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5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93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8174-E545-442B-973B-CFD060E5DF1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FC63-688F-4662-A25A-6EAC304C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Python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1991</a:t>
            </a:r>
            <a:r>
              <a:rPr lang="ko-KR" altLang="en-US" dirty="0"/>
              <a:t>년 발표된 프로그래밍 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창시자는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Guido van Rossum,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크리스마스 주에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닫혀있어서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심심한 김에 만들었다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카더라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2008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 유래는 창시자가 즐겨보던 영국의 코미디그룹에서 이름을 따왔다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LTS : Long Term Support</a:t>
            </a:r>
          </a:p>
          <a:p>
            <a:r>
              <a:rPr lang="en-US" dirty="0"/>
              <a:t>Pre-releases : </a:t>
            </a: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써보는 것</a:t>
            </a:r>
            <a:r>
              <a:rPr lang="en-US" altLang="ko-KR" dirty="0"/>
              <a:t>. </a:t>
            </a:r>
            <a:r>
              <a:rPr lang="ko-KR" altLang="en-US" dirty="0"/>
              <a:t>불안정 할 수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3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0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엄청난 개발 속도를 두고 하는 말이다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아름다운 하나의 답이 존재한다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답이 있어요</a:t>
            </a:r>
            <a:r>
              <a:rPr lang="en-US" altLang="ko-KR" dirty="0"/>
              <a:t>. </a:t>
            </a:r>
            <a:r>
              <a:rPr lang="ko-KR" altLang="en-US" dirty="0"/>
              <a:t>가장 아름다운 하나의 답이 존재합니다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PEP</a:t>
            </a:r>
            <a:r>
              <a:rPr lang="ko-KR" altLang="en-US" dirty="0"/>
              <a:t>가 바로 그것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이스터</a:t>
            </a:r>
            <a:r>
              <a:rPr lang="ko-KR" altLang="en-US" dirty="0"/>
              <a:t> </a:t>
            </a:r>
            <a:r>
              <a:rPr lang="ko-KR" altLang="en-US" dirty="0" err="1"/>
              <a:t>에그로</a:t>
            </a:r>
            <a:r>
              <a:rPr lang="ko-KR" altLang="en-US" dirty="0"/>
              <a:t> 이걸 만드네</a:t>
            </a:r>
            <a:r>
              <a:rPr lang="en-US" altLang="ko-KR" dirty="0"/>
              <a:t>;;</a:t>
            </a:r>
          </a:p>
          <a:p>
            <a:r>
              <a:rPr lang="ko-KR" altLang="en-US" dirty="0"/>
              <a:t>깁니다</a:t>
            </a:r>
            <a:r>
              <a:rPr lang="en-US" altLang="ko-KR" dirty="0"/>
              <a:t>. </a:t>
            </a:r>
            <a:r>
              <a:rPr lang="ko-KR" altLang="en-US" dirty="0"/>
              <a:t>시간 많으시면 읽어보세요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9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정말 </a:t>
            </a:r>
            <a:r>
              <a:rPr lang="ko-KR" altLang="en-US" dirty="0" err="1"/>
              <a:t>온갖게</a:t>
            </a:r>
            <a:r>
              <a:rPr lang="ko-KR" altLang="en-US" dirty="0"/>
              <a:t> 다 있어요</a:t>
            </a:r>
            <a:r>
              <a:rPr lang="en-US" altLang="ko-KR" dirty="0"/>
              <a:t>.</a:t>
            </a:r>
          </a:p>
          <a:p>
            <a:r>
              <a:rPr lang="en-US" dirty="0"/>
              <a:t>Pip</a:t>
            </a:r>
            <a:r>
              <a:rPr lang="ko-KR" altLang="en-US" dirty="0"/>
              <a:t>로 인스톨 할 수 있는 프로젝트 수가 저 정도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점점 줄어드는 경향이 있죠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무겁다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멀티 </a:t>
            </a:r>
            <a:r>
              <a:rPr lang="ko-KR" altLang="en-US" dirty="0" err="1"/>
              <a:t>스레딩</a:t>
            </a:r>
            <a:r>
              <a:rPr lang="ko-KR" altLang="en-US" dirty="0"/>
              <a:t> 문제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E8E-EEFD-4331-AF77-584D2693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2036763"/>
            <a:ext cx="9592887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09865-0804-4AA5-8460-91A2FBD6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56" y="4516438"/>
            <a:ext cx="95928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684E2-3B26-4C1C-9EC5-D781F1C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D0A8-A0FA-406C-B65E-7733362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57F-541C-49A2-A3AE-C2B974D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8181-D02D-414D-BEBE-D084046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A239-EB21-4E91-8694-DBF363EA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E7DC-307B-4661-B0D8-0C9EA8F1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21C4-AC54-4AC0-95B3-211FF9B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C81D-BFC6-4BA3-829E-E211F9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14A0-0A7E-46FD-AE67-195A079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5F5-8B21-468B-A1A7-D8EAF6EE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F9F3A-CEFC-4CEF-8D43-9210A0BE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0754B-E759-4CAB-AD79-AF52EA6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FD54-C681-417C-BF73-AC698AA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C8C0-E51F-49E2-A868-10202F3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791E8-2DD0-412E-9622-155EF73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D365-27D6-4D4F-AFA3-5EFAB0D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28C2-2462-4BE3-89C9-97341AD9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257D-64B4-47F6-8932-545BD2C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8348-ABF4-4B79-B2EC-EBB5592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6BAA-13F7-4920-8A32-923E5AC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7DF6-4BA1-4F8E-9ED2-FB65C1BC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96412-4340-4B7C-91F1-197277C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3B4-9B1A-4B29-A6DB-87B230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014E-E3F2-43B6-B3E3-65E0A52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A69E1-545E-4EDC-B78A-6679F95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5496-F91C-4C61-8E13-434819F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EC6D-5CB3-4056-8C87-B0DCCE1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4C6-E232-4C73-8C4D-0CF90069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0BAE1-E3D4-4165-94D6-30F44A3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259A-72E0-4A0C-8738-9DC8ABD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8ED4-8EF5-4AAD-8FB8-EEA330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EC3-CB7E-4997-8EE0-3C6E69D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91A50-1484-4D43-8386-EF06D13C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39B7-DA81-4A1B-818B-7E8ADDB5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6B3E-25DF-4CFD-9EF7-F72FEAD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7E26-7905-4F3B-B13F-4F3945D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6E5E-925C-40E8-BB9A-062489D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2E4-30DC-4EB0-88BC-D5C887B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2B6-A419-4E6A-8B87-ECF6877C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8C653-747D-4791-849E-7ADF86B4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4244-3666-4C55-A10A-474103F9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3F50D-BBD9-42D7-A122-312EF9E9A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9A2D1-A959-490F-8C5B-3EE583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E1A61-D000-4EB3-8A9C-6DC1A4FE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58CDB-0D11-447A-8B03-6F7D300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A06B-B676-4AF7-B702-000034E3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D3931-1D83-4EE7-82A1-F5C86EA4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261F-D38D-49BA-8DF7-FD06F4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66455-8C28-4534-AEA2-8ABD315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9BA766-CE42-4909-8A80-7EA6B3A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41F1E-7EEE-4460-905F-D2D9FC0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7132-656D-4781-B1A5-42D744A8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D261-8665-4CB1-AE55-0420B1E8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795FA750-E810-4AD3-9221-27790D7881D7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0737-A619-431A-8F16-798C7FDD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531E-E3CB-4537-8DF3-21AF1E33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5551A85A-7C26-4404-A69B-4B9812515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고딕Neo3 02 Light" panose="020B0600000101010101" pitchFamily="34" charset="-127"/>
          <a:ea typeface="Sandoll 고딕Neo3 02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9DC6-57C0-4064-A62A-6830AEA8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Fall Python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E975C-CBCB-4D1F-BBDA-35358B64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Python &amp; PEP8</a:t>
            </a:r>
          </a:p>
        </p:txBody>
      </p:sp>
    </p:spTree>
    <p:extLst>
      <p:ext uri="{BB962C8B-B14F-4D97-AF65-F5344CB8AC3E}">
        <p14:creationId xmlns:p14="http://schemas.microsoft.com/office/powerpoint/2010/main" val="402023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076F-AEC8-48C8-B6FD-94198F83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/>
              <a:t>패키지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006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38DF2-629B-47AB-85E7-2D28F76C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150,679 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65F5D-F867-43C0-92D4-8FA9C1A5FA64}"/>
              </a:ext>
            </a:extLst>
          </p:cNvPr>
          <p:cNvSpPr txBox="1"/>
          <p:nvPr/>
        </p:nvSpPr>
        <p:spPr>
          <a:xfrm>
            <a:off x="8564136" y="4097311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andoll 고딕NeoCond 03 Lt" panose="020B0600000101010101" pitchFamily="34" charset="-127"/>
                <a:ea typeface="Sandoll 고딕NeoCond 03 Lt" panose="020B0600000101010101" pitchFamily="34" charset="-127"/>
              </a:rPr>
              <a:t>(2018. 08. 31. 16:12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Sandoll 고딕NeoCond 03 Lt" panose="020B0600000101010101" pitchFamily="34" charset="-127"/>
                <a:ea typeface="Sandoll 고딕NeoCond 03 Lt" panose="020B0600000101010101" pitchFamily="34" charset="-127"/>
              </a:rPr>
              <a:t>기준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andoll 고딕NeoCond 03 Lt" panose="020B0600000101010101" pitchFamily="34" charset="-127"/>
                <a:ea typeface="Sandoll 고딕NeoCond 03 Lt" panose="020B0600000101010101" pitchFamily="34" charset="-127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ndoll 고딕NeoCond 03 Lt" panose="020B0600000101010101" pitchFamily="34" charset="-127"/>
              <a:ea typeface="Sandoll 고딕NeoCond 03 L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87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ED0D5-A9F4-4472-9FA3-67A134D4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/>
              <a:t>단점</a:t>
            </a:r>
            <a:r>
              <a:rPr lang="en-US" altLang="ko-KR" i="1" dirty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960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8DE0-07E9-4C23-81EF-4D1F3EF9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파이썬</a:t>
            </a:r>
            <a:r>
              <a:rPr lang="ko-KR" altLang="en-US" dirty="0" err="1"/>
              <a:t>을</a:t>
            </a:r>
            <a:r>
              <a:rPr lang="ko-KR" altLang="en-US" dirty="0"/>
              <a:t> 배우나요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3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06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E2F87-ECDB-423A-B07C-D6454D97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 </a:t>
            </a:r>
            <a:r>
              <a:rPr lang="ko-KR" altLang="en-US" dirty="0"/>
              <a:t>설치</a:t>
            </a:r>
            <a:r>
              <a:rPr lang="en-US" altLang="ko-KR" dirty="0"/>
              <a:t>!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3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D0698-E0A6-42E8-BCD7-23F48377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https://www.python.org/</a:t>
            </a:r>
          </a:p>
        </p:txBody>
      </p:sp>
    </p:spTree>
    <p:extLst>
      <p:ext uri="{BB962C8B-B14F-4D97-AF65-F5344CB8AC3E}">
        <p14:creationId xmlns:p14="http://schemas.microsoft.com/office/powerpoint/2010/main" val="30820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CFBB34-2F44-42ED-A2E6-642CFBB16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89BE435-BCAE-451D-B3DC-7488D086866E}"/>
              </a:ext>
            </a:extLst>
          </p:cNvPr>
          <p:cNvSpPr/>
          <p:nvPr/>
        </p:nvSpPr>
        <p:spPr>
          <a:xfrm>
            <a:off x="5553307" y="1744391"/>
            <a:ext cx="680225" cy="2676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2CED2-5958-4A2E-8A34-CDEE2E98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 ?  Pre-Releases ?</a:t>
            </a:r>
          </a:p>
        </p:txBody>
      </p:sp>
    </p:spTree>
    <p:extLst>
      <p:ext uri="{BB962C8B-B14F-4D97-AF65-F5344CB8AC3E}">
        <p14:creationId xmlns:p14="http://schemas.microsoft.com/office/powerpoint/2010/main" val="257812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2051-DF22-46AC-8BAD-4458F8E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or Terminal</a:t>
            </a:r>
          </a:p>
        </p:txBody>
      </p:sp>
    </p:spTree>
    <p:extLst>
      <p:ext uri="{BB962C8B-B14F-4D97-AF65-F5344CB8AC3E}">
        <p14:creationId xmlns:p14="http://schemas.microsoft.com/office/powerpoint/2010/main" val="133895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33D7A3EF-3489-4102-B508-9C74BF0EE3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89" y="2178975"/>
            <a:ext cx="7401622" cy="250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6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09F0B99-BC3E-4F81-8C0C-16C7463C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2Coding" panose="020B0609020101020101" pitchFamily="49" charset="-127"/>
                <a:ea typeface="D2Coding" panose="020B0609020101020101" pitchFamily="49" charset="-127"/>
              </a:rPr>
              <a:t>&gt; python</a:t>
            </a:r>
          </a:p>
        </p:txBody>
      </p:sp>
    </p:spTree>
    <p:extLst>
      <p:ext uri="{BB962C8B-B14F-4D97-AF65-F5344CB8AC3E}">
        <p14:creationId xmlns:p14="http://schemas.microsoft.com/office/powerpoint/2010/main" val="337783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174FEC-003A-4275-9BC5-2025FA7D8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191" y="1252538"/>
            <a:ext cx="7917617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60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73E13E-8389-4D17-B2B1-9AEE504C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출력을 하나 해봅시다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3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B90BBD-26F5-45D7-8EFE-C31E717B3924}"/>
              </a:ext>
            </a:extLst>
          </p:cNvPr>
          <p:cNvSpPr/>
          <p:nvPr/>
        </p:nvSpPr>
        <p:spPr>
          <a:xfrm>
            <a:off x="1714500" y="2705099"/>
            <a:ext cx="8763000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4377E4-B68F-41DC-BDF9-004B5B749812}"/>
              </a:ext>
            </a:extLst>
          </p:cNvPr>
          <p:cNvSpPr/>
          <p:nvPr/>
        </p:nvSpPr>
        <p:spPr>
          <a:xfrm>
            <a:off x="2013044" y="3044279"/>
            <a:ext cx="8165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&gt;&gt;&gt; print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2F740-D7D4-4856-827E-546334F76E9C}"/>
              </a:ext>
            </a:extLst>
          </p:cNvPr>
          <p:cNvSpPr txBox="1"/>
          <p:nvPr/>
        </p:nvSpPr>
        <p:spPr>
          <a:xfrm>
            <a:off x="9609121" y="4152899"/>
            <a:ext cx="868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andoll 고딕NeoCond 03 Lt" panose="020B0600000101010101" pitchFamily="34" charset="-127"/>
                <a:ea typeface="Sandoll 고딕NeoCond 03 Lt" panose="020B0600000101010101" pitchFamily="34" charset="-127"/>
              </a:rPr>
              <a:t>01.py</a:t>
            </a:r>
          </a:p>
        </p:txBody>
      </p:sp>
    </p:spTree>
    <p:extLst>
      <p:ext uri="{BB962C8B-B14F-4D97-AF65-F5344CB8AC3E}">
        <p14:creationId xmlns:p14="http://schemas.microsoft.com/office/powerpoint/2010/main" val="3334029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99D2C-E008-4C5B-AF46-384C434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끝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C8BF5-4209-41FC-96BA-2E123DAD050A}"/>
              </a:ext>
            </a:extLst>
          </p:cNvPr>
          <p:cNvSpPr txBox="1"/>
          <p:nvPr/>
        </p:nvSpPr>
        <p:spPr>
          <a:xfrm>
            <a:off x="5109191" y="4091781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Sandoll 고딕Neo3 01 UltraLight" panose="020B0600000101010101" pitchFamily="34" charset="-127"/>
                <a:ea typeface="Sandoll 고딕Neo3 01 UltraLight" panose="020B0600000101010101" pitchFamily="34" charset="-127"/>
              </a:rPr>
              <a:t>너무 날로 먹은 듯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andoll 고딕Neo3 01 UltraLight" panose="020B0600000101010101" pitchFamily="34" charset="-127"/>
                <a:ea typeface="Sandoll 고딕Neo3 01 UltraLight" panose="020B0600000101010101" pitchFamily="34" charset="-127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ndoll 고딕Neo3 01 UltraLight" panose="020B0600000101010101" pitchFamily="34" charset="-127"/>
              <a:ea typeface="Sandoll 고딕Neo3 01 Ultra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114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B5ED6-A51C-4DD6-A50B-1A9F6505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PEP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B13D7E-5BC0-4F84-A7CB-54B5F5B64704}"/>
              </a:ext>
            </a:extLst>
          </p:cNvPr>
          <p:cNvSpPr/>
          <p:nvPr/>
        </p:nvSpPr>
        <p:spPr>
          <a:xfrm>
            <a:off x="4356036" y="3907115"/>
            <a:ext cx="3479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Python Enhancement Proposals</a:t>
            </a:r>
          </a:p>
          <a:p>
            <a:pPr algn="ctr" fontAlgn="base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파이썬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 향상 제안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Sandoll 고딕Neo3 02 Light" panose="020B0600000101010101" pitchFamily="34" charset="-127"/>
              <a:ea typeface="Sandoll 고딕Neo3 02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574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CEA8F-80DF-4101-8848-5A082069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https://www.python.org/dev/peps/</a:t>
            </a:r>
          </a:p>
        </p:txBody>
      </p:sp>
    </p:spTree>
    <p:extLst>
      <p:ext uri="{BB962C8B-B14F-4D97-AF65-F5344CB8AC3E}">
        <p14:creationId xmlns:p14="http://schemas.microsoft.com/office/powerpoint/2010/main" val="77061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AE3DDC7-C007-4368-996A-0C6E5708C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55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48C1438-038C-40B3-AB91-5074BD00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57FF78-8127-4DE3-8171-010652C8E873}"/>
              </a:ext>
            </a:extLst>
          </p:cNvPr>
          <p:cNvSpPr/>
          <p:nvPr/>
        </p:nvSpPr>
        <p:spPr>
          <a:xfrm>
            <a:off x="4528713" y="3907115"/>
            <a:ext cx="3134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Style Guide for Python Code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Sandoll 고딕Neo3 02 Light" panose="020B0600000101010101" pitchFamily="34" charset="-127"/>
              <a:ea typeface="Sandoll 고딕Neo3 02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03E057-B6FD-47E7-A82A-BD130C7BAF76}"/>
              </a:ext>
            </a:extLst>
          </p:cNvPr>
          <p:cNvSpPr/>
          <p:nvPr/>
        </p:nvSpPr>
        <p:spPr>
          <a:xfrm>
            <a:off x="3421566" y="5751881"/>
            <a:ext cx="53488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https://bitbucket.org/sk8erchoi/peps-korean/src/767c779c164856af198a9d08d906a55b24652728/pep-0008.txt?at=default&amp;fileviewer=file-view-default</a:t>
            </a:r>
          </a:p>
        </p:txBody>
      </p:sp>
    </p:spTree>
    <p:extLst>
      <p:ext uri="{BB962C8B-B14F-4D97-AF65-F5344CB8AC3E}">
        <p14:creationId xmlns:p14="http://schemas.microsoft.com/office/powerpoint/2010/main" val="33722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2678B-C758-4695-B948-1166C61A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Code Editor</a:t>
            </a:r>
          </a:p>
        </p:txBody>
      </p:sp>
    </p:spTree>
    <p:extLst>
      <p:ext uri="{BB962C8B-B14F-4D97-AF65-F5344CB8AC3E}">
        <p14:creationId xmlns:p14="http://schemas.microsoft.com/office/powerpoint/2010/main" val="427869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7242F4-A9D7-41C5-A59B-CFD9F933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Life is short, You need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Python.</a:t>
            </a:r>
          </a:p>
        </p:txBody>
      </p:sp>
    </p:spTree>
    <p:extLst>
      <p:ext uri="{BB962C8B-B14F-4D97-AF65-F5344CB8AC3E}">
        <p14:creationId xmlns:p14="http://schemas.microsoft.com/office/powerpoint/2010/main" val="181205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omì ëí ì´ë¯¸ì§ ê²ìê²°ê³¼">
            <a:extLst>
              <a:ext uri="{FF2B5EF4-FFF2-40B4-BE49-F238E27FC236}">
                <a16:creationId xmlns:a16="http://schemas.microsoft.com/office/drawing/2014/main" id="{8B9BE5D1-86B4-4393-A2CA-B9298229CC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57" y="1252538"/>
            <a:ext cx="829128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96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7A122-E2E1-4ADD-9AF0-D8A72E87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https://atom.io/packages/linter-python-pep8</a:t>
            </a:r>
          </a:p>
        </p:txBody>
      </p:sp>
    </p:spTree>
    <p:extLst>
      <p:ext uri="{BB962C8B-B14F-4D97-AF65-F5344CB8AC3E}">
        <p14:creationId xmlns:p14="http://schemas.microsoft.com/office/powerpoint/2010/main" val="137568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1120C-D030-4A76-9387-0243BBE6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/>
              <a:t>디자인 철학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533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C1B4B53-5E08-4183-AC0B-88102721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“ </a:t>
            </a:r>
            <a:r>
              <a:rPr lang="ko-KR" altLang="en-US" sz="3600" dirty="0"/>
              <a:t>가장 아름다운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하나의 답</a:t>
            </a:r>
            <a:r>
              <a:rPr lang="ko-KR" altLang="en-US" sz="3600" dirty="0"/>
              <a:t>이 존재한다</a:t>
            </a:r>
            <a:r>
              <a:rPr lang="en-US" altLang="ko-KR" sz="3600" dirty="0"/>
              <a:t>. 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23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FFE0D43-DEAA-49C1-ABC6-6F6D9427F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4366" y="1252538"/>
            <a:ext cx="8323268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F42F6-5AF2-4F8D-BE73-85004A59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/>
              <a:t>높은 생산성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07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ython">
            <a:extLst>
              <a:ext uri="{FF2B5EF4-FFF2-40B4-BE49-F238E27FC236}">
                <a16:creationId xmlns:a16="http://schemas.microsoft.com/office/drawing/2014/main" id="{5035A4CA-2E12-4A20-B5B8-6C614FC533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40" y="1252538"/>
            <a:ext cx="383472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44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656E4C4-1C0F-4072-B0D2-96D99890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826"/>
            <a:ext cx="10515600" cy="332234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/>
              <a:t>“ C</a:t>
            </a:r>
            <a:r>
              <a:rPr lang="ko-KR" altLang="en-US" sz="2800" dirty="0"/>
              <a:t>언어로 </a:t>
            </a:r>
            <a:r>
              <a:rPr lang="en-US" altLang="ko-KR" sz="2800" dirty="0"/>
              <a:t>2</a:t>
            </a:r>
            <a:r>
              <a:rPr lang="ko-KR" altLang="en-US" sz="2800" dirty="0"/>
              <a:t>년 동안 완성하지 못한 프로젝트를</a:t>
            </a:r>
            <a:br>
              <a:rPr lang="en-US" altLang="ko-KR" sz="2800" dirty="0"/>
            </a:br>
            <a:r>
              <a:rPr lang="ko-KR" altLang="en-US" sz="2800" dirty="0" err="1">
                <a:solidFill>
                  <a:schemeClr val="accent1">
                    <a:lumMod val="75000"/>
                  </a:schemeClr>
                </a:solidFill>
              </a:rPr>
              <a:t>파이썬</a:t>
            </a:r>
            <a:r>
              <a:rPr lang="ko-KR" altLang="en-US" sz="2800" dirty="0" err="1"/>
              <a:t>으로</a:t>
            </a:r>
            <a:r>
              <a:rPr lang="ko-KR" altLang="en-US" sz="2800" dirty="0"/>
              <a:t> 한달만에 해냈다 </a:t>
            </a:r>
            <a:r>
              <a:rPr lang="en-US" altLang="ko-KR" sz="2800" dirty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634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307</Words>
  <Application>Microsoft Office PowerPoint</Application>
  <PresentationFormat>와이드스크린</PresentationFormat>
  <Paragraphs>62</Paragraphs>
  <Slides>31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D2Coding</vt:lpstr>
      <vt:lpstr>Sandoll 고딕Neo3 01 UltraLight</vt:lpstr>
      <vt:lpstr>Sandoll 고딕Neo3 02 Light</vt:lpstr>
      <vt:lpstr>Sandoll 고딕Neo3 04 Medium</vt:lpstr>
      <vt:lpstr>Sandoll 고딕NeoCond 03 Lt</vt:lpstr>
      <vt:lpstr>맑은 고딕</vt:lpstr>
      <vt:lpstr>Arial</vt:lpstr>
      <vt:lpstr>Calibri</vt:lpstr>
      <vt:lpstr>Consolas</vt:lpstr>
      <vt:lpstr>Office 테마</vt:lpstr>
      <vt:lpstr>2018 Fall Python Study</vt:lpstr>
      <vt:lpstr>PowerPoint 프레젠테이션</vt:lpstr>
      <vt:lpstr>Life is short, You need Python.</vt:lpstr>
      <vt:lpstr>디자인 철학</vt:lpstr>
      <vt:lpstr>“ 가장 아름다운 하나의 답이 존재한다. ”</vt:lpstr>
      <vt:lpstr>PowerPoint 프레젠테이션</vt:lpstr>
      <vt:lpstr>높은 생산성</vt:lpstr>
      <vt:lpstr>PowerPoint 프레젠테이션</vt:lpstr>
      <vt:lpstr>“ C언어로 2년 동안 완성하지 못한 프로젝트를 파이썬으로 한달만에 해냈다 ”</vt:lpstr>
      <vt:lpstr>패키지</vt:lpstr>
      <vt:lpstr>150,679 projects</vt:lpstr>
      <vt:lpstr>단점?</vt:lpstr>
      <vt:lpstr>왜 파이썬을 배우나요?</vt:lpstr>
      <vt:lpstr>PowerPoint 프레젠테이션</vt:lpstr>
      <vt:lpstr>“ 설치! ”</vt:lpstr>
      <vt:lpstr>https://www.python.org/</vt:lpstr>
      <vt:lpstr>PowerPoint 프레젠테이션</vt:lpstr>
      <vt:lpstr>LTS ?  Pre-Releases ?</vt:lpstr>
      <vt:lpstr>CMD or Terminal</vt:lpstr>
      <vt:lpstr>&gt; python</vt:lpstr>
      <vt:lpstr>PowerPoint 프레젠테이션</vt:lpstr>
      <vt:lpstr>간단한 출력을 하나 해봅시다!</vt:lpstr>
      <vt:lpstr>PowerPoint 프레젠테이션</vt:lpstr>
      <vt:lpstr>설치 끝!</vt:lpstr>
      <vt:lpstr>PEP</vt:lpstr>
      <vt:lpstr>https://www.python.org/dev/peps/</vt:lpstr>
      <vt:lpstr>PowerPoint 프레젠테이션</vt:lpstr>
      <vt:lpstr>PEP8</vt:lpstr>
      <vt:lpstr>Code Editor</vt:lpstr>
      <vt:lpstr>PowerPoint 프레젠테이션</vt:lpstr>
      <vt:lpstr>https://atom.io/packages/linter-python-pep8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Python Study</dc:title>
  <dc:creator>이 건우</dc:creator>
  <cp:lastModifiedBy>이 건우</cp:lastModifiedBy>
  <cp:revision>12</cp:revision>
  <dcterms:created xsi:type="dcterms:W3CDTF">2018-08-31T06:50:40Z</dcterms:created>
  <dcterms:modified xsi:type="dcterms:W3CDTF">2018-09-12T10:53:39Z</dcterms:modified>
</cp:coreProperties>
</file>