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82" r:id="rId11"/>
    <p:sldId id="265" r:id="rId12"/>
    <p:sldId id="264" r:id="rId13"/>
    <p:sldId id="281" r:id="rId14"/>
    <p:sldId id="266" r:id="rId15"/>
    <p:sldId id="267" r:id="rId16"/>
    <p:sldId id="277" r:id="rId17"/>
    <p:sldId id="27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293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8174-E545-442B-973B-CFD060E5DF1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FC63-688F-4662-A25A-6EAC304C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3E8E-EEFD-4331-AF77-584D2693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56" y="2036763"/>
            <a:ext cx="9592887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09865-0804-4AA5-8460-91A2FBD6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56" y="4516438"/>
            <a:ext cx="959288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684E2-3B26-4C1C-9EC5-D781F1C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CD0A8-A0FA-406C-B65E-7733362D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257F-541C-49A2-A3AE-C2B974D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8181-D02D-414D-BEBE-D0840468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A239-EB21-4E91-8694-DBF363EA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EE7DC-307B-4661-B0D8-0C9EA8F1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121C4-AC54-4AC0-95B3-211FF9B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9C81D-BFC6-4BA3-829E-E211F95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114A0-0A7E-46FD-AE67-195A079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35F5-8B21-468B-A1A7-D8EAF6EE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F9F3A-CEFC-4CEF-8D43-9210A0BE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0754B-E759-4CAB-AD79-AF52EA67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9FD54-C681-417C-BF73-AC698AA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7C8C0-E51F-49E2-A868-10202F3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791E8-2DD0-412E-9622-155EF734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D365-27D6-4D4F-AFA3-5EFAB0D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28C2-2462-4BE3-89C9-97341AD9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4257D-64B4-47F6-8932-545BD2CB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8348-ABF4-4B79-B2EC-EBB5592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76BAA-13F7-4920-8A32-923E5AC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E7DF6-4BA1-4F8E-9ED2-FB65C1BC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96412-4340-4B7C-91F1-197277CF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4F3B4-9B1A-4B29-A6DB-87B23082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2014E-E3F2-43B6-B3E3-65E0A526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A69E1-545E-4EDC-B78A-6679F95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5496-F91C-4C61-8E13-434819F4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4EC6D-5CB3-4056-8C87-B0DCCE1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4C6-E232-4C73-8C4D-0CF90069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0BAE1-E3D4-4165-94D6-30F44A3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5259A-72E0-4A0C-8738-9DC8ABD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38ED4-8EF5-4AAD-8FB8-EEA330A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0EC3-CB7E-4997-8EE0-3C6E69D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91A50-1484-4D43-8386-EF06D13C5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E39B7-DA81-4A1B-818B-7E8ADDB5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A6B3E-25DF-4CFD-9EF7-F72FEADF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97E26-7905-4F3B-B13F-4F3945D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A6E5E-925C-40E8-BB9A-062489D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12E4-30DC-4EB0-88BC-D5C887B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6F2B6-A419-4E6A-8B87-ECF6877C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8C653-747D-4791-849E-7ADF86B4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D4244-3666-4C55-A10A-474103F9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3F50D-BBD9-42D7-A122-312EF9E9A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9A2D1-A959-490F-8C5B-3EE5838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E1A61-D000-4EB3-8A9C-6DC1A4FE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358CDB-0D11-447A-8B03-6F7D300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A06B-B676-4AF7-B702-000034E3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D3931-1D83-4EE7-82A1-F5C86EA4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3261F-D38D-49BA-8DF7-FD06F40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66455-8C28-4534-AEA2-8ABD315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99BA766-CE42-4909-8A80-7EA6B3AF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141F1E-7EEE-4460-905F-D2D9FC0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97132-656D-4781-B1A5-42D744A8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D261-8665-4CB1-AE55-0420B1E8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795FA750-E810-4AD3-9221-27790D7881D7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30737-A619-431A-8F16-798C7FDD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E531E-E3CB-4537-8DF3-21AF1E33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5551A85A-7C26-4404-A69B-4B9812515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ndoll 고딕Neo3 02 Light" panose="020B0600000101010101" pitchFamily="34" charset="-127"/>
          <a:ea typeface="Sandoll 고딕Neo3 02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69DC6-57C0-4064-A62A-6830AEA80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Fall Python Study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E975C-CBCB-4D1F-BBDA-35358B64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 Hello, World!</a:t>
            </a:r>
          </a:p>
        </p:txBody>
      </p:sp>
    </p:spTree>
    <p:extLst>
      <p:ext uri="{BB962C8B-B14F-4D97-AF65-F5344CB8AC3E}">
        <p14:creationId xmlns:p14="http://schemas.microsoft.com/office/powerpoint/2010/main" val="402023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23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8AB4C-1C8A-4E78-BA6F-99E94CC4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4597"/>
            <a:ext cx="10515600" cy="20288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Comment</a:t>
            </a:r>
            <a:br>
              <a:rPr lang="en-US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주석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1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F072DA2-7EA1-4080-A571-F9A91C29694E}"/>
              </a:ext>
            </a:extLst>
          </p:cNvPr>
          <p:cNvSpPr/>
          <p:nvPr/>
        </p:nvSpPr>
        <p:spPr>
          <a:xfrm>
            <a:off x="1029629" y="1351508"/>
            <a:ext cx="101327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Note that print is a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Note that print is a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'Hello, World!'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Note that print is a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'Hello, World!'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1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875EE-E352-4CF8-A630-C24838F7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2420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9D964-2DCA-4720-98F1-CB38F94C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084"/>
            <a:ext cx="10515600" cy="22518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Numbers</a:t>
            </a:r>
            <a:br>
              <a:rPr lang="en-US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숫자형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FF0F1-0B0B-4A0F-B93E-ACCB4A46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  <a:r>
              <a:rPr lang="ko-KR" altLang="en-US" dirty="0"/>
              <a:t>  </a:t>
            </a:r>
            <a:r>
              <a:rPr lang="en-US" altLang="ko-KR" dirty="0"/>
              <a:t>&amp; 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3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FF0F1-0B0B-4A0F-B93E-ACCB4A46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  <a:r>
              <a:rPr lang="ko-KR" altLang="en-US" dirty="0"/>
              <a:t>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Float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6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FF0F1-0B0B-4A0F-B93E-ACCB4A46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/>
              <a:t>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1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9D964-2DCA-4720-98F1-CB38F94C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084"/>
            <a:ext cx="10515600" cy="22518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Strings</a:t>
            </a:r>
            <a:br>
              <a:rPr lang="en-US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문자열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9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0729C-5866-4CF9-82DA-712B9DC0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   ”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E05A63E-6182-4180-8CB1-F6C037E6E07A}"/>
              </a:ext>
            </a:extLst>
          </p:cNvPr>
          <p:cNvSpPr txBox="1">
            <a:spLocks/>
          </p:cNvSpPr>
          <p:nvPr/>
        </p:nvSpPr>
        <p:spPr>
          <a:xfrm>
            <a:off x="838200" y="1271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andoll 고딕Neo3 04 Medium" panose="020B0600000101010101" pitchFamily="34" charset="-127"/>
                <a:ea typeface="Sandoll 고딕Neo3 04 Medium" panose="020B0600000101010101" pitchFamily="34" charset="-127"/>
                <a:cs typeface="+mj-cs"/>
              </a:defRPr>
            </a:lvl1pPr>
          </a:lstStyle>
          <a:p>
            <a:r>
              <a:rPr lang="en-US" dirty="0"/>
              <a:t>‘   ’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50D358-88CE-4B43-AA52-CA04C5C4B6FC}"/>
              </a:ext>
            </a:extLst>
          </p:cNvPr>
          <p:cNvSpPr txBox="1">
            <a:spLocks/>
          </p:cNvSpPr>
          <p:nvPr/>
        </p:nvSpPr>
        <p:spPr>
          <a:xfrm>
            <a:off x="838200" y="4261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andoll 고딕Neo3 04 Medium" panose="020B0600000101010101" pitchFamily="34" charset="-127"/>
                <a:ea typeface="Sandoll 고딕Neo3 04 Medium" panose="020B0600000101010101" pitchFamily="34" charset="-127"/>
                <a:cs typeface="+mj-cs"/>
              </a:defRPr>
            </a:lvl1pPr>
          </a:lstStyle>
          <a:p>
            <a:r>
              <a:rPr lang="en-US" dirty="0"/>
              <a:t>“““   ”””</a:t>
            </a:r>
          </a:p>
        </p:txBody>
      </p:sp>
    </p:spTree>
    <p:extLst>
      <p:ext uri="{BB962C8B-B14F-4D97-AF65-F5344CB8AC3E}">
        <p14:creationId xmlns:p14="http://schemas.microsoft.com/office/powerpoint/2010/main" val="76279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192E702-D224-4442-9AC9-A320775F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47962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9D964-2DCA-4720-98F1-CB38F94C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084"/>
            <a:ext cx="10515600" cy="22518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Format Method</a:t>
            </a:r>
            <a:br>
              <a:rPr lang="en-US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문자열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</a:rPr>
              <a:t>포맷팅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9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BD3097-78AA-4C51-9412-2EB572881367}"/>
              </a:ext>
            </a:extLst>
          </p:cNvPr>
          <p:cNvSpPr/>
          <p:nvPr/>
        </p:nvSpPr>
        <p:spPr>
          <a:xfrm>
            <a:off x="1020336" y="2613392"/>
            <a:ext cx="101513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'Swaroop’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years old when he wrote this book’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'Why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playing with that python?'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8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1ADE-73A7-44E1-AAFF-A8211AC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97" y="2202723"/>
            <a:ext cx="9264805" cy="24525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D:\coding\python-study\02. Hello World!&gt;python 03.py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Swaroop was 20 years old when he wrote this book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Why is Swaroop playing with that python?</a:t>
            </a:r>
          </a:p>
        </p:txBody>
      </p:sp>
    </p:spTree>
    <p:extLst>
      <p:ext uri="{BB962C8B-B14F-4D97-AF65-F5344CB8AC3E}">
        <p14:creationId xmlns:p14="http://schemas.microsoft.com/office/powerpoint/2010/main" val="2983198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18B1006-EEA7-450B-9BE5-11F4441D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55" y="3170643"/>
            <a:ext cx="10464490" cy="24525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Swaroop was 20 years old when he wrote this book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Why is Swaroop playing with that python?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46B498-C249-4225-95DE-1C4496B09214}"/>
              </a:ext>
            </a:extLst>
          </p:cNvPr>
          <p:cNvSpPr/>
          <p:nvPr/>
        </p:nvSpPr>
        <p:spPr>
          <a:xfrm>
            <a:off x="863756" y="1234804"/>
            <a:ext cx="103079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'Swaroop’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years old when he wrote this book’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'Why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playing with that python?'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77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9D964-2DCA-4720-98F1-CB38F94C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084"/>
            <a:ext cx="10515600" cy="22518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Escape Sequences</a:t>
            </a:r>
            <a:br>
              <a:rPr lang="en-US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이스케이프 문자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78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CB5C7-7CFF-41CE-A623-7C93202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 or </a:t>
            </a:r>
            <a:r>
              <a:rPr lang="en-US" dirty="0">
                <a:latin typeface="Consolas" panose="020B0609020204030204" pitchFamily="49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61486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omì ëí ì´ë¯¸ì§ ê²ìê²°ê³¼">
            <a:extLst>
              <a:ext uri="{FF2B5EF4-FFF2-40B4-BE49-F238E27FC236}">
                <a16:creationId xmlns:a16="http://schemas.microsoft.com/office/drawing/2014/main" id="{8B9BE5D1-86B4-4393-A2CA-B9298229CC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57" y="1252538"/>
            <a:ext cx="829128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9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B303-A701-4BC1-A1DE-41ACB864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Atom!</a:t>
            </a:r>
          </a:p>
        </p:txBody>
      </p:sp>
    </p:spTree>
    <p:extLst>
      <p:ext uri="{BB962C8B-B14F-4D97-AF65-F5344CB8AC3E}">
        <p14:creationId xmlns:p14="http://schemas.microsoft.com/office/powerpoint/2010/main" val="207532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17331-2463-4DBA-8985-163850C2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Theme &amp; Package</a:t>
            </a:r>
          </a:p>
        </p:txBody>
      </p:sp>
    </p:spTree>
    <p:extLst>
      <p:ext uri="{BB962C8B-B14F-4D97-AF65-F5344CB8AC3E}">
        <p14:creationId xmlns:p14="http://schemas.microsoft.com/office/powerpoint/2010/main" val="22498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80ABC2B-9589-4634-AA88-0698F87D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537"/>
            <a:ext cx="10515600" cy="418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Atom-Beautify</a:t>
            </a:r>
            <a:br>
              <a:rPr lang="en-US" sz="3600" dirty="0"/>
            </a:br>
            <a:r>
              <a:rPr lang="en-US" sz="3600" dirty="0"/>
              <a:t>Emmet</a:t>
            </a:r>
            <a:br>
              <a:rPr lang="en-US" sz="3600" dirty="0"/>
            </a:br>
            <a:r>
              <a:rPr lang="en-US" sz="3600" dirty="0"/>
              <a:t>python-autopep8</a:t>
            </a:r>
          </a:p>
        </p:txBody>
      </p:sp>
    </p:spTree>
    <p:extLst>
      <p:ext uri="{BB962C8B-B14F-4D97-AF65-F5344CB8AC3E}">
        <p14:creationId xmlns:p14="http://schemas.microsoft.com/office/powerpoint/2010/main" val="308470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80ABC2B-9589-4634-AA88-0698F87D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537"/>
            <a:ext cx="10515600" cy="418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Atom-Beautify</a:t>
            </a:r>
            <a:br>
              <a:rPr lang="en-US" sz="3600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Emmet</a:t>
            </a:r>
            <a:br>
              <a:rPr lang="en-US" sz="3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python-autopep8</a:t>
            </a:r>
          </a:p>
        </p:txBody>
      </p:sp>
    </p:spTree>
    <p:extLst>
      <p:ext uri="{BB962C8B-B14F-4D97-AF65-F5344CB8AC3E}">
        <p14:creationId xmlns:p14="http://schemas.microsoft.com/office/powerpoint/2010/main" val="56225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80ABC2B-9589-4634-AA88-0698F87D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537"/>
            <a:ext cx="10515600" cy="418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Atom-Beautify</a:t>
            </a:r>
            <a:br>
              <a:rPr lang="en-US" sz="3600" dirty="0"/>
            </a:br>
            <a:r>
              <a:rPr lang="en-US" sz="3600" dirty="0"/>
              <a:t>Emmet</a:t>
            </a:r>
            <a:br>
              <a:rPr lang="en-US" sz="3600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python-autopep8</a:t>
            </a:r>
          </a:p>
        </p:txBody>
      </p:sp>
    </p:spTree>
    <p:extLst>
      <p:ext uri="{BB962C8B-B14F-4D97-AF65-F5344CB8AC3E}">
        <p14:creationId xmlns:p14="http://schemas.microsoft.com/office/powerpoint/2010/main" val="10987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80ABC2B-9589-4634-AA88-0698F87D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537"/>
            <a:ext cx="10515600" cy="418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Atom-Beautify</a:t>
            </a:r>
            <a:br>
              <a:rPr lang="en-US" sz="3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Emmet</a:t>
            </a:r>
            <a:br>
              <a:rPr lang="en-US" sz="3600" dirty="0"/>
            </a:br>
            <a:r>
              <a:rPr lang="en-US" sz="3600" dirty="0"/>
              <a:t>python-autopep8</a:t>
            </a:r>
          </a:p>
        </p:txBody>
      </p:sp>
    </p:spTree>
    <p:extLst>
      <p:ext uri="{BB962C8B-B14F-4D97-AF65-F5344CB8AC3E}">
        <p14:creationId xmlns:p14="http://schemas.microsoft.com/office/powerpoint/2010/main" val="298000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165</Words>
  <Application>Microsoft Office PowerPoint</Application>
  <PresentationFormat>와이드스크린</PresentationFormat>
  <Paragraphs>42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Sandoll 고딕Neo3 01 UltraLight</vt:lpstr>
      <vt:lpstr>Sandoll 고딕Neo3 02 Light</vt:lpstr>
      <vt:lpstr>Sandoll 고딕Neo3 04 Medium</vt:lpstr>
      <vt:lpstr>맑은 고딕</vt:lpstr>
      <vt:lpstr>Arial</vt:lpstr>
      <vt:lpstr>Calibri</vt:lpstr>
      <vt:lpstr>Consolas</vt:lpstr>
      <vt:lpstr>Office 테마</vt:lpstr>
      <vt:lpstr>2018 Fall Python Study</vt:lpstr>
      <vt:lpstr>Hello, World!</vt:lpstr>
      <vt:lpstr>PowerPoint 프레젠테이션</vt:lpstr>
      <vt:lpstr>Hello, Atom!</vt:lpstr>
      <vt:lpstr>Theme &amp; Package</vt:lpstr>
      <vt:lpstr>Atom-Beautify Emmet python-autopep8</vt:lpstr>
      <vt:lpstr>Atom-Beautify Emmet python-autopep8</vt:lpstr>
      <vt:lpstr>Atom-Beautify Emmet python-autopep8</vt:lpstr>
      <vt:lpstr>Atom-Beautify Emmet python-autopep8</vt:lpstr>
      <vt:lpstr>PowerPoint 프레젠테이션</vt:lpstr>
      <vt:lpstr>Comment 주석</vt:lpstr>
      <vt:lpstr>PowerPoint 프레젠테이션</vt:lpstr>
      <vt:lpstr>Data Types</vt:lpstr>
      <vt:lpstr>Numbers 숫자형</vt:lpstr>
      <vt:lpstr>Integer  &amp;  Float</vt:lpstr>
      <vt:lpstr>Integer  &amp;  Float</vt:lpstr>
      <vt:lpstr>Integer  &amp;  Float</vt:lpstr>
      <vt:lpstr>Strings 문자열</vt:lpstr>
      <vt:lpstr>“   ”</vt:lpstr>
      <vt:lpstr>The Format Method 문자열 포맷팅</vt:lpstr>
      <vt:lpstr>PowerPoint 프레젠테이션</vt:lpstr>
      <vt:lpstr>D:\coding\python-study\02. Hello World!&gt;python 03.py Swaroop was 20 years old when he wrote this book Why is Swaroop playing with that python?</vt:lpstr>
      <vt:lpstr>Swaroop was 20 years old when he wrote this book Why is Swaroop playing with that python?</vt:lpstr>
      <vt:lpstr>Escape Sequences 이스케이프 문자</vt:lpstr>
      <vt:lpstr>\ or \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Python Study</dc:title>
  <dc:creator>이 건우</dc:creator>
  <cp:lastModifiedBy>이 건우</cp:lastModifiedBy>
  <cp:revision>27</cp:revision>
  <dcterms:created xsi:type="dcterms:W3CDTF">2018-08-31T06:50:40Z</dcterms:created>
  <dcterms:modified xsi:type="dcterms:W3CDTF">2018-09-19T01:32:46Z</dcterms:modified>
</cp:coreProperties>
</file>