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 Hello, World!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072DA2-7EA1-4080-A571-F9A91C29694E}"/>
              </a:ext>
            </a:extLst>
          </p:cNvPr>
          <p:cNvSpPr/>
          <p:nvPr/>
        </p:nvSpPr>
        <p:spPr>
          <a:xfrm>
            <a:off x="1029629" y="1351508"/>
            <a:ext cx="10132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1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숫자형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0F1-0B0B-4A0F-B93E-ACCB4A4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  <a:r>
              <a:rPr lang="ko-KR" altLang="en-US" dirty="0"/>
              <a:t>  </a:t>
            </a:r>
            <a:r>
              <a:rPr lang="en-US" altLang="ko-KR" dirty="0"/>
              <a:t>&amp; 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Strings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문자열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9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729C-5866-4CF9-82DA-712B9DC0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   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E05A63E-6182-4180-8CB1-F6C037E6E07A}"/>
              </a:ext>
            </a:extLst>
          </p:cNvPr>
          <p:cNvSpPr txBox="1">
            <a:spLocks/>
          </p:cNvSpPr>
          <p:nvPr/>
        </p:nvSpPr>
        <p:spPr>
          <a:xfrm>
            <a:off x="838200" y="1271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‘   ’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50D358-88CE-4B43-AA52-CA04C5C4B6FC}"/>
              </a:ext>
            </a:extLst>
          </p:cNvPr>
          <p:cNvSpPr txBox="1">
            <a:spLocks/>
          </p:cNvSpPr>
          <p:nvPr/>
        </p:nvSpPr>
        <p:spPr>
          <a:xfrm>
            <a:off x="838200" y="4261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“““   ”””</a:t>
            </a:r>
          </a:p>
        </p:txBody>
      </p:sp>
    </p:spTree>
    <p:extLst>
      <p:ext uri="{BB962C8B-B14F-4D97-AF65-F5344CB8AC3E}">
        <p14:creationId xmlns:p14="http://schemas.microsoft.com/office/powerpoint/2010/main" val="76279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Format Method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문자열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</a:rPr>
              <a:t>포맷팅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9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BD3097-78AA-4C51-9412-2EB572881367}"/>
              </a:ext>
            </a:extLst>
          </p:cNvPr>
          <p:cNvSpPr/>
          <p:nvPr/>
        </p:nvSpPr>
        <p:spPr>
          <a:xfrm>
            <a:off x="1020336" y="2613392"/>
            <a:ext cx="101513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'Swaroop’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years old when he wrote this book’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'Why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playing with that python?'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8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1ADE-73A7-44E1-AAFF-A8211AC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97" y="2202723"/>
            <a:ext cx="9264805" cy="24525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D:\coding\python-study\02. Hello World!&gt;python 03.py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Swaroop was 20 years old when he wrote this book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Why is Swaroop playing with that python?</a:t>
            </a:r>
          </a:p>
        </p:txBody>
      </p:sp>
    </p:spTree>
    <p:extLst>
      <p:ext uri="{BB962C8B-B14F-4D97-AF65-F5344CB8AC3E}">
        <p14:creationId xmlns:p14="http://schemas.microsoft.com/office/powerpoint/2010/main" val="298319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18B1006-EEA7-450B-9BE5-11F4441D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55" y="3170643"/>
            <a:ext cx="10464490" cy="24525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Swaroop was 20 years old when he wrote this book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Why is Swaroop playing with that python?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46B498-C249-4225-95DE-1C4496B09214}"/>
              </a:ext>
            </a:extLst>
          </p:cNvPr>
          <p:cNvSpPr/>
          <p:nvPr/>
        </p:nvSpPr>
        <p:spPr>
          <a:xfrm>
            <a:off x="863756" y="1234804"/>
            <a:ext cx="10307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'Swaroop’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years old when he wrote this book’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'Why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playing with that python?'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7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Escape Sequences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이스케이프 문자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192E702-D224-4442-9AC9-A320775F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47962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Variable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변수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B303-A701-4BC1-A1DE-41ACB864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Atom!</a:t>
            </a:r>
          </a:p>
        </p:txBody>
      </p:sp>
    </p:spTree>
    <p:extLst>
      <p:ext uri="{BB962C8B-B14F-4D97-AF65-F5344CB8AC3E}">
        <p14:creationId xmlns:p14="http://schemas.microsoft.com/office/powerpoint/2010/main" val="207532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7331-2463-4DBA-8985-163850C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&amp; Package</a:t>
            </a:r>
          </a:p>
        </p:txBody>
      </p:sp>
    </p:spTree>
    <p:extLst>
      <p:ext uri="{BB962C8B-B14F-4D97-AF65-F5344CB8AC3E}">
        <p14:creationId xmlns:p14="http://schemas.microsoft.com/office/powerpoint/2010/main" val="22498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Atom-Beautify</a:t>
            </a:r>
            <a:br>
              <a:rPr lang="en-US" sz="3600" dirty="0"/>
            </a:br>
            <a:r>
              <a:rPr lang="en-US" sz="3600" dirty="0"/>
              <a:t>Emmet</a:t>
            </a:r>
            <a:br>
              <a:rPr lang="en-US" sz="3600" dirty="0"/>
            </a:br>
            <a:r>
              <a:rPr lang="en-US" sz="3600" dirty="0"/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308470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Atom-Beautify</a:t>
            </a:r>
            <a:br>
              <a:rPr lang="en-US" sz="3600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Emmet</a:t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562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Atom-Beautify</a:t>
            </a:r>
            <a:br>
              <a:rPr lang="en-US" sz="3600" dirty="0"/>
            </a:br>
            <a:r>
              <a:rPr lang="en-US" sz="3600" dirty="0"/>
              <a:t>Emmet</a:t>
            </a:r>
            <a:br>
              <a:rPr lang="en-US" sz="3600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10987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Atom-Beautify</a:t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Emmet</a:t>
            </a:r>
            <a:br>
              <a:rPr lang="en-US" sz="3600" dirty="0"/>
            </a:br>
            <a:r>
              <a:rPr lang="en-US" sz="3600" dirty="0"/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298000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AB4C-1C8A-4E78-BA6F-99E94CC4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597"/>
            <a:ext cx="10515600" cy="20288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Comment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주석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1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155</Words>
  <Application>Microsoft Office PowerPoint</Application>
  <PresentationFormat>와이드스크린</PresentationFormat>
  <Paragraphs>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Hello, World!</vt:lpstr>
      <vt:lpstr>Hello, Atom!</vt:lpstr>
      <vt:lpstr>Theme &amp; Package</vt:lpstr>
      <vt:lpstr>Atom-Beautify Emmet python-autopep8</vt:lpstr>
      <vt:lpstr>Atom-Beautify Emmet python-autopep8</vt:lpstr>
      <vt:lpstr>Atom-Beautify Emmet python-autopep8</vt:lpstr>
      <vt:lpstr>Atom-Beautify Emmet python-autopep8</vt:lpstr>
      <vt:lpstr>Comment 주석</vt:lpstr>
      <vt:lpstr>PowerPoint 프레젠테이션</vt:lpstr>
      <vt:lpstr>Numbers 숫자형</vt:lpstr>
      <vt:lpstr>Integer  &amp;  Float</vt:lpstr>
      <vt:lpstr>Strings 문자열</vt:lpstr>
      <vt:lpstr>“   ”</vt:lpstr>
      <vt:lpstr>The Format Method 문자열 포맷팅</vt:lpstr>
      <vt:lpstr>PowerPoint 프레젠테이션</vt:lpstr>
      <vt:lpstr>D:\coding\python-study\02. Hello World!&gt;python 03.py Swaroop was 20 years old when he wrote this book Why is Swaroop playing with that python?</vt:lpstr>
      <vt:lpstr>Swaroop was 20 years old when he wrote this book Why is Swaroop playing with that python?</vt:lpstr>
      <vt:lpstr>Escape Sequences 이스케이프 문자</vt:lpstr>
      <vt:lpstr>Variable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24</cp:revision>
  <dcterms:created xsi:type="dcterms:W3CDTF">2018-08-31T06:50:40Z</dcterms:created>
  <dcterms:modified xsi:type="dcterms:W3CDTF">2018-09-04T11:33:52Z</dcterms:modified>
</cp:coreProperties>
</file>