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293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8174-E545-442B-973B-CFD060E5DF1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FC63-688F-4662-A25A-6EAC304C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E8E-EEFD-4331-AF77-584D2693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2036763"/>
            <a:ext cx="9592887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09865-0804-4AA5-8460-91A2FBD6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56" y="4516438"/>
            <a:ext cx="95928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684E2-3B26-4C1C-9EC5-D781F1C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D0A8-A0FA-406C-B65E-7733362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57F-541C-49A2-A3AE-C2B974D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8181-D02D-414D-BEBE-D084046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A239-EB21-4E91-8694-DBF363EA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E7DC-307B-4661-B0D8-0C9EA8F1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21C4-AC54-4AC0-95B3-211FF9B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C81D-BFC6-4BA3-829E-E211F9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14A0-0A7E-46FD-AE67-195A079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5F5-8B21-468B-A1A7-D8EAF6EE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F9F3A-CEFC-4CEF-8D43-9210A0BE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0754B-E759-4CAB-AD79-AF52EA6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FD54-C681-417C-BF73-AC698AA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C8C0-E51F-49E2-A868-10202F3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791E8-2DD0-412E-9622-155EF73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D365-27D6-4D4F-AFA3-5EFAB0D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28C2-2462-4BE3-89C9-97341AD9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257D-64B4-47F6-8932-545BD2C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8348-ABF4-4B79-B2EC-EBB5592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6BAA-13F7-4920-8A32-923E5AC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7DF6-4BA1-4F8E-9ED2-FB65C1BC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96412-4340-4B7C-91F1-197277C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3B4-9B1A-4B29-A6DB-87B230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014E-E3F2-43B6-B3E3-65E0A52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A69E1-545E-4EDC-B78A-6679F95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5496-F91C-4C61-8E13-434819F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EC6D-5CB3-4056-8C87-B0DCCE1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4C6-E232-4C73-8C4D-0CF90069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0BAE1-E3D4-4165-94D6-30F44A3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259A-72E0-4A0C-8738-9DC8ABD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8ED4-8EF5-4AAD-8FB8-EEA330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EC3-CB7E-4997-8EE0-3C6E69D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91A50-1484-4D43-8386-EF06D13C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39B7-DA81-4A1B-818B-7E8ADDB5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6B3E-25DF-4CFD-9EF7-F72FEAD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7E26-7905-4F3B-B13F-4F3945D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6E5E-925C-40E8-BB9A-062489D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2E4-30DC-4EB0-88BC-D5C887B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2B6-A419-4E6A-8B87-ECF6877C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8C653-747D-4791-849E-7ADF86B4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4244-3666-4C55-A10A-474103F9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3F50D-BBD9-42D7-A122-312EF9E9A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9A2D1-A959-490F-8C5B-3EE583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E1A61-D000-4EB3-8A9C-6DC1A4FE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58CDB-0D11-447A-8B03-6F7D300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A06B-B676-4AF7-B702-000034E3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D3931-1D83-4EE7-82A1-F5C86EA4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261F-D38D-49BA-8DF7-FD06F4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66455-8C28-4534-AEA2-8ABD315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9BA766-CE42-4909-8A80-7EA6B3A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41F1E-7EEE-4460-905F-D2D9FC0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7132-656D-4781-B1A5-42D744A8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D261-8665-4CB1-AE55-0420B1E8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795FA750-E810-4AD3-9221-27790D7881D7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0737-A619-431A-8F16-798C7FDD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531E-E3CB-4537-8DF3-21AF1E33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5551A85A-7C26-4404-A69B-4B9812515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고딕Neo3 02 Light" panose="020B0600000101010101" pitchFamily="34" charset="-127"/>
          <a:ea typeface="Sandoll 고딕Neo3 02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9DC6-57C0-4064-A62A-6830AEA8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Fall Python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E975C-CBCB-4D1F-BBDA-35358B64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 Operator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402023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216C-0303-4E55-BB88-222A22A9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&lt;        &gt;</a:t>
            </a:r>
          </a:p>
        </p:txBody>
      </p:sp>
    </p:spTree>
    <p:extLst>
      <p:ext uri="{BB962C8B-B14F-4D97-AF65-F5344CB8AC3E}">
        <p14:creationId xmlns:p14="http://schemas.microsoft.com/office/powerpoint/2010/main" val="298817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18ED3-56AE-4EAF-9292-8EBA9FD9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&lt;=        &gt;=</a:t>
            </a:r>
          </a:p>
        </p:txBody>
      </p:sp>
    </p:spTree>
    <p:extLst>
      <p:ext uri="{BB962C8B-B14F-4D97-AF65-F5344CB8AC3E}">
        <p14:creationId xmlns:p14="http://schemas.microsoft.com/office/powerpoint/2010/main" val="391634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569BB-CD30-4570-B0B5-2E82722E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==        !=</a:t>
            </a:r>
          </a:p>
        </p:txBody>
      </p:sp>
    </p:spTree>
    <p:extLst>
      <p:ext uri="{BB962C8B-B14F-4D97-AF65-F5344CB8AC3E}">
        <p14:creationId xmlns:p14="http://schemas.microsoft.com/office/powerpoint/2010/main" val="121841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9DDF7-57E3-4A86-BD31-0C3175FC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&lt;&lt;        &gt;&gt;</a:t>
            </a:r>
          </a:p>
        </p:txBody>
      </p:sp>
    </p:spTree>
    <p:extLst>
      <p:ext uri="{BB962C8B-B14F-4D97-AF65-F5344CB8AC3E}">
        <p14:creationId xmlns:p14="http://schemas.microsoft.com/office/powerpoint/2010/main" val="32408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DCDE3-9306-4BEE-BE79-1E9BE98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15142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5C2B5-16AF-4574-8432-86B90D02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2374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D7A1C-3C61-47A7-B1F4-96ABD05E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&amp;        and</a:t>
            </a:r>
          </a:p>
        </p:txBody>
      </p:sp>
    </p:spTree>
    <p:extLst>
      <p:ext uri="{BB962C8B-B14F-4D97-AF65-F5344CB8AC3E}">
        <p14:creationId xmlns:p14="http://schemas.microsoft.com/office/powerpoint/2010/main" val="349630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DED8-8BB9-4D4B-B1E5-EE46F47A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|        or</a:t>
            </a:r>
          </a:p>
        </p:txBody>
      </p:sp>
    </p:spTree>
    <p:extLst>
      <p:ext uri="{BB962C8B-B14F-4D97-AF65-F5344CB8AC3E}">
        <p14:creationId xmlns:p14="http://schemas.microsoft.com/office/powerpoint/2010/main" val="144719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835B2-4AB5-4879-B64F-3C9521DA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^        ~</a:t>
            </a:r>
          </a:p>
        </p:txBody>
      </p:sp>
    </p:spTree>
    <p:extLst>
      <p:ext uri="{BB962C8B-B14F-4D97-AF65-F5344CB8AC3E}">
        <p14:creationId xmlns:p14="http://schemas.microsoft.com/office/powerpoint/2010/main" val="78961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206EF-B89A-4120-8CE5-8544C7A6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46122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6D6E90-D3D3-4820-B4EE-D3C66F43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915"/>
            <a:ext cx="10515600" cy="1325563"/>
          </a:xfrm>
        </p:spPr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8C7D8F29-B53F-4B36-AFD5-1DE4C19C1F0C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연산자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D764C-46E1-4C24-AE74-02EAF726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A37E3F-D765-46AF-A1D3-E297ECB17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221" y="1252538"/>
            <a:ext cx="6379558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1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CFAD-84D8-40C6-A8C2-BCB16BA1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1015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B1F4-3F95-46B7-ACA9-94FB884F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1242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9727C-1C4A-455C-BC32-21C09289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5493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8C809-5BC0-495B-86B3-BD658B0E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3468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0D60-81A1-429C-9D91-537CE838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1942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52750-7B23-4F12-ABB6-D2E61DF4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5860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7DA7A-CA99-4818-9104-C3F6D9CF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83134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37</Words>
  <Application>Microsoft Office PowerPoint</Application>
  <PresentationFormat>와이드스크린</PresentationFormat>
  <Paragraphs>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Sandoll 고딕Neo3 01 UltraLight</vt:lpstr>
      <vt:lpstr>Sandoll 고딕Neo3 02 Light</vt:lpstr>
      <vt:lpstr>Sandoll 고딕Neo3 04 Medium</vt:lpstr>
      <vt:lpstr>맑은 고딕</vt:lpstr>
      <vt:lpstr>Arial</vt:lpstr>
      <vt:lpstr>Calibri</vt:lpstr>
      <vt:lpstr>Office 테마</vt:lpstr>
      <vt:lpstr>2018 Fall Python Study</vt:lpstr>
      <vt:lpstr>Operator</vt:lpstr>
      <vt:lpstr>+</vt:lpstr>
      <vt:lpstr>-</vt:lpstr>
      <vt:lpstr>*</vt:lpstr>
      <vt:lpstr>/</vt:lpstr>
      <vt:lpstr>**</vt:lpstr>
      <vt:lpstr>//</vt:lpstr>
      <vt:lpstr>%</vt:lpstr>
      <vt:lpstr>&lt;        &gt;</vt:lpstr>
      <vt:lpstr>&lt;=        &gt;=</vt:lpstr>
      <vt:lpstr>==        !=</vt:lpstr>
      <vt:lpstr>&lt;&lt;        &gt;&gt;</vt:lpstr>
      <vt:lpstr>&amp;</vt:lpstr>
      <vt:lpstr>|</vt:lpstr>
      <vt:lpstr>&amp;        and</vt:lpstr>
      <vt:lpstr>|        or</vt:lpstr>
      <vt:lpstr>^        ~</vt:lpstr>
      <vt:lpstr>not</vt:lpstr>
      <vt:lpstr>Evaluation Order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Python Study</dc:title>
  <dc:creator>이 건우</dc:creator>
  <cp:lastModifiedBy>이 건우</cp:lastModifiedBy>
  <cp:revision>31</cp:revision>
  <dcterms:created xsi:type="dcterms:W3CDTF">2018-08-31T06:50:40Z</dcterms:created>
  <dcterms:modified xsi:type="dcterms:W3CDTF">2018-09-26T06:07:51Z</dcterms:modified>
</cp:coreProperties>
</file>