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40"/>
  </p:notesMasterIdLst>
  <p:sldIdLst>
    <p:sldId id="256" r:id="rId3"/>
    <p:sldId id="257" r:id="rId4"/>
    <p:sldId id="258" r:id="rId5"/>
    <p:sldId id="267" r:id="rId6"/>
    <p:sldId id="268" r:id="rId7"/>
    <p:sldId id="260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69" r:id="rId35"/>
    <p:sldId id="262" r:id="rId36"/>
    <p:sldId id="263" r:id="rId37"/>
    <p:sldId id="265" r:id="rId38"/>
    <p:sldId id="26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7F1D-E8B1-4A13-94DD-C474B7517D2F}" type="datetimeFigureOut">
              <a:rPr lang="ko-KR" altLang="en-US" smtClean="0"/>
              <a:t>2018-12-25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1C1E-F17D-4753-8858-D6B2A443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6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6CFE-E535-4E53-812B-8D6C33F228DD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3C5E-4ACF-4FC5-A7D3-70DA541DA8F5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50B-8B79-485D-9A40-8B6B08DC62A4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A5EE-F186-4F26-BFD5-7631B2517393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36C9-2D2C-4705-A619-92F4468D7DF3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6EC7-E9F9-43F9-8FF4-78E813CDAE12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334E-1018-4F17-9944-12EEEAB515FD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DA0-5FFD-4A3F-99DC-C95EC8F14693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80482-F07A-4504-8BA1-5B14E965D372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F7F7-8831-434C-B4D6-A6F5D821CEDB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1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33D-7B3D-46E6-99F0-E4569C957E8E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0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974C-9707-4A57-A12D-8F16FBCF2CD6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7166-925F-4B70-9BA2-0D55C6089BA7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5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E7A7-2EAF-447D-BBD2-5B87FD6C0B24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3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E2A9-4185-451F-86F1-4355DFDC8561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3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AD2-BED6-4FE4-B863-31AE4B5A6C79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46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0E02-4E0D-4F79-868C-FABF56D27600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00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6B9D-0183-460F-9DDA-F456741688F4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5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EBDA-CC3A-49E7-B3B9-47432F5F8A4B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72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90A9-319D-463F-88DF-097E1974278F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0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56CA-5CAC-405B-8E41-8973752FF717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2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17C-251A-4E10-9894-DE9E410A201D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FEFA-8FD5-4C3F-932B-396B80D2C215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CB94-53D1-490E-9E9A-E0A743FB438B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03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B5B3-589E-4643-82EA-E6C0FC5B632C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2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CEA5-CB75-47D6-9F88-50146BB80E63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19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84A5-B1D0-48F2-B25E-C94CAF0DF2B1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E9C2-D740-4401-A3F8-E3FE66B656A5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3BBC-0F61-4F5C-A9AA-C62DE67BC1E9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2A7E-3A40-48AE-B650-678F3DC8F835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CCA1-F9AF-47FF-954F-3CE9403737C7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3D2-F13D-4935-888B-F8B6CA5F9700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910E-BF30-4329-97AD-F2812443DAA6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BD16-0758-46F4-AAEF-5A1E27C6CFD5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B6F74D-694A-465F-BFEF-0FC1D9B9BFDD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352BBA-F13C-4732-8A88-CD65CDD5AF86}" type="datetime1">
              <a:rPr lang="en-US" altLang="ko-KR" smtClean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66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ko_kr/AWSEC2/latest/UserGuide/EC2_GetStarted.html#ec2-connect-to-instance-linux" TargetMode="External"/><Relationship Id="rId2" Type="http://schemas.openxmlformats.org/officeDocument/2006/relationships/hyperlink" Target="https://docs.aws.amazon.com/ko_kr/AWSEC2/latest/UserGuide/EC2_GetStarted.html#ec2-launch-in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o_kr/AWSEC2/latest/UserGuide/EC2_GetStarted.html#ec2-clean-up-your-instan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dance.github.io/blog/2017/06/20/mongoDB-on-ubuntu" TargetMode="External"/><Relationship Id="rId2" Type="http://schemas.openxmlformats.org/officeDocument/2006/relationships/hyperlink" Target="https://programmingsummaries.tistory.com/37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?hl=k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jongsoo/Bungbung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/" TargetMode="External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85357-E365-409A-AFD1-83F931F6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32751"/>
          </a:xfrm>
        </p:spPr>
        <p:txBody>
          <a:bodyPr/>
          <a:lstStyle/>
          <a:p>
            <a:r>
              <a:rPr lang="ko-KR" altLang="en-US" b="1" dirty="0" err="1"/>
              <a:t>붕붕이</a:t>
            </a:r>
            <a:r>
              <a:rPr lang="en-US" altLang="ko-KR" sz="4000" dirty="0"/>
              <a:t>(</a:t>
            </a:r>
            <a:r>
              <a:rPr lang="ko-KR" altLang="en-US" sz="4000" dirty="0"/>
              <a:t>전동 </a:t>
            </a:r>
            <a:r>
              <a:rPr lang="ko-KR" altLang="en-US" sz="4000" dirty="0" err="1"/>
              <a:t>킥보드</a:t>
            </a:r>
            <a:r>
              <a:rPr lang="ko-KR" altLang="en-US" sz="4000" dirty="0"/>
              <a:t> 공유서비스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AE0A5-73E5-4B76-BBE3-5CEF02BE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28117"/>
            <a:ext cx="8825658" cy="2050741"/>
          </a:xfrm>
        </p:spPr>
        <p:txBody>
          <a:bodyPr/>
          <a:lstStyle/>
          <a:p>
            <a:pPr algn="r"/>
            <a:r>
              <a:rPr lang="en-US" altLang="ko-KR" b="1" dirty="0"/>
              <a:t>EKP(Electric Kickboard on Road</a:t>
            </a:r>
          </a:p>
          <a:p>
            <a:r>
              <a:rPr lang="en-US" altLang="ko-KR" dirty="0"/>
              <a:t>                                                               1494047 </a:t>
            </a:r>
            <a:r>
              <a:rPr lang="ko-KR" altLang="en-US" dirty="0"/>
              <a:t>김건우        </a:t>
            </a:r>
            <a:r>
              <a:rPr lang="en-US" altLang="ko-KR" dirty="0"/>
              <a:t>1494062 </a:t>
            </a:r>
            <a:r>
              <a:rPr lang="ko-KR" altLang="en-US" dirty="0"/>
              <a:t>원도현                                       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     1494067 </a:t>
            </a:r>
            <a:r>
              <a:rPr lang="ko-KR" altLang="en-US" dirty="0"/>
              <a:t>이찬희</a:t>
            </a:r>
            <a:r>
              <a:rPr lang="en-US" altLang="ko-KR" dirty="0"/>
              <a:t>        1494070 </a:t>
            </a:r>
            <a:r>
              <a:rPr lang="ko-KR" altLang="en-US" dirty="0"/>
              <a:t>한승래           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     1494052 </a:t>
            </a:r>
            <a:r>
              <a:rPr lang="ko-KR" altLang="en-US" dirty="0"/>
              <a:t>김종수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5C0B0-5EE9-4BA5-A229-9EC6B21D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cgps</a:t>
            </a:r>
            <a:r>
              <a:rPr lang="en-US" altLang="ko-KR" dirty="0"/>
              <a:t> –s                                                           </a:t>
            </a:r>
            <a:r>
              <a:rPr lang="en-US" altLang="ko-KR" dirty="0" err="1"/>
              <a:t>xgps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GPS </a:t>
            </a:r>
            <a:r>
              <a:rPr lang="ko-KR" altLang="en-US" dirty="0"/>
              <a:t>모듈에서 정보 받기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32168A-28A0-458A-89A8-DEFBB642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945202"/>
            <a:ext cx="3720717" cy="2390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6FBA72-80FC-46BA-9F51-990E9AA4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18" y="2052918"/>
            <a:ext cx="2966435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5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GPS </a:t>
            </a:r>
            <a:r>
              <a:rPr lang="ko-KR" altLang="en-US" dirty="0"/>
              <a:t>모듈</a:t>
            </a:r>
            <a:r>
              <a:rPr lang="en-US" altLang="ko-KR" dirty="0"/>
              <a:t>(EZ-0048)</a:t>
            </a:r>
            <a:r>
              <a:rPr lang="ko-KR" altLang="en-US" dirty="0"/>
              <a:t> 사용시에는 실외에서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cgps</a:t>
            </a:r>
            <a:r>
              <a:rPr lang="en-US" altLang="ko-KR" dirty="0"/>
              <a:t>-s </a:t>
            </a:r>
            <a:r>
              <a:rPr lang="ko-KR" altLang="en-US" dirty="0"/>
              <a:t>사용 시 </a:t>
            </a:r>
            <a:r>
              <a:rPr lang="en-US" altLang="ko-KR" dirty="0"/>
              <a:t>No Fix </a:t>
            </a:r>
            <a:r>
              <a:rPr lang="ko-KR" altLang="en-US" dirty="0"/>
              <a:t>라고 출력되는 경우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ko-KR" altLang="en-US" dirty="0"/>
              <a:t>파일을 이용해서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grep –v “#” /</a:t>
            </a:r>
            <a:r>
              <a:rPr lang="en-US" altLang="ko-KR" dirty="0" err="1"/>
              <a:t>etc</a:t>
            </a:r>
            <a:r>
              <a:rPr lang="en-US" altLang="ko-KR" dirty="0"/>
              <a:t>/default/</a:t>
            </a:r>
            <a:r>
              <a:rPr lang="en-US" altLang="ko-KR" dirty="0" err="1"/>
              <a:t>gpsd</a:t>
            </a:r>
            <a:r>
              <a:rPr lang="en-US" altLang="ko-KR" dirty="0"/>
              <a:t> |grep –v “^$” </a:t>
            </a:r>
            <a:r>
              <a:rPr lang="ko-KR" altLang="en-US" dirty="0"/>
              <a:t>메소드 활용 후에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사진과 마찬가지로 보여지는지 수정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29DDB3-B459-471F-A48E-019CFC6E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771492"/>
            <a:ext cx="5253675" cy="10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서버로 전송하기 위한 와이파이 연결 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wpa_supplicant</a:t>
            </a:r>
            <a:r>
              <a:rPr lang="en-US" altLang="ko-KR" dirty="0"/>
              <a:t>/</a:t>
            </a:r>
          </a:p>
          <a:p>
            <a:pPr marL="0" indent="0">
              <a:buNone/>
            </a:pPr>
            <a:r>
              <a:rPr lang="en-US" altLang="ko-KR" dirty="0" err="1"/>
              <a:t>wpa_supplicant.conf</a:t>
            </a:r>
            <a:r>
              <a:rPr lang="en-US" altLang="ko-KR" dirty="0"/>
              <a:t> </a:t>
            </a:r>
            <a:r>
              <a:rPr lang="ko-KR" altLang="en-US" dirty="0"/>
              <a:t>실행 후 사진과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마찬가지로 학번과 비밀번호를 입력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0623A5-EDF5-4699-906C-5B891418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05" y="2052918"/>
            <a:ext cx="3749129" cy="2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첨부 소스코드 소개 </a:t>
            </a:r>
            <a:r>
              <a:rPr lang="en-US" altLang="ko-KR" b="1" dirty="0"/>
              <a:t>(gpstest2.py)</a:t>
            </a:r>
          </a:p>
          <a:p>
            <a:pPr marL="0" indent="0">
              <a:buNone/>
            </a:pPr>
            <a:r>
              <a:rPr lang="en-US" altLang="ko-KR" dirty="0" err="1"/>
              <a:t>gpsd</a:t>
            </a:r>
            <a:r>
              <a:rPr lang="ko-KR" altLang="en-US" dirty="0"/>
              <a:t> 서비스가 나타내는 </a:t>
            </a:r>
            <a:r>
              <a:rPr lang="en-US" altLang="ko-KR" dirty="0" err="1"/>
              <a:t>gps</a:t>
            </a:r>
            <a:r>
              <a:rPr lang="ko-KR" altLang="en-US" dirty="0"/>
              <a:t> 값들을 출력</a:t>
            </a:r>
            <a:r>
              <a:rPr lang="en-US" altLang="ko-KR" dirty="0"/>
              <a:t>,</a:t>
            </a:r>
            <a:r>
              <a:rPr lang="ko-KR" altLang="en-US" dirty="0"/>
              <a:t> 특정하게 위치를 확인하기 위해서 현재 나타내는 </a:t>
            </a:r>
            <a:r>
              <a:rPr lang="en-US" altLang="ko-KR" dirty="0"/>
              <a:t>latitude(</a:t>
            </a:r>
            <a:r>
              <a:rPr lang="ko-KR" altLang="en-US" dirty="0"/>
              <a:t>위도</a:t>
            </a:r>
            <a:r>
              <a:rPr lang="en-US" altLang="ko-KR" dirty="0"/>
              <a:t>) </a:t>
            </a:r>
            <a:r>
              <a:rPr lang="ko-KR" altLang="en-US" dirty="0"/>
              <a:t>값은 </a:t>
            </a:r>
            <a:r>
              <a:rPr lang="en-US" altLang="ko-KR" dirty="0" err="1"/>
              <a:t>xydata.json</a:t>
            </a:r>
            <a:r>
              <a:rPr lang="en-US" altLang="ko-KR" dirty="0"/>
              <a:t> </a:t>
            </a:r>
            <a:r>
              <a:rPr lang="ko-KR" altLang="en-US" dirty="0"/>
              <a:t>파일로</a:t>
            </a:r>
            <a:r>
              <a:rPr lang="en-US" altLang="ko-KR" dirty="0"/>
              <a:t>, longitude(</a:t>
            </a:r>
            <a:r>
              <a:rPr lang="ko-KR" altLang="en-US" dirty="0"/>
              <a:t>경도</a:t>
            </a:r>
            <a:r>
              <a:rPr lang="en-US" altLang="ko-KR" dirty="0"/>
              <a:t>) </a:t>
            </a:r>
            <a:r>
              <a:rPr lang="ko-KR" altLang="en-US" dirty="0"/>
              <a:t>값은 </a:t>
            </a:r>
            <a:r>
              <a:rPr lang="en-US" altLang="ko-KR" dirty="0"/>
              <a:t>xydata2.json </a:t>
            </a:r>
            <a:r>
              <a:rPr lang="ko-KR" altLang="en-US" dirty="0"/>
              <a:t>파일로 실시간으로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Json </a:t>
            </a:r>
            <a:r>
              <a:rPr lang="ko-KR" altLang="en-US" dirty="0"/>
              <a:t>파일은 </a:t>
            </a:r>
            <a:r>
              <a:rPr lang="en-US" altLang="ko-KR" dirty="0"/>
              <a:t>node.js</a:t>
            </a:r>
            <a:r>
              <a:rPr lang="ko-KR" altLang="en-US" dirty="0"/>
              <a:t>에서 사용하게 되기 때문에 </a:t>
            </a:r>
            <a:r>
              <a:rPr lang="en-US" altLang="ko-KR" dirty="0"/>
              <a:t>json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위도 경도 저장 코드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97C57-9ACF-4FFB-9BE7-AB664FBF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09" y="5237723"/>
            <a:ext cx="5650414" cy="11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첨부 소스코드 소개 </a:t>
            </a:r>
            <a:r>
              <a:rPr lang="en-US" altLang="ko-KR" b="1" dirty="0"/>
              <a:t>(gpstest2.py)</a:t>
            </a:r>
          </a:p>
          <a:p>
            <a:pPr marL="0" indent="0">
              <a:buNone/>
            </a:pPr>
            <a:r>
              <a:rPr lang="en-US" altLang="ko-KR" dirty="0"/>
              <a:t>python gpstest2.py </a:t>
            </a:r>
            <a:r>
              <a:rPr lang="ko-KR" altLang="en-US" dirty="0"/>
              <a:t>실행이 되면 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5</a:t>
            </a:r>
            <a:r>
              <a:rPr lang="ko-KR" altLang="en-US" dirty="0"/>
              <a:t>초마다 반복하여 표시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524E86-0E12-46F1-99D7-500F067A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30261"/>
            <a:ext cx="5022015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6307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첨부 소스코드 소개 </a:t>
            </a:r>
            <a:r>
              <a:rPr lang="en-US" altLang="ko-KR" b="1" dirty="0"/>
              <a:t>(test3.py)</a:t>
            </a:r>
          </a:p>
          <a:p>
            <a:pPr marL="0" indent="0">
              <a:buNone/>
            </a:pPr>
            <a:r>
              <a:rPr lang="en-US" altLang="ko-KR" dirty="0" err="1"/>
              <a:t>gps</a:t>
            </a:r>
            <a:r>
              <a:rPr lang="ko-KR" altLang="en-US" dirty="0"/>
              <a:t> 값 중에 위도 경도를 전송해주기 위해서 </a:t>
            </a:r>
            <a:r>
              <a:rPr lang="en-US" altLang="ko-KR" dirty="0"/>
              <a:t>gpstest3.py</a:t>
            </a:r>
            <a:r>
              <a:rPr lang="ko-KR" altLang="en-US" dirty="0"/>
              <a:t>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활용해</a:t>
            </a:r>
            <a:r>
              <a:rPr lang="en-US" altLang="ko-KR" dirty="0"/>
              <a:t>,</a:t>
            </a:r>
            <a:r>
              <a:rPr lang="ko-KR" altLang="en-US" dirty="0"/>
              <a:t> 두 개의 </a:t>
            </a:r>
            <a:r>
              <a:rPr lang="en-US" altLang="ko-KR" dirty="0"/>
              <a:t>json </a:t>
            </a:r>
            <a:r>
              <a:rPr lang="ko-KR" altLang="en-US" dirty="0"/>
              <a:t>파일에 작성된 위도</a:t>
            </a:r>
            <a:r>
              <a:rPr lang="en-US" altLang="ko-KR" dirty="0"/>
              <a:t>, </a:t>
            </a:r>
            <a:r>
              <a:rPr lang="ko-KR" altLang="en-US" dirty="0"/>
              <a:t>경도를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load</a:t>
            </a:r>
            <a:r>
              <a:rPr lang="ko-KR" altLang="en-US" dirty="0"/>
              <a:t>를 활용해 읽고</a:t>
            </a:r>
            <a:r>
              <a:rPr lang="en-US" altLang="ko-KR" dirty="0"/>
              <a:t>,</a:t>
            </a:r>
            <a:r>
              <a:rPr lang="ko-KR" altLang="en-US" dirty="0"/>
              <a:t> 그냥 전달 시 </a:t>
            </a:r>
            <a:r>
              <a:rPr lang="en-US" altLang="ko-KR" dirty="0"/>
              <a:t>object </a:t>
            </a:r>
            <a:r>
              <a:rPr lang="ko-KR" altLang="en-US" dirty="0"/>
              <a:t>값으로만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받아들이기 때문에 </a:t>
            </a:r>
            <a:r>
              <a:rPr lang="en-US" altLang="ko-KR" dirty="0"/>
              <a:t>utf-8 </a:t>
            </a:r>
            <a:r>
              <a:rPr lang="ko-KR" altLang="en-US" dirty="0"/>
              <a:t>로 </a:t>
            </a:r>
            <a:r>
              <a:rPr lang="en-US" altLang="ko-KR" dirty="0"/>
              <a:t>encode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서버 주소를 설정한 후에 </a:t>
            </a:r>
            <a:r>
              <a:rPr lang="en-US" altLang="ko-KR" dirty="0" err="1"/>
              <a:t>request.post</a:t>
            </a:r>
            <a:r>
              <a:rPr lang="en-US" altLang="ko-KR" dirty="0"/>
              <a:t> </a:t>
            </a:r>
            <a:r>
              <a:rPr lang="ko-KR" altLang="en-US" dirty="0"/>
              <a:t>메소드를 활용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서버로 전송하면 해당 서버에서 </a:t>
            </a:r>
            <a:r>
              <a:rPr lang="en-US" altLang="ko-KR" dirty="0" err="1"/>
              <a:t>gps</a:t>
            </a:r>
            <a:r>
              <a:rPr lang="ko-KR" altLang="en-US" dirty="0"/>
              <a:t>가 변경될 때마다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전송 받는 것을 확인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841883-FDA4-4DE8-871F-D73C626E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337" y="2446169"/>
            <a:ext cx="4155431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첨부 소스코드 소개 </a:t>
            </a:r>
            <a:r>
              <a:rPr lang="en-US" altLang="ko-KR" b="1" dirty="0"/>
              <a:t>(test3.py)</a:t>
            </a:r>
          </a:p>
          <a:p>
            <a:pPr marL="0" indent="0">
              <a:buNone/>
            </a:pPr>
            <a:r>
              <a:rPr lang="en-US" altLang="ko-KR" dirty="0"/>
              <a:t>python test3.py </a:t>
            </a:r>
            <a:r>
              <a:rPr lang="ko-KR" altLang="en-US" dirty="0"/>
              <a:t>실행 후 </a:t>
            </a:r>
            <a:r>
              <a:rPr lang="en-US" altLang="ko-KR" dirty="0"/>
              <a:t>5</a:t>
            </a:r>
            <a:r>
              <a:rPr lang="ko-KR" altLang="en-US" dirty="0"/>
              <a:t>초마다 위도 경도 출력 후 서버로 전송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F21DBF-E5C5-4D97-962C-B2F191F5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71515"/>
            <a:ext cx="5044877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AWS</a:t>
            </a:r>
          </a:p>
          <a:p>
            <a:pPr marL="0" indent="0">
              <a:buNone/>
            </a:pPr>
            <a:r>
              <a:rPr lang="ko-KR" altLang="en-US" dirty="0"/>
              <a:t>클라우드 서비스 플랫폼으로 컴퓨팅 능력</a:t>
            </a:r>
            <a:r>
              <a:rPr lang="en-US" altLang="ko-KR" dirty="0"/>
              <a:t>, </a:t>
            </a:r>
            <a:r>
              <a:rPr lang="ko-KR" altLang="en-US" dirty="0"/>
              <a:t>데이터베이스 스토리지</a:t>
            </a:r>
            <a:r>
              <a:rPr lang="en-US" altLang="ko-KR" dirty="0"/>
              <a:t>, </a:t>
            </a:r>
            <a:r>
              <a:rPr lang="ko-KR" altLang="en-US" dirty="0"/>
              <a:t>콘텐츠 전송 및 기타 기능을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b="1" dirty="0" err="1"/>
              <a:t>nodeJS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dirty="0" err="1"/>
              <a:t>nodeJS</a:t>
            </a:r>
            <a:r>
              <a:rPr lang="ko-KR" altLang="en-US" dirty="0"/>
              <a:t> 서버에 </a:t>
            </a:r>
            <a:r>
              <a:rPr lang="en-US" altLang="ko-KR" dirty="0" err="1"/>
              <a:t>mongoDB</a:t>
            </a:r>
            <a:r>
              <a:rPr lang="ko-KR" altLang="en-US" dirty="0"/>
              <a:t>를 설치하여</a:t>
            </a:r>
            <a:r>
              <a:rPr lang="en-US" altLang="ko-KR" dirty="0"/>
              <a:t>,</a:t>
            </a:r>
            <a:r>
              <a:rPr lang="ko-KR" altLang="en-US" dirty="0"/>
              <a:t> 라즈베리파이</a:t>
            </a:r>
            <a:r>
              <a:rPr lang="en-US" altLang="ko-KR" dirty="0"/>
              <a:t>, </a:t>
            </a:r>
            <a:r>
              <a:rPr lang="ko-KR" altLang="en-US" dirty="0" err="1"/>
              <a:t>어플에서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나 </a:t>
            </a:r>
            <a:r>
              <a:rPr lang="en-US" altLang="ko-KR" dirty="0"/>
              <a:t>get </a:t>
            </a:r>
            <a:r>
              <a:rPr lang="ko-KR" altLang="en-US" dirty="0"/>
              <a:t>등의 요청이 들어오면 이를 </a:t>
            </a:r>
            <a:r>
              <a:rPr lang="en-US" altLang="ko-KR" dirty="0" err="1"/>
              <a:t>mongoDB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저장하는 역할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각종 저장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출력 등의 함수를 정의하고 경로를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b="1" dirty="0" err="1"/>
              <a:t>mongoDB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dirty="0"/>
              <a:t>서버로 요청된 특정 값을 저장하는 데이터베이스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4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AWS EC2 </a:t>
            </a:r>
            <a:r>
              <a:rPr lang="en-US" altLang="ko-KR" dirty="0"/>
              <a:t>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100" dirty="0"/>
              <a:t>AWS</a:t>
            </a:r>
            <a:r>
              <a:rPr lang="ko-KR" altLang="en-US" sz="3100" dirty="0"/>
              <a:t>를 이용하여 서버를 실행하기 위한 사전 준비</a:t>
            </a:r>
            <a:endParaRPr lang="en-US" altLang="ko-KR" sz="31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인스턴스 시작</a:t>
            </a:r>
            <a:r>
              <a:rPr lang="en-US" altLang="ko-KR" dirty="0"/>
              <a:t>(ubuntu server</a:t>
            </a:r>
            <a:r>
              <a:rPr lang="ko-KR" altLang="en-US" dirty="0"/>
              <a:t>를 선택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https://docs.aws.amazon.com/ko_kr/AWSEC2/latest/UserGuide/EC2_GetStarted.html#ec2-launch-instance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인스턴스에 연결</a:t>
            </a:r>
            <a:r>
              <a:rPr lang="en-US" altLang="ko-KR" dirty="0"/>
              <a:t>(ec2-user </a:t>
            </a:r>
            <a:r>
              <a:rPr lang="ko-KR" altLang="en-US" dirty="0"/>
              <a:t>대신 </a:t>
            </a:r>
            <a:r>
              <a:rPr lang="en-US" altLang="ko-KR" dirty="0"/>
              <a:t>ubuntu</a:t>
            </a:r>
            <a:r>
              <a:rPr lang="ko-KR" altLang="en-US" dirty="0"/>
              <a:t>를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https://docs.aws.amazon.com/ko_kr/AWSEC2/latest/UserGuide/EC2_GetStarted.html#ec2-connect-to-instance-linux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인스턴스 정리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https://docs.aws.amazon.com/ko_kr/AWSEC2/latest/UserGuide/EC2_GetStarted.html#ec2-clean-up-your-instance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AWS EC2 </a:t>
            </a:r>
            <a:r>
              <a:rPr lang="en-US" altLang="ko-KR" dirty="0"/>
              <a:t>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Pu</a:t>
            </a:r>
            <a:r>
              <a:rPr lang="en-US" altLang="ko-KR" sz="2400" dirty="0"/>
              <a:t>tty</a:t>
            </a:r>
            <a:r>
              <a:rPr lang="ko-KR" altLang="en-US" sz="2400" dirty="0"/>
              <a:t>로 인스턴스에 접속하고 </a:t>
            </a:r>
            <a:r>
              <a:rPr lang="en-US" altLang="ko-KR" sz="2400" dirty="0" err="1"/>
              <a:t>nodeJS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mongoDB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https://programmingsummaries.tistory.com/374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MongoDB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https://pinedance.github.io/blog/2017/06/20/mongoDB-on-ubuntu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17AE2-B738-4273-8709-A9B97F5C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D821A-A6EC-45CB-8B12-B6ADD541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배경</a:t>
            </a:r>
            <a:endParaRPr lang="en-US" altLang="ko-KR" dirty="0"/>
          </a:p>
          <a:p>
            <a:r>
              <a:rPr lang="ko-KR" altLang="en-US" dirty="0"/>
              <a:t>개발 목적</a:t>
            </a:r>
            <a:endParaRPr lang="en-US" altLang="ko-KR" dirty="0"/>
          </a:p>
          <a:p>
            <a:r>
              <a:rPr lang="ko-KR" altLang="en-US" dirty="0"/>
              <a:t>개발 기능 및 내용</a:t>
            </a:r>
            <a:endParaRPr lang="en-US" altLang="ko-KR" dirty="0"/>
          </a:p>
          <a:p>
            <a:r>
              <a:rPr lang="ko-KR" altLang="en-US" dirty="0"/>
              <a:t>사용한 재료</a:t>
            </a:r>
            <a:endParaRPr lang="en-US" altLang="ko-KR" dirty="0"/>
          </a:p>
          <a:p>
            <a:r>
              <a:rPr lang="ko-KR" altLang="en-US" dirty="0"/>
              <a:t>개발 결과 내용</a:t>
            </a:r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결과물 사진</a:t>
            </a:r>
            <a:r>
              <a:rPr lang="en-US" altLang="ko-KR" dirty="0"/>
              <a:t>, </a:t>
            </a:r>
            <a:r>
              <a:rPr lang="ko-KR" altLang="en-US" dirty="0"/>
              <a:t>앱 화면</a:t>
            </a:r>
            <a:r>
              <a:rPr lang="en-US" altLang="ko-KR" dirty="0"/>
              <a:t>, 3D </a:t>
            </a:r>
            <a:r>
              <a:rPr lang="ko-KR" altLang="en-US" dirty="0"/>
              <a:t>모델링 결과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동영상 주소</a:t>
            </a:r>
            <a:endParaRPr lang="en-US" altLang="ko-KR" dirty="0"/>
          </a:p>
          <a:p>
            <a:r>
              <a:rPr lang="ko-KR" altLang="en-US" dirty="0"/>
              <a:t>개발 후기</a:t>
            </a:r>
            <a:endParaRPr lang="en-US" altLang="ko-KR" dirty="0"/>
          </a:p>
          <a:p>
            <a:r>
              <a:rPr lang="ko-KR" altLang="en-US" dirty="0"/>
              <a:t>개선 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CA5EB-1649-4475-8239-7B6D3688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b="1" dirty="0" err="1"/>
              <a:t>mongoDB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mongoDB</a:t>
            </a:r>
            <a:r>
              <a:rPr lang="en-US" altLang="ko-KR" sz="2400" dirty="0"/>
              <a:t> </a:t>
            </a:r>
            <a:r>
              <a:rPr lang="ko-KR" altLang="en-US" sz="2400" dirty="0"/>
              <a:t>외부 접속 허용 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mongod.conf</a:t>
            </a:r>
            <a:r>
              <a:rPr lang="en-US" altLang="ko-KR" dirty="0"/>
              <a:t> </a:t>
            </a:r>
            <a:r>
              <a:rPr lang="ko-KR" altLang="en-US" dirty="0" err="1"/>
              <a:t>명렁어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bind_ip</a:t>
            </a:r>
            <a:r>
              <a:rPr lang="ko-KR" altLang="en-US" dirty="0"/>
              <a:t>를 </a:t>
            </a:r>
            <a:r>
              <a:rPr lang="en-US" altLang="ko-KR" dirty="0"/>
              <a:t>0.0.0.0</a:t>
            </a:r>
            <a:r>
              <a:rPr lang="ko-KR" altLang="en-US" dirty="0"/>
              <a:t>으로 설정해 접속 허용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service </a:t>
            </a:r>
            <a:r>
              <a:rPr lang="en-US" altLang="ko-KR" dirty="0" err="1"/>
              <a:t>mongod</a:t>
            </a:r>
            <a:r>
              <a:rPr lang="en-US" altLang="ko-KR" dirty="0"/>
              <a:t> restart</a:t>
            </a:r>
            <a:r>
              <a:rPr lang="ko-KR" altLang="en-US" dirty="0"/>
              <a:t>로 재시작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2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ko-KR" b="1" dirty="0"/>
              <a:t>AWS EC2 </a:t>
            </a:r>
            <a:r>
              <a:rPr lang="en-US" altLang="ko-KR" dirty="0"/>
              <a:t>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서버 실행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DB</a:t>
            </a:r>
            <a:r>
              <a:rPr lang="ko-KR" altLang="en-US" dirty="0"/>
              <a:t>와 연결하는 코드를 작성 후</a:t>
            </a:r>
            <a:r>
              <a:rPr lang="en-US" altLang="ko-KR" dirty="0"/>
              <a:t> </a:t>
            </a:r>
            <a:r>
              <a:rPr lang="ko-KR" altLang="en-US" dirty="0"/>
              <a:t>해당 폴더에서</a:t>
            </a:r>
            <a:r>
              <a:rPr lang="en-US" altLang="ko-KR" dirty="0"/>
              <a:t> node app.js</a:t>
            </a:r>
            <a:r>
              <a:rPr lang="ko-KR" altLang="en-US" dirty="0"/>
              <a:t>로 서버를 실행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C235B0-AEC1-4216-A78F-5105B7CC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71469"/>
            <a:ext cx="40100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b="1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sz="3600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/>
              <a:t>nodeJS</a:t>
            </a:r>
            <a:r>
              <a:rPr lang="en-US" altLang="ko-KR" sz="2400" dirty="0"/>
              <a:t> </a:t>
            </a:r>
            <a:r>
              <a:rPr lang="ko-KR" altLang="en-US" sz="2400" dirty="0"/>
              <a:t>사전 설치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ko-KR" altLang="en-US" dirty="0" err="1"/>
              <a:t>명렁어를</a:t>
            </a:r>
            <a:r>
              <a:rPr lang="ko-KR" altLang="en-US" dirty="0"/>
              <a:t> 이용해</a:t>
            </a:r>
            <a:r>
              <a:rPr lang="en-US" altLang="ko-KR" dirty="0"/>
              <a:t> </a:t>
            </a:r>
            <a:r>
              <a:rPr lang="ko-KR" altLang="en-US" dirty="0"/>
              <a:t>해당 패키지를 설치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5F94CA-9046-464E-BB15-D8F07B0A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64546"/>
            <a:ext cx="3184208" cy="32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5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b="1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sz="3600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Model</a:t>
            </a:r>
          </a:p>
          <a:p>
            <a:pPr marL="0" indent="0">
              <a:buNone/>
            </a:pPr>
            <a:r>
              <a:rPr lang="ko-KR" altLang="en-US" dirty="0"/>
              <a:t>    로그인 스키마 정의</a:t>
            </a:r>
            <a:r>
              <a:rPr lang="en-US" altLang="ko-KR" dirty="0"/>
              <a:t>                                         GPS </a:t>
            </a:r>
            <a:r>
              <a:rPr lang="ko-KR" altLang="en-US" dirty="0"/>
              <a:t>스키마 정의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4E22E4-246C-4A6C-9E55-69EB888E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186" y="3112088"/>
            <a:ext cx="5300466" cy="2988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B57000-162C-43A5-BEE2-BC6B2EA8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31" y="3112089"/>
            <a:ext cx="3677969" cy="29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b="1" dirty="0" err="1"/>
              <a:t>nodeJS</a:t>
            </a:r>
            <a:r>
              <a:rPr lang="ko-KR" altLang="en-US" b="1" dirty="0"/>
              <a:t> </a:t>
            </a:r>
            <a:r>
              <a:rPr lang="en-US" altLang="ko-KR" b="1" dirty="0"/>
              <a:t>&amp; </a:t>
            </a:r>
            <a:r>
              <a:rPr lang="en-US" altLang="ko-KR" b="1" dirty="0" err="1"/>
              <a:t>mongoDB</a:t>
            </a:r>
            <a:r>
              <a:rPr lang="en-US" altLang="ko-KR" b="1" dirty="0"/>
              <a:t> </a:t>
            </a:r>
            <a:br>
              <a:rPr lang="en-US" altLang="ko-KR" dirty="0"/>
            </a:br>
            <a:r>
              <a:rPr lang="ko-KR" altLang="en-US" sz="3600" dirty="0"/>
              <a:t>소스코드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 err="1"/>
              <a:t>mongoDB</a:t>
            </a:r>
            <a:r>
              <a:rPr lang="ko-KR" altLang="en-US" sz="2400" dirty="0"/>
              <a:t>와 연결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9CFBCE-EB18-4293-BADC-FCCC98D8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4392249"/>
            <a:ext cx="732472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3B6BD1-6E39-4C3A-AFD6-F6D208BB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035114"/>
            <a:ext cx="49434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9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sz="3600" dirty="0"/>
              <a:t>소스코드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Controllers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회원가입 함수</a:t>
            </a:r>
            <a:r>
              <a:rPr lang="en-US" altLang="ko-KR" dirty="0"/>
              <a:t>                                                         </a:t>
            </a:r>
            <a:r>
              <a:rPr lang="ko-KR" altLang="en-US" dirty="0"/>
              <a:t>로그인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A171A-04D1-4D0A-94E2-937CD4A3D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95" y="3606699"/>
            <a:ext cx="4489186" cy="2841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980355-1EBC-43D8-812A-74819EAF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6699"/>
            <a:ext cx="3688389" cy="112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br>
              <a:rPr lang="en-US" altLang="ko-KR" dirty="0"/>
            </a:br>
            <a:r>
              <a:rPr lang="ko-KR" altLang="en-US" dirty="0"/>
              <a:t>소스코드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Controllers</a:t>
            </a:r>
            <a:r>
              <a:rPr lang="en-US" altLang="ko-KR" dirty="0"/>
              <a:t> 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GPS</a:t>
            </a:r>
            <a:r>
              <a:rPr lang="ko-KR" altLang="en-US" dirty="0"/>
              <a:t>값 저장 함수</a:t>
            </a:r>
            <a:r>
              <a:rPr lang="en-US" altLang="ko-KR" dirty="0"/>
              <a:t>                                   GPS</a:t>
            </a:r>
            <a:r>
              <a:rPr lang="ko-KR" altLang="en-US" dirty="0"/>
              <a:t>값 출력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50CD2F-EEDC-4D47-863C-8A4AEF28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512289"/>
            <a:ext cx="3543342" cy="2604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A9782C-6083-4454-AB24-BD0C935A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60" y="3512288"/>
            <a:ext cx="4124679" cy="17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소스코드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Router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앞에서 정의한 함수들의</a:t>
            </a:r>
            <a:r>
              <a:rPr lang="en-US" altLang="ko-KR" dirty="0"/>
              <a:t> </a:t>
            </a:r>
            <a:r>
              <a:rPr lang="ko-KR" altLang="en-US" dirty="0"/>
              <a:t>경로를 설정해 준다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B10A3-74EB-4064-8CCF-EA4B6CBB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92142"/>
            <a:ext cx="5720076" cy="305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64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sz="3600" dirty="0"/>
              <a:t>결과물 사진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8D91648-4F92-4807-A8F5-1D0DFEADA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280" y="2014845"/>
            <a:ext cx="7801280" cy="41957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04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4DAFA-006E-4211-AA01-462C3530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93BC8-2C16-45F8-B90E-F6EA9B9E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Android studio </a:t>
            </a:r>
            <a:r>
              <a:rPr lang="ko-KR" altLang="en-US" dirty="0"/>
              <a:t>설치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https://developer.android.com/studio/?hl=ko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경로설정</a:t>
            </a:r>
            <a:r>
              <a:rPr lang="en-US" altLang="ko-KR" dirty="0"/>
              <a:t>:  </a:t>
            </a:r>
            <a:r>
              <a:rPr lang="ko-KR" altLang="ko-KR" b="1" dirty="0" err="1">
                <a:latin typeface="Arial" panose="020B0604020202020204" pitchFamily="34" charset="0"/>
                <a:ea typeface="Roboto"/>
              </a:rPr>
              <a:t>Start</a:t>
            </a:r>
            <a:r>
              <a:rPr lang="ko-KR" altLang="ko-KR" b="1" dirty="0">
                <a:latin typeface="Arial" panose="020B0604020202020204" pitchFamily="34" charset="0"/>
                <a:ea typeface="Roboto"/>
              </a:rPr>
              <a:t> 메뉴 &gt; Computer &gt; System </a:t>
            </a:r>
            <a:r>
              <a:rPr lang="ko-KR" altLang="ko-KR" b="1" dirty="0" err="1">
                <a:latin typeface="Arial" panose="020B0604020202020204" pitchFamily="34" charset="0"/>
                <a:ea typeface="Roboto"/>
              </a:rPr>
              <a:t>Properties</a:t>
            </a:r>
            <a:r>
              <a:rPr lang="ko-KR" altLang="ko-KR" b="1" dirty="0">
                <a:latin typeface="Arial" panose="020B0604020202020204" pitchFamily="34" charset="0"/>
                <a:ea typeface="Roboto"/>
              </a:rPr>
              <a:t> &gt; Advanced System </a:t>
            </a:r>
            <a:r>
              <a:rPr lang="ko-KR" altLang="ko-KR" b="1" dirty="0" err="1">
                <a:latin typeface="Arial" panose="020B0604020202020204" pitchFamily="34" charset="0"/>
                <a:ea typeface="Roboto"/>
              </a:rPr>
              <a:t>Properties</a:t>
            </a:r>
            <a:r>
              <a:rPr lang="ko-KR" altLang="ko-KR" dirty="0" err="1">
                <a:latin typeface="Arial" panose="020B0604020202020204" pitchFamily="34" charset="0"/>
                <a:ea typeface="Roboto"/>
              </a:rPr>
              <a:t>를</a:t>
            </a:r>
            <a:r>
              <a:rPr lang="ko-KR" altLang="ko-KR" dirty="0">
                <a:latin typeface="Arial" panose="020B0604020202020204" pitchFamily="34" charset="0"/>
                <a:ea typeface="Roboto"/>
              </a:rPr>
              <a:t> 선택합니다. 그런 다음 </a:t>
            </a:r>
            <a:r>
              <a:rPr lang="ko-KR" altLang="ko-KR" b="1" dirty="0">
                <a:latin typeface="Arial" panose="020B0604020202020204" pitchFamily="34" charset="0"/>
                <a:ea typeface="Roboto"/>
              </a:rPr>
              <a:t>Advanced 탭 &gt; </a:t>
            </a:r>
            <a:r>
              <a:rPr lang="ko-KR" altLang="ko-KR" b="1" dirty="0" err="1">
                <a:latin typeface="Arial" panose="020B0604020202020204" pitchFamily="34" charset="0"/>
                <a:ea typeface="Roboto"/>
              </a:rPr>
              <a:t>Environment</a:t>
            </a:r>
            <a:r>
              <a:rPr lang="ko-KR" altLang="ko-KR" b="1" dirty="0">
                <a:latin typeface="Arial" panose="020B0604020202020204" pitchFamily="34" charset="0"/>
                <a:ea typeface="Roboto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  <a:ea typeface="Roboto"/>
              </a:rPr>
              <a:t>Variables</a:t>
            </a:r>
            <a:r>
              <a:rPr lang="ko-KR" altLang="ko-KR" dirty="0" err="1">
                <a:latin typeface="Arial" panose="020B0604020202020204" pitchFamily="34" charset="0"/>
                <a:ea typeface="Roboto"/>
              </a:rPr>
              <a:t>를</a:t>
            </a:r>
            <a:r>
              <a:rPr lang="ko-KR" altLang="ko-KR" dirty="0">
                <a:latin typeface="Arial" panose="020B0604020202020204" pitchFamily="34" charset="0"/>
                <a:ea typeface="Roboto"/>
              </a:rPr>
              <a:t> 열고 JDK 폴더(예: </a:t>
            </a:r>
            <a:r>
              <a:rPr lang="ko-KR" altLang="ko-KR" sz="1400" dirty="0">
                <a:latin typeface="Arial Unicode MS"/>
                <a:ea typeface="Roboto Mono"/>
              </a:rPr>
              <a:t>C:\Program </a:t>
            </a:r>
            <a:r>
              <a:rPr lang="ko-KR" altLang="ko-KR" sz="1400" dirty="0" err="1">
                <a:latin typeface="Arial Unicode MS"/>
                <a:ea typeface="Roboto Mono"/>
              </a:rPr>
              <a:t>Files</a:t>
            </a:r>
            <a:r>
              <a:rPr lang="ko-KR" altLang="ko-KR" sz="1400" dirty="0">
                <a:latin typeface="Arial Unicode MS"/>
                <a:ea typeface="Roboto Mono"/>
              </a:rPr>
              <a:t>\</a:t>
            </a:r>
            <a:r>
              <a:rPr lang="ko-KR" altLang="ko-KR" sz="1400" dirty="0" err="1">
                <a:latin typeface="Arial Unicode MS"/>
                <a:ea typeface="Roboto Mono"/>
              </a:rPr>
              <a:t>Java</a:t>
            </a:r>
            <a:r>
              <a:rPr lang="ko-KR" altLang="ko-KR" sz="1400" dirty="0">
                <a:latin typeface="Arial Unicode MS"/>
                <a:ea typeface="Roboto Mono"/>
              </a:rPr>
              <a:t>\jdk1.8.0_77</a:t>
            </a:r>
            <a:r>
              <a:rPr lang="ko-KR" altLang="ko-KR" dirty="0">
                <a:ea typeface="Roboto"/>
              </a:rPr>
              <a:t>)</a:t>
            </a:r>
            <a:r>
              <a:rPr lang="ko-KR" altLang="ko-KR" dirty="0" err="1">
                <a:ea typeface="Roboto"/>
              </a:rPr>
              <a:t>를</a:t>
            </a:r>
            <a:r>
              <a:rPr lang="ko-KR" altLang="ko-KR" dirty="0">
                <a:ea typeface="Roboto"/>
              </a:rPr>
              <a:t> 가리키는 새 시스템 변수</a:t>
            </a:r>
            <a:r>
              <a:rPr lang="ko-KR" altLang="ko-KR" dirty="0">
                <a:latin typeface="Arial" panose="020B0604020202020204" pitchFamily="34" charset="0"/>
                <a:ea typeface="Roboto"/>
              </a:rPr>
              <a:t> </a:t>
            </a:r>
            <a:r>
              <a:rPr lang="ko-KR" altLang="ko-KR" sz="1400" dirty="0" err="1">
                <a:latin typeface="Arial Unicode MS"/>
                <a:ea typeface="Roboto Mono"/>
              </a:rPr>
              <a:t>JAVA_HOME</a:t>
            </a:r>
            <a:r>
              <a:rPr lang="ko-KR" altLang="ko-KR" dirty="0" err="1">
                <a:ea typeface="Roboto"/>
              </a:rPr>
              <a:t>을</a:t>
            </a:r>
            <a:r>
              <a:rPr lang="ko-KR" altLang="ko-KR" dirty="0">
                <a:ea typeface="Roboto"/>
              </a:rPr>
              <a:t> 추가</a:t>
            </a:r>
            <a:r>
              <a:rPr lang="ko-KR" altLang="ko-KR" sz="1100" dirty="0">
                <a:latin typeface="Arial" panose="020B0604020202020204" pitchFamily="34" charset="0"/>
              </a:rPr>
              <a:t> </a:t>
            </a:r>
            <a:endParaRPr lang="ko-KR" altLang="ko-KR" sz="32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79E5C-2C1A-41F0-BE6F-2F474440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D252D-D11B-4433-99B5-AD7BC783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BD33-05D0-459F-B22B-8D01F291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08231" cy="4195481"/>
          </a:xfrm>
        </p:spPr>
        <p:txBody>
          <a:bodyPr/>
          <a:lstStyle/>
          <a:p>
            <a:r>
              <a:rPr lang="ko-KR" altLang="en-US" dirty="0"/>
              <a:t>한성대 학생들이 입구역에서 학교 까지의 거리가 멀어 등교에 많은 시간이 소요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등교길에 버스와 택시 이외에 새로운 교통수단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자동차 대수의 증가로 인한 미세먼지 증가와 환경오염 문제 대두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넓은 공원이나 테마파크에서 획기적으로 이동 할 수 있는 교통수단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107DD-B5EB-40CD-888D-CDC64492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74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F705-2E11-4D85-8497-B7EC374E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FE1D6-A30C-4AE0-8B3B-2F840D0D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주소로 들어가 </a:t>
            </a:r>
            <a:r>
              <a:rPr lang="en-US" altLang="ko-KR" dirty="0"/>
              <a:t>(clone or download)</a:t>
            </a:r>
            <a:r>
              <a:rPr lang="ko-KR" altLang="en-US" dirty="0"/>
              <a:t>를 통해</a:t>
            </a:r>
            <a:r>
              <a:rPr lang="en-US" altLang="ko-KR" dirty="0"/>
              <a:t>android</a:t>
            </a:r>
            <a:r>
              <a:rPr lang="ko-KR" altLang="en-US" dirty="0"/>
              <a:t>파일을 받는다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en-US" altLang="ko-KR" dirty="0">
                <a:hlinkClick r:id="rId2"/>
              </a:rPr>
              <a:t>https://github.com/Kimjongsoo/Bungbung2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Android </a:t>
            </a:r>
            <a:r>
              <a:rPr lang="ko-KR" altLang="en-US" dirty="0"/>
              <a:t>실행 후 </a:t>
            </a:r>
            <a:r>
              <a:rPr lang="en-US" altLang="ko-KR" dirty="0"/>
              <a:t>Tools-&gt;SDK manager-&gt;SDK</a:t>
            </a:r>
            <a:r>
              <a:rPr lang="ko-KR" altLang="en-US" dirty="0"/>
              <a:t> </a:t>
            </a:r>
            <a:r>
              <a:rPr lang="en-US" altLang="ko-KR" dirty="0"/>
              <a:t>Tools</a:t>
            </a:r>
            <a:r>
              <a:rPr lang="ko-KR" altLang="en-US" dirty="0"/>
              <a:t>으로 들어가 </a:t>
            </a:r>
            <a:r>
              <a:rPr lang="en-US" altLang="ko-KR" dirty="0"/>
              <a:t>Google Play services</a:t>
            </a:r>
            <a:r>
              <a:rPr lang="ko-KR" altLang="en-US" dirty="0"/>
              <a:t>를 받는다 </a:t>
            </a:r>
            <a:r>
              <a:rPr lang="en-US" altLang="ko-KR" dirty="0"/>
              <a:t>(</a:t>
            </a:r>
            <a:r>
              <a:rPr lang="ko-KR" altLang="en-US" dirty="0" err="1"/>
              <a:t>지도실행위함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77581-C235-49D2-9EBE-9CCD9740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75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D9297-FECC-485A-9B2D-0A3F0AE0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7E90-B204-4D42-86B3-704BF0FB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GetData,GetData2,GetDataLgn,InsertLoginData</a:t>
            </a:r>
            <a:r>
              <a:rPr lang="ko-KR" altLang="en-US" dirty="0"/>
              <a:t>에 있는 </a:t>
            </a:r>
            <a:r>
              <a:rPr lang="en-US" altLang="ko-KR" dirty="0" err="1"/>
              <a:t>aws</a:t>
            </a:r>
            <a:r>
              <a:rPr lang="ko-KR" altLang="en-US" dirty="0"/>
              <a:t>주소를 사용자</a:t>
            </a:r>
            <a:r>
              <a:rPr lang="en-US" altLang="ko-KR" dirty="0" err="1"/>
              <a:t>aws</a:t>
            </a:r>
            <a:r>
              <a:rPr lang="ko-KR" altLang="en-US" dirty="0"/>
              <a:t>주소로 바꾸어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0E638-169F-4D18-95CA-B02C651A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B565E-8398-424F-8F87-2F9171A4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22" y="2808598"/>
            <a:ext cx="8883718" cy="34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74228-9533-40EB-938E-529EC31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342D3-6D4F-43E0-9067-5A44BB3E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앱을 실행</a:t>
            </a:r>
            <a:r>
              <a:rPr lang="en-US" altLang="ko-KR" dirty="0"/>
              <a:t>(run)</a:t>
            </a:r>
            <a:r>
              <a:rPr lang="ko-KR" altLang="en-US" dirty="0"/>
              <a:t>시키고 </a:t>
            </a:r>
            <a:r>
              <a:rPr lang="en-US" altLang="ko-KR" dirty="0" err="1"/>
              <a:t>avd</a:t>
            </a:r>
            <a:r>
              <a:rPr lang="ko-KR" altLang="en-US" dirty="0"/>
              <a:t>버전 </a:t>
            </a:r>
            <a:r>
              <a:rPr lang="en-US" altLang="ko-KR" dirty="0"/>
              <a:t>26</a:t>
            </a:r>
            <a:r>
              <a:rPr lang="ko-KR" altLang="en-US" dirty="0"/>
              <a:t>이하로 실행시켜준다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B652C-BF84-4FE9-845E-201EC33D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F9BD6-C0A7-4600-9DD7-EFC765B8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02" y="2711610"/>
            <a:ext cx="4700053" cy="34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3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FD4DA-C471-4BE1-9687-E8E87828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재료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06203-467D-4362-A7A4-2B01C6F7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54435-84C5-4080-A7C7-23E3335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0AC857-EDC0-455F-BD9B-DDB90FC0D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0" b="91971" l="3784" r="95000">
                        <a14:foregroundMark x1="20946" y1="42092" x2="20946" y2="42092"/>
                        <a14:foregroundMark x1="19865" y1="42822" x2="24459" y2="59854"/>
                        <a14:foregroundMark x1="18108" y1="36010" x2="7568" y2="54015"/>
                        <a14:foregroundMark x1="7568" y1="54015" x2="11081" y2="82238"/>
                        <a14:foregroundMark x1="11081" y1="82238" x2="26486" y2="85158"/>
                        <a14:foregroundMark x1="26486" y1="85158" x2="30135" y2="81509"/>
                        <a14:foregroundMark x1="5270" y1="58637" x2="3784" y2="57178"/>
                        <a14:foregroundMark x1="22162" y1="91727" x2="22162" y2="91727"/>
                        <a14:foregroundMark x1="22162" y1="92214" x2="21892" y2="92214"/>
                        <a14:foregroundMark x1="11486" y1="8029" x2="11486" y2="8029"/>
                        <a14:foregroundMark x1="30405" y1="6083" x2="30405" y2="6083"/>
                        <a14:foregroundMark x1="12973" y1="4380" x2="12973" y2="4380"/>
                        <a14:foregroundMark x1="45405" y1="48418" x2="45405" y2="48418"/>
                        <a14:foregroundMark x1="51351" y1="48418" x2="51351" y2="48418"/>
                        <a14:foregroundMark x1="54054" y1="47445" x2="54054" y2="47445"/>
                        <a14:foregroundMark x1="55135" y1="50365" x2="55135" y2="50365"/>
                        <a14:foregroundMark x1="55135" y1="49878" x2="55135" y2="49878"/>
                        <a14:foregroundMark x1="54595" y1="54015" x2="54595" y2="54015"/>
                        <a14:foregroundMark x1="58514" y1="52068" x2="58514" y2="52068"/>
                        <a14:foregroundMark x1="64324" y1="45255" x2="64324" y2="45255"/>
                        <a14:foregroundMark x1="74054" y1="49392" x2="74054" y2="49392"/>
                        <a14:foregroundMark x1="70405" y1="50365" x2="70405" y2="50365"/>
                        <a14:foregroundMark x1="71757" y1="54015" x2="71757" y2="54015"/>
                        <a14:foregroundMark x1="76351" y1="49392" x2="76351" y2="49392"/>
                        <a14:foregroundMark x1="80405" y1="49392" x2="80405" y2="49392"/>
                        <a14:foregroundMark x1="86757" y1="51095" x2="86757" y2="51095"/>
                        <a14:foregroundMark x1="89865" y1="47445" x2="89865" y2="47445"/>
                        <a14:foregroundMark x1="94730" y1="43796" x2="94730" y2="43796"/>
                        <a14:foregroundMark x1="95000" y1="49878" x2="95000" y2="49878"/>
                        <a14:foregroundMark x1="65270" y1="48175" x2="65270" y2="48175"/>
                        <a14:foregroundMark x1="72432" y1="46959" x2="72432" y2="46959"/>
                        <a14:foregroundMark x1="68378" y1="48662" x2="68378" y2="48662"/>
                        <a14:foregroundMark x1="62027" y1="48175" x2="62027" y2="48175"/>
                        <a14:backgroundMark x1="72703" y1="48418" x2="72703" y2="48418"/>
                        <a14:backgroundMark x1="44459" y1="46229" x2="44459" y2="46229"/>
                        <a14:backgroundMark x1="64054" y1="45255" x2="64054" y2="45255"/>
                        <a14:backgroundMark x1="70270" y1="47932" x2="70270" y2="48175"/>
                        <a14:backgroundMark x1="70541" y1="47689" x2="70405" y2="47689"/>
                        <a14:backgroundMark x1="70541" y1="48175" x2="70270" y2="486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3312" y="2062443"/>
            <a:ext cx="2773363" cy="15403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5FE5A5-B739-4BCB-A8C1-E68EBA9AA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7500" y1="33175" x2="37500" y2="33175"/>
                        <a14:foregroundMark x1="37167" y1="28413" x2="37917" y2="38413"/>
                        <a14:foregroundMark x1="29250" y1="36984" x2="29250" y2="36984"/>
                        <a14:foregroundMark x1="28333" y1="42381" x2="28333" y2="42381"/>
                        <a14:foregroundMark x1="34417" y1="23333" x2="34417" y2="23333"/>
                        <a14:foregroundMark x1="42750" y1="27460" x2="42750" y2="27460"/>
                        <a14:foregroundMark x1="46333" y1="48095" x2="46333" y2="48095"/>
                        <a14:foregroundMark x1="50250" y1="24603" x2="50250" y2="24603"/>
                        <a14:foregroundMark x1="49000" y1="29841" x2="49000" y2="29841"/>
                        <a14:foregroundMark x1="48333" y1="36349" x2="48333" y2="36349"/>
                        <a14:foregroundMark x1="48000" y1="41587" x2="48000" y2="41587"/>
                        <a14:foregroundMark x1="43000" y1="29365" x2="44333" y2="36349"/>
                        <a14:foregroundMark x1="52667" y1="33016" x2="53083" y2="37778"/>
                        <a14:foregroundMark x1="58250" y1="29048" x2="57667" y2="37460"/>
                        <a14:foregroundMark x1="64917" y1="24603" x2="63917" y2="28095"/>
                        <a14:foregroundMark x1="68833" y1="37302" x2="70167" y2="39048"/>
                        <a14:foregroundMark x1="71500" y1="40952" x2="71333" y2="44762"/>
                        <a14:foregroundMark x1="68750" y1="48889" x2="66750" y2="48730"/>
                        <a14:foregroundMark x1="71500" y1="59206" x2="72750" y2="592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70" y="4265258"/>
            <a:ext cx="3795554" cy="19926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C4E285-7848-43EF-A681-6C350DFC62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5833" y1="48444" x2="19167" y2="45333"/>
                        <a14:foregroundMark x1="31667" y1="48444" x2="33833" y2="50222"/>
                        <a14:foregroundMark x1="65500" y1="46222" x2="65000" y2="44889"/>
                        <a14:foregroundMark x1="62833" y1="51556" x2="62833" y2="51556"/>
                        <a14:foregroundMark x1="72000" y1="48000" x2="72000" y2="48000"/>
                        <a14:foregroundMark x1="72000" y1="49333" x2="72000" y2="49333"/>
                        <a14:foregroundMark x1="71833" y1="54667" x2="71833" y2="54667"/>
                        <a14:foregroundMark x1="72167" y1="58667" x2="72167" y2="58667"/>
                        <a14:foregroundMark x1="76833" y1="50667" x2="76833" y2="50667"/>
                        <a14:foregroundMark x1="75167" y1="51556" x2="75167" y2="51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2977" y="1817044"/>
            <a:ext cx="4298550" cy="16119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08CACA-F092-4587-8B51-3C479CACF6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924" y="4440479"/>
            <a:ext cx="4201594" cy="14005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34BDC-8240-46CD-A736-BB1F6BC691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9167" y1="42340" x2="49167" y2="41783"/>
                        <a14:foregroundMark x1="52738" y1="37047" x2="52738" y2="37047"/>
                        <a14:foregroundMark x1="59762" y1="35376" x2="59762" y2="35376"/>
                        <a14:foregroundMark x1="65714" y1="35933" x2="65714" y2="35933"/>
                        <a14:foregroundMark x1="70000" y1="35933" x2="70000" y2="35933"/>
                        <a14:foregroundMark x1="76548" y1="27855" x2="76548" y2="27855"/>
                        <a14:foregroundMark x1="76429" y1="38440" x2="76429" y2="38440"/>
                        <a14:foregroundMark x1="80119" y1="37883" x2="80119" y2="37883"/>
                        <a14:foregroundMark x1="48333" y1="58774" x2="48333" y2="58774"/>
                        <a14:foregroundMark x1="47262" y1="64067" x2="47262" y2="64067"/>
                        <a14:foregroundMark x1="50119" y1="60167" x2="50119" y2="60167"/>
                        <a14:foregroundMark x1="52857" y1="61560" x2="52857" y2="61560"/>
                        <a14:foregroundMark x1="58333" y1="60446" x2="58333" y2="60446"/>
                        <a14:foregroundMark x1="62857" y1="60446" x2="62857" y2="60446"/>
                        <a14:foregroundMark x1="62857" y1="55710" x2="62857" y2="55710"/>
                        <a14:foregroundMark x1="65595" y1="60167" x2="65595" y2="60167"/>
                        <a14:foregroundMark x1="66071" y1="70195" x2="66071" y2="70195"/>
                        <a14:backgroundMark x1="47738" y1="37604" x2="47738" y2="376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9901" y="2043393"/>
            <a:ext cx="3512198" cy="1501046"/>
          </a:xfrm>
          <a:prstGeom prst="rect">
            <a:avLst/>
          </a:prstGeom>
        </p:spPr>
      </p:pic>
      <p:pic>
        <p:nvPicPr>
          <p:cNvPr id="20" name="내용 개체 틀 3">
            <a:extLst>
              <a:ext uri="{FF2B5EF4-FFF2-40B4-BE49-F238E27FC236}">
                <a16:creationId xmlns:a16="http://schemas.microsoft.com/office/drawing/2014/main" id="{13BF8A10-DD2D-4647-8BFB-A9E279CECC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838" b="94670" l="9645" r="89848">
                        <a14:foregroundMark x1="33249" y1="7614" x2="33249" y2="7614"/>
                        <a14:foregroundMark x1="32995" y1="6091" x2="33249" y2="7107"/>
                        <a14:foregroundMark x1="32995" y1="67766" x2="32995" y2="67766"/>
                        <a14:foregroundMark x1="36294" y1="60406" x2="36294" y2="60406"/>
                        <a14:foregroundMark x1="31472" y1="94670" x2="31472" y2="946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1541" y="3628670"/>
            <a:ext cx="2616623" cy="2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0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EF61B-82D9-4D68-A65F-91A73FF7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결과 내용</a:t>
            </a:r>
          </a:p>
        </p:txBody>
      </p:sp>
      <p:pic>
        <p:nvPicPr>
          <p:cNvPr id="5" name="KakaoTalk_Video_20181225_2303_00_925">
            <a:hlinkClick r:id="" action="ppaction://media"/>
            <a:extLst>
              <a:ext uri="{FF2B5EF4-FFF2-40B4-BE49-F238E27FC236}">
                <a16:creationId xmlns:a16="http://schemas.microsoft.com/office/drawing/2014/main" id="{97C77494-EE1E-43C9-8941-9C828F07EA3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2764" y="1853248"/>
            <a:ext cx="2378075" cy="419576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41B5A-95B0-4820-A4D4-D4C21FD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F792A-1229-4CA0-B86D-124FAF178562}"/>
              </a:ext>
            </a:extLst>
          </p:cNvPr>
          <p:cNvSpPr txBox="1"/>
          <p:nvPr/>
        </p:nvSpPr>
        <p:spPr>
          <a:xfrm>
            <a:off x="4012163" y="1978090"/>
            <a:ext cx="5952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로그인과 대여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 위치 확인을 진행하는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4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70182-CFAE-4B2C-A358-8AF80E52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동영상 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84088-7862-41C3-9AF2-EA47A7DF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동영상 주소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97403-6975-4E1D-A0F8-E3B20C15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4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4B13-4376-4625-B7D1-29A19060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D84-6FB6-4575-AB55-05CD3310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어플리케이션의 결제 시스템 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전동 킥보드자체의 전원 공급 문제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전동 킥보드의 보관 및 충전 문제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전동 킥보드에 추가적 디스플레이 탑재 및 상태정보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일정 구역을 벗어 났을 시 킥보드의 감속 및 </a:t>
            </a:r>
            <a:r>
              <a:rPr lang="ko-KR" altLang="en-US" dirty="0" err="1"/>
              <a:t>셧</a:t>
            </a:r>
            <a:r>
              <a:rPr lang="ko-KR" altLang="en-US" dirty="0"/>
              <a:t> 다운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FD312C-0E24-4BBE-980F-74966F98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DDA7B-51F5-4BDF-AADE-F4582966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E220A-EBA2-451F-BD12-26B45B15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배움에는 끝이 없고</a:t>
            </a:r>
            <a:r>
              <a:rPr lang="en-US" altLang="ko-KR" dirty="0"/>
              <a:t>,</a:t>
            </a:r>
            <a:r>
              <a:rPr lang="ko-KR" altLang="en-US" dirty="0"/>
              <a:t> 제가배우고 있는 지식은 일부분이라는 전공 교수님의 말씀이 생각이 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수업이 끝날 때 마다 지식을 다 배워 왔다는 생각과 배운 지식을 충분히 사용이 가능하다고 생각하는 모습을 생각했습니다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하지만 응용수업인 만큼 한분야의 지식이 아닌 여러 분야의 지식이 필요했고 서로 다른 개발을 통해 하나의 프로젝트를 완성시키는 것이 어렵다는 것을 느끼게 되었습니다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경험은 최고의 자산이다 라는 말이 있습니다</a:t>
            </a:r>
            <a:r>
              <a:rPr lang="en-US" altLang="ko-KR" dirty="0"/>
              <a:t>. </a:t>
            </a:r>
            <a:r>
              <a:rPr lang="ko-KR" altLang="en-US" dirty="0"/>
              <a:t>이론만이 아닌 실습을 통해 많은 경험과 도전을 통해 유익하고 값진 경험이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E0AC1-E02E-483B-AA9C-6EEE0B0D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4441-BEBC-40B0-969F-10432933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ko-KR" altLang="en-US" dirty="0"/>
              <a:t>개발 목적 </a:t>
            </a:r>
            <a:r>
              <a:rPr lang="en-US" altLang="ko-KR" dirty="0"/>
              <a:t>_ </a:t>
            </a:r>
            <a:r>
              <a:rPr lang="ko-KR" altLang="en-US" sz="2400" dirty="0"/>
              <a:t>시장성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FB7842-A2FD-46CA-8B08-A60AF2CF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73665-F029-4C81-A19B-5CD8B68B8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4DFC38-90A6-4318-BA2F-6EA4AE503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77" y="1063416"/>
            <a:ext cx="4500380" cy="466360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BA2CE-61FE-49E1-A339-EFD3601D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전동 킥보드의 필요성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자동차 등록 대수 증가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환경 오염 및 미세먼지 증가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 -&gt;</a:t>
            </a:r>
            <a:r>
              <a:rPr lang="ko-KR" altLang="en-US" dirty="0"/>
              <a:t> 지원금 투자로 인한 자동차 이용 감소될 수 있고 발전 가능성 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4776-98B4-41C7-9D83-D5506D3C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3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44441-BEBC-40B0-969F-10432933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ko-KR" altLang="en-US" dirty="0"/>
              <a:t>개발 목적 </a:t>
            </a:r>
            <a:r>
              <a:rPr lang="en-US" altLang="ko-KR" dirty="0"/>
              <a:t>_ </a:t>
            </a:r>
            <a:r>
              <a:rPr lang="ko-KR" altLang="en-US" sz="2400" dirty="0"/>
              <a:t>상품성</a:t>
            </a: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8FB7842-A2FD-46CA-8B08-A60AF2CF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73665-F029-4C81-A19B-5CD8B68B8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BA2CE-61FE-49E1-A339-EFD3601D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전동 킥보드의 필요성</a:t>
            </a:r>
            <a:endParaRPr lang="en-US" altLang="ko-KR" b="1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자동차 등록 대수 증가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교통혼잡에 따른 이동시간증가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</a:t>
            </a:r>
            <a:r>
              <a:rPr lang="ko-KR" altLang="en-US" dirty="0"/>
              <a:t> 지원금 투자로 인한 새로운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교통수단 생성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90CADB33-F663-49FA-9959-74712E87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85" y="1691381"/>
            <a:ext cx="5221754" cy="4112259"/>
          </a:xfrm>
          <a:prstGeom prst="rect">
            <a:avLst/>
          </a:prstGeom>
          <a:effectLst/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4776-98B4-41C7-9D83-D5506D3C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02111984F565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55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44FF-6D76-4DDC-81C1-6F3E1DD7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기능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01074-9682-42CE-9F76-C4C1C2FE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</a:p>
          <a:p>
            <a:endParaRPr lang="en-US" altLang="ko-KR" dirty="0"/>
          </a:p>
          <a:p>
            <a:r>
              <a:rPr lang="en-US" altLang="ko-KR" dirty="0"/>
              <a:t>AWS EC2 + </a:t>
            </a:r>
            <a:r>
              <a:rPr lang="en-US" altLang="ko-KR" dirty="0" err="1"/>
              <a:t>nodeJS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어플리케이션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킥보드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99F0D-D636-4167-9950-E6E5B8E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라즈비안</a:t>
            </a:r>
            <a:r>
              <a:rPr lang="ko-KR" altLang="en-US" b="1" dirty="0"/>
              <a:t> 설치</a:t>
            </a:r>
            <a:r>
              <a:rPr lang="en-US" altLang="ko-KR" b="1" dirty="0"/>
              <a:t>(</a:t>
            </a:r>
            <a:r>
              <a:rPr lang="en-US" altLang="ko-KR" b="1" dirty="0" err="1"/>
              <a:t>Rasbian</a:t>
            </a:r>
            <a:r>
              <a:rPr lang="en-US" altLang="ko-KR" b="1" dirty="0"/>
              <a:t> Stretch with desktop)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https://www.raspberrypi.org/downloads/raspbian/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Win32 Disk Imager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https://sourceforge.net/projects/win32diskimager/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Image File</a:t>
            </a:r>
            <a:r>
              <a:rPr lang="ko-KR" altLang="en-US" dirty="0"/>
              <a:t>에 </a:t>
            </a:r>
            <a:r>
              <a:rPr lang="ko-KR" altLang="en-US" dirty="0" err="1"/>
              <a:t>라즈비안</a:t>
            </a:r>
            <a:r>
              <a:rPr lang="ko-KR" altLang="en-US" dirty="0"/>
              <a:t> 이미지 파일 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sd</a:t>
            </a:r>
            <a:r>
              <a:rPr lang="ko-KR" altLang="en-US" dirty="0"/>
              <a:t>카드 리더기를 활용해 </a:t>
            </a:r>
            <a:r>
              <a:rPr lang="en-US" altLang="ko-KR" dirty="0" err="1"/>
              <a:t>sd</a:t>
            </a:r>
            <a:r>
              <a:rPr lang="ko-KR" altLang="en-US" dirty="0"/>
              <a:t>카드 디바이스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Write</a:t>
            </a:r>
            <a:r>
              <a:rPr lang="ko-KR" altLang="en-US" dirty="0"/>
              <a:t> 버튼으로 이미지 씌우기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7B7D73-ED00-4986-BF07-02892890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114" y="4450259"/>
            <a:ext cx="2815627" cy="19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라즈베리파이</a:t>
            </a:r>
            <a:r>
              <a:rPr lang="ko-KR" altLang="en-US" dirty="0"/>
              <a:t> 실행 후 업데이트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sdudo</a:t>
            </a:r>
            <a:r>
              <a:rPr lang="en-US" altLang="ko-KR" dirty="0"/>
              <a:t> apt-get update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파이썬 </a:t>
            </a:r>
            <a:r>
              <a:rPr lang="en-US" altLang="ko-KR" dirty="0"/>
              <a:t>GPS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–y install 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en-US" altLang="ko-KR" dirty="0" err="1"/>
              <a:t>gpsd</a:t>
            </a:r>
            <a:r>
              <a:rPr lang="en-US" altLang="ko-KR" dirty="0"/>
              <a:t>-clients </a:t>
            </a:r>
          </a:p>
          <a:p>
            <a:pPr marL="0" indent="0">
              <a:buNone/>
            </a:pPr>
            <a:r>
              <a:rPr lang="en-US" altLang="ko-KR" dirty="0"/>
              <a:t>python-</a:t>
            </a:r>
            <a:r>
              <a:rPr lang="en-US" altLang="ko-KR" dirty="0" err="1"/>
              <a:t>gps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E326B-50C9-409E-B381-7A2644AE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63" y="1853248"/>
            <a:ext cx="3386201" cy="21994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349EB-743D-4E03-8765-421D4A31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62" y="4379301"/>
            <a:ext cx="3386201" cy="21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2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27930-F366-4726-A251-F9FC94DB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라즈베리파이 및 </a:t>
            </a:r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54A34-3BA6-47C5-96BD-7E2E46F7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dpkg</a:t>
            </a:r>
            <a:r>
              <a:rPr lang="en-US" altLang="ko-KR" dirty="0"/>
              <a:t>-reconfigure </a:t>
            </a:r>
            <a:r>
              <a:rPr lang="en-US" altLang="ko-KR" dirty="0" err="1"/>
              <a:t>gpsd</a:t>
            </a:r>
            <a:r>
              <a:rPr lang="en-US" altLang="ko-KR" dirty="0"/>
              <a:t> : 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ko-KR" altLang="en-US" dirty="0"/>
              <a:t>서비스를 재설정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killall</a:t>
            </a:r>
            <a:r>
              <a:rPr lang="en-US" altLang="ko-KR" dirty="0"/>
              <a:t> </a:t>
            </a:r>
            <a:r>
              <a:rPr lang="en-US" altLang="ko-KR" dirty="0" err="1"/>
              <a:t>gspd</a:t>
            </a:r>
            <a:r>
              <a:rPr lang="en-US" altLang="ko-KR" dirty="0"/>
              <a:t> : 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ko-KR" altLang="en-US" dirty="0"/>
              <a:t>서비스 중단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gpsd</a:t>
            </a:r>
            <a:r>
              <a:rPr lang="en-US" altLang="ko-KR" dirty="0"/>
              <a:t> /dev/ttyUSB0 –F /var/run/</a:t>
            </a:r>
            <a:r>
              <a:rPr lang="en-US" altLang="ko-KR" dirty="0" err="1"/>
              <a:t>gpsd.sock</a:t>
            </a:r>
            <a:r>
              <a:rPr lang="en-US" altLang="ko-KR" dirty="0"/>
              <a:t> : 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현재 연결된 부분이 </a:t>
            </a:r>
            <a:r>
              <a:rPr lang="en-US" altLang="ko-KR" dirty="0"/>
              <a:t>USB</a:t>
            </a:r>
            <a:r>
              <a:rPr lang="ko-KR" altLang="en-US" dirty="0"/>
              <a:t>이고 </a:t>
            </a:r>
            <a:r>
              <a:rPr lang="en-US" altLang="ko-KR" dirty="0"/>
              <a:t>ttyUSB0 </a:t>
            </a:r>
            <a:r>
              <a:rPr lang="ko-KR" altLang="en-US" dirty="0"/>
              <a:t>대신에 </a:t>
            </a:r>
            <a:r>
              <a:rPr lang="en-US" altLang="ko-KR" dirty="0"/>
              <a:t>ttyAMA0</a:t>
            </a:r>
            <a:r>
              <a:rPr lang="ko-KR" altLang="en-US" dirty="0"/>
              <a:t>와</a:t>
            </a:r>
            <a:r>
              <a:rPr lang="en-US" altLang="ko-KR" dirty="0"/>
              <a:t> ttyS0</a:t>
            </a:r>
            <a:r>
              <a:rPr lang="ko-KR" altLang="en-US" dirty="0"/>
              <a:t>가 사용 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cat /dev/ttyUSB0 </a:t>
            </a:r>
          </a:p>
          <a:p>
            <a:pPr marL="0" indent="0">
              <a:buNone/>
            </a:pPr>
            <a:r>
              <a:rPr lang="en-US" altLang="ko-KR" dirty="0"/>
              <a:t>USB0</a:t>
            </a:r>
            <a:r>
              <a:rPr lang="ko-KR" altLang="en-US" dirty="0"/>
              <a:t>가 </a:t>
            </a:r>
            <a:r>
              <a:rPr lang="en-US" altLang="ko-KR" dirty="0" err="1"/>
              <a:t>gpsd</a:t>
            </a:r>
            <a:r>
              <a:rPr lang="en-US" altLang="ko-KR" dirty="0"/>
              <a:t> </a:t>
            </a:r>
            <a:r>
              <a:rPr lang="ko-KR" altLang="en-US" dirty="0" err="1"/>
              <a:t>실행중인지</a:t>
            </a:r>
            <a:r>
              <a:rPr lang="ko-KR" altLang="en-US" dirty="0"/>
              <a:t> 확인방법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B66D0-317F-49BA-BB65-E33B6746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6AED2A-BC5B-4608-B6AD-9CBA284E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600" y="4044167"/>
            <a:ext cx="3875679" cy="25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1201</Words>
  <Application>Microsoft Office PowerPoint</Application>
  <PresentationFormat>와이드스크린</PresentationFormat>
  <Paragraphs>256</Paragraphs>
  <Slides>37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 Unicode MS</vt:lpstr>
      <vt:lpstr>맑은 고딕</vt:lpstr>
      <vt:lpstr>Arial</vt:lpstr>
      <vt:lpstr>Century Gothic</vt:lpstr>
      <vt:lpstr>Wingdings 3</vt:lpstr>
      <vt:lpstr>이온</vt:lpstr>
      <vt:lpstr>1_이온</vt:lpstr>
      <vt:lpstr>붕붕이(전동 킥보드 공유서비스)</vt:lpstr>
      <vt:lpstr>목차</vt:lpstr>
      <vt:lpstr>개발 배경</vt:lpstr>
      <vt:lpstr>개발 목적 _ 시장성</vt:lpstr>
      <vt:lpstr>개발 목적 _ 상품성</vt:lpstr>
      <vt:lpstr>개발 기능 및 내용</vt:lpstr>
      <vt:lpstr>라즈베리파이 및 GPS</vt:lpstr>
      <vt:lpstr>라즈베리파이 및 GPS</vt:lpstr>
      <vt:lpstr>라즈베리파이 및 GPS</vt:lpstr>
      <vt:lpstr>라즈베리파이 및 GPS</vt:lpstr>
      <vt:lpstr>라즈베리파이 및 GPS</vt:lpstr>
      <vt:lpstr>라즈베리파이 및 GPS</vt:lpstr>
      <vt:lpstr>라즈베리파이 및 GPS</vt:lpstr>
      <vt:lpstr>라즈베리파이 및 GPS</vt:lpstr>
      <vt:lpstr>라즈베리파이 및 GPS</vt:lpstr>
      <vt:lpstr>라즈베리파이 및 GPS</vt:lpstr>
      <vt:lpstr>AWS EC2 + nodeJS &amp; mongoDB </vt:lpstr>
      <vt:lpstr>AWS EC2 + nodeJS &amp; mongoDB </vt:lpstr>
      <vt:lpstr>AWS EC2 + nodeJS &amp; mongoDB </vt:lpstr>
      <vt:lpstr>AWS EC2 + nodeJS &amp; mongoDB </vt:lpstr>
      <vt:lpstr>AWS EC2 + nodeJS &amp; mongoDB </vt:lpstr>
      <vt:lpstr>AWS EC2 + nodeJS &amp; mongoDB  소스코드</vt:lpstr>
      <vt:lpstr>AWS EC2 + nodeJS &amp; mongoDB  소스코드</vt:lpstr>
      <vt:lpstr>AWS EC2 + nodeJS &amp; mongoDB  소스코드 </vt:lpstr>
      <vt:lpstr>AWS EC2 + nodeJS &amp; mongoDB  소스코드 </vt:lpstr>
      <vt:lpstr>AWS EC2 + nodeJS &amp; mongoDB 소스코드  </vt:lpstr>
      <vt:lpstr>AWS EC2 + nodeJS &amp; mongoDB  소스코드 </vt:lpstr>
      <vt:lpstr>AWS EC2 + nodeJS &amp; mongoDB  결과물 사진 </vt:lpstr>
      <vt:lpstr>어플리케이션</vt:lpstr>
      <vt:lpstr>어플리케이션</vt:lpstr>
      <vt:lpstr>어플리케이션</vt:lpstr>
      <vt:lpstr>어플리케이션</vt:lpstr>
      <vt:lpstr>사용한 재료</vt:lpstr>
      <vt:lpstr>개발 결과 내용</vt:lpstr>
      <vt:lpstr>동영상 주소</vt:lpstr>
      <vt:lpstr>개선 계획</vt:lpstr>
      <vt:lpstr>개발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붕붕이(전동 킥보드 공유서비스)</dc:title>
  <dc:creator>gunwoo Kim</dc:creator>
  <cp:lastModifiedBy>gunwoo Kim</cp:lastModifiedBy>
  <cp:revision>27</cp:revision>
  <dcterms:created xsi:type="dcterms:W3CDTF">2018-12-24T08:05:13Z</dcterms:created>
  <dcterms:modified xsi:type="dcterms:W3CDTF">2018-12-25T14:04:47Z</dcterms:modified>
</cp:coreProperties>
</file>