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EA04-8131-432D-A481-16E9D14B82DE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B8E1-EF64-4BE6-A9AD-A5B5A8C95E31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05-ECA1-41DB-A9BC-4F98F8E72E63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83D-7583-4DF0-B10E-CF9F72DC3B5F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98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A7F6-284D-44BF-AC71-3EFDF247FC7F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F47D-EA9F-475B-9399-6AC4E063E796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5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350D-E437-4DFE-8C76-2E6B376EA8B6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9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CB9D-8B96-413D-8E30-96433C8F098D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3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22A1-AA0E-448F-810B-CC4C8A3E9C6B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6DA3-60A7-4290-BE81-3576A61B3763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A62D-5D59-4BE1-8E82-69110198DA83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8003-9E4B-4C2A-8DEF-475AC967BA16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847-CA51-424F-BE88-964FFC432D41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4D0E-D959-45BA-9C1F-49AF9F659718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36A7-B06E-4BB5-9EFC-C0CDF0F74FEB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EAE-8475-443E-A79E-92638DA456F7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7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FB7B-FC3B-4A01-B944-0E79E62B623D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1F57-11FB-4282-8111-C849B8EE21CF}" type="datetime1">
              <a:rPr lang="en-US" altLang="ko-KR" smtClean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60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7087083-5B10-4FE7-BF8F-5374D088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3D </a:t>
            </a:r>
            <a:r>
              <a:rPr lang="ko-KR" altLang="en-US" dirty="0"/>
              <a:t>모델링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261867-3EEE-4876-B517-25EBAC77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92" y="1853248"/>
            <a:ext cx="9868415" cy="47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3D </a:t>
            </a:r>
            <a:r>
              <a:rPr lang="ko-KR" altLang="en-US" dirty="0"/>
              <a:t>모델링 </a:t>
            </a:r>
            <a:r>
              <a:rPr lang="en-US" altLang="ko-KR" dirty="0"/>
              <a:t>Bottom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A43D29-A23A-421E-8C9C-17662225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0" y="1853248"/>
            <a:ext cx="9852117" cy="47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이온</vt:lpstr>
      <vt:lpstr>3d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>한승래</dc:creator>
  <cp:lastModifiedBy>한승래</cp:lastModifiedBy>
  <cp:revision>8</cp:revision>
  <dcterms:created xsi:type="dcterms:W3CDTF">2018-12-24T11:46:18Z</dcterms:created>
  <dcterms:modified xsi:type="dcterms:W3CDTF">2018-12-24T11:52:27Z</dcterms:modified>
</cp:coreProperties>
</file>