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B0B2-98C0-4993-9227-03314FA17BEF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B74-F210-4036-899E-5CB7146CF0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B0B2-98C0-4993-9227-03314FA17BEF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B74-F210-4036-899E-5CB7146CF0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B0B2-98C0-4993-9227-03314FA17BEF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B74-F210-4036-899E-5CB7146CF0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B0B2-98C0-4993-9227-03314FA17BEF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B74-F210-4036-899E-5CB7146CF0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B0B2-98C0-4993-9227-03314FA17BEF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B74-F210-4036-899E-5CB7146CF0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B0B2-98C0-4993-9227-03314FA17BEF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B74-F210-4036-899E-5CB7146CF0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B0B2-98C0-4993-9227-03314FA17BEF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B74-F210-4036-899E-5CB7146CF0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B0B2-98C0-4993-9227-03314FA17BEF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B74-F210-4036-899E-5CB7146CF0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B0B2-98C0-4993-9227-03314FA17BEF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B74-F210-4036-899E-5CB7146CF0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B0B2-98C0-4993-9227-03314FA17BEF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B74-F210-4036-899E-5CB7146CF0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B0B2-98C0-4993-9227-03314FA17BEF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B74-F210-4036-899E-5CB7146CF0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B0B2-98C0-4993-9227-03314FA17BEF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4B74-F210-4036-899E-5CB7146CF0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RSA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RSA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그냥뚫는건</a:t>
            </a:r>
            <a:r>
              <a:rPr lang="ko-KR" altLang="en-US" dirty="0" smtClean="0"/>
              <a:t> 어렵지만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생성된 공개키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수집한다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수집한 수들의 공약수를 찾아서 </a:t>
            </a:r>
            <a:r>
              <a:rPr lang="ko-KR" altLang="en-US" dirty="0" err="1" smtClean="0"/>
              <a:t>뚫어보면됨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5786478" cy="535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3076575"/>
            <a:ext cx="75247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14480" y="4429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쉽게가</a:t>
            </a:r>
            <a:r>
              <a:rPr lang="ko-KR" altLang="en-US" dirty="0" err="1"/>
              <a:t>능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RSA</vt:lpstr>
      <vt:lpstr>슬라이드 2</vt:lpstr>
      <vt:lpstr>슬라이드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</dc:title>
  <dc:creator>n5110</dc:creator>
  <cp:lastModifiedBy>n5110</cp:lastModifiedBy>
  <cp:revision>1</cp:revision>
  <dcterms:created xsi:type="dcterms:W3CDTF">2017-09-29T00:48:38Z</dcterms:created>
  <dcterms:modified xsi:type="dcterms:W3CDTF">2017-09-29T00:50:53Z</dcterms:modified>
</cp:coreProperties>
</file>