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2F93-83E6-4743-8EB7-17783F2FC8E5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A6F0-A7AE-4DC1-9C15-F33500F334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9343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857232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Signature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binwalk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펌웨어이미지파일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607191" y="3964785"/>
            <a:ext cx="999338" cy="706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786" y="4643446"/>
            <a:ext cx="7287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CramFS</a:t>
            </a:r>
            <a:r>
              <a:rPr lang="ko-KR" altLang="en-US" dirty="0" smtClean="0"/>
              <a:t>라는 파일시스템이 </a:t>
            </a:r>
            <a:r>
              <a:rPr lang="en-US" altLang="ko-KR" dirty="0" smtClean="0"/>
              <a:t>1565732 offset</a:t>
            </a:r>
            <a:r>
              <a:rPr lang="ko-KR" altLang="en-US" dirty="0" smtClean="0"/>
              <a:t>에서 시작한다</a:t>
            </a:r>
            <a:endParaRPr lang="en-US" altLang="ko-KR" dirty="0" smtClean="0"/>
          </a:p>
          <a:p>
            <a:r>
              <a:rPr lang="ko-KR" altLang="en-US" dirty="0" smtClean="0"/>
              <a:t>파일시스템은 뒤에 </a:t>
            </a:r>
            <a:r>
              <a:rPr lang="ko-KR" altLang="en-US" dirty="0" err="1" smtClean="0"/>
              <a:t>어떤것이</a:t>
            </a:r>
            <a:r>
              <a:rPr lang="ko-KR" altLang="en-US" dirty="0" smtClean="0"/>
              <a:t> 붙어도 파일시스템으로 </a:t>
            </a:r>
            <a:r>
              <a:rPr lang="ko-KR" altLang="en-US" dirty="0" err="1" smtClean="0"/>
              <a:t>인식하기때문에</a:t>
            </a:r>
            <a:endParaRPr lang="en-US" altLang="ko-KR" dirty="0" smtClean="0"/>
          </a:p>
          <a:p>
            <a:r>
              <a:rPr lang="ko-KR" altLang="en-US" dirty="0" smtClean="0"/>
              <a:t>시작부분만 적어도 무관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185863"/>
            <a:ext cx="88963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214290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Entropy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binwalk</a:t>
            </a:r>
            <a:r>
              <a:rPr lang="en-US" altLang="ko-KR" dirty="0" smtClean="0"/>
              <a:t> –E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이미지 파일명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2914650"/>
            <a:ext cx="7896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357298"/>
            <a:ext cx="6720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파일시스템 이미지 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if=</a:t>
            </a:r>
            <a:r>
              <a:rPr lang="ko-KR" altLang="en-US" dirty="0" err="1" smtClean="0"/>
              <a:t>펌웨어이미지파일명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of=</a:t>
            </a:r>
            <a:r>
              <a:rPr lang="ko-KR" altLang="en-US" dirty="0" smtClean="0"/>
              <a:t>파일시스템이미지파일명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=1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skip=</a:t>
            </a:r>
            <a:r>
              <a:rPr lang="ko-KR" altLang="en-US" dirty="0" smtClean="0"/>
              <a:t>파일시스템 오프셋</a:t>
            </a:r>
            <a:r>
              <a:rPr lang="en-US" altLang="ko-KR" dirty="0" smtClean="0"/>
              <a:t>(1565..)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" y="2500306"/>
            <a:ext cx="9061768" cy="61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1214422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파일시스템 이미지 확인</a:t>
            </a:r>
            <a:endParaRPr lang="en-US" altLang="ko-KR" dirty="0" smtClean="0"/>
          </a:p>
          <a:p>
            <a:r>
              <a:rPr lang="en-US" altLang="ko-KR" dirty="0" smtClean="0"/>
              <a:t>$file </a:t>
            </a:r>
            <a:r>
              <a:rPr lang="ko-KR" altLang="en-US" dirty="0" smtClean="0"/>
              <a:t>파일시스템이미지파일명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001156" cy="53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1000108"/>
            <a:ext cx="737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파일시스템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마운트포인트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mountpoint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$ mount –t </a:t>
            </a:r>
            <a:r>
              <a:rPr lang="en-US" altLang="ko-KR" dirty="0" err="1" smtClean="0"/>
              <a:t>cramfs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loop,ro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파일시스템이미지파일명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마운트포인</a:t>
            </a:r>
            <a:r>
              <a:rPr lang="ko-KR" altLang="en-US" dirty="0" err="1"/>
              <a:t>트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n5110</dc:creator>
  <cp:lastModifiedBy>n5110</cp:lastModifiedBy>
  <cp:revision>3</cp:revision>
  <dcterms:created xsi:type="dcterms:W3CDTF">2017-09-27T01:53:43Z</dcterms:created>
  <dcterms:modified xsi:type="dcterms:W3CDTF">2017-09-27T02:19:51Z</dcterms:modified>
</cp:coreProperties>
</file>