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4552-A5B0-46AD-8826-4186DA4735B3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19F8-7F08-4D74-ADF4-90594F57EF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FMK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Extract-firmware.sh </a:t>
            </a:r>
          </a:p>
          <a:p>
            <a:pPr>
              <a:buNone/>
            </a:pPr>
            <a:r>
              <a:rPr lang="en-US" altLang="ko-KR" dirty="0" err="1" smtClean="0"/>
              <a:t>binwalk</a:t>
            </a:r>
            <a:r>
              <a:rPr lang="ko-KR" altLang="en-US" dirty="0" smtClean="0"/>
              <a:t>기반 파일시스템을 분리해주는 </a:t>
            </a:r>
            <a:r>
              <a:rPr lang="ko-KR" altLang="en-US" dirty="0" err="1" smtClean="0"/>
              <a:t>쉘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2843213"/>
            <a:ext cx="4533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7422" y="464344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4929198"/>
            <a:ext cx="562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Modding</a:t>
            </a:r>
            <a:r>
              <a:rPr lang="ko-KR" altLang="en-US" dirty="0"/>
              <a:t> </a:t>
            </a:r>
            <a:r>
              <a:rPr lang="ko-KR" altLang="en-US" dirty="0" smtClean="0"/>
              <a:t>폴더에 파일시스템기준으로 </a:t>
            </a:r>
            <a:r>
              <a:rPr lang="ko-KR" altLang="en-US" dirty="0" err="1" smtClean="0"/>
              <a:t>나눈것을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78962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분석한것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5648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934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3714752"/>
            <a:ext cx="538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Firmware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filesystem</a:t>
            </a:r>
            <a:r>
              <a:rPr lang="ko-KR" altLang="en-US" dirty="0" smtClean="0"/>
              <a:t>부분에 </a:t>
            </a:r>
            <a:r>
              <a:rPr lang="en-US" altLang="ko-KR" dirty="0" smtClean="0"/>
              <a:t>Hack.html</a:t>
            </a:r>
            <a:r>
              <a:rPr lang="ko-KR" altLang="en-US" dirty="0" smtClean="0"/>
              <a:t>을 심는다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1562100"/>
            <a:ext cx="7962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5786454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조작된 </a:t>
            </a:r>
            <a:r>
              <a:rPr lang="en-US" altLang="ko-KR" dirty="0" smtClean="0"/>
              <a:t>firmware</a:t>
            </a:r>
            <a:r>
              <a:rPr lang="ko-KR" altLang="en-US" dirty="0" smtClean="0"/>
              <a:t>들을 합친다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3105150"/>
            <a:ext cx="5534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00232" y="4786322"/>
            <a:ext cx="4204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 되다가 </a:t>
            </a:r>
            <a:r>
              <a:rPr lang="en-US" altLang="ko-KR" dirty="0" smtClean="0"/>
              <a:t>ICV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안맞다하여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failed</a:t>
            </a:r>
            <a:r>
              <a:rPr lang="ko-KR" altLang="en-US" dirty="0" smtClean="0"/>
              <a:t>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수정해서 다시 </a:t>
            </a:r>
            <a:r>
              <a:rPr lang="en-US" altLang="ko-KR" dirty="0" smtClean="0"/>
              <a:t>upgrade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3081338"/>
            <a:ext cx="7867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4429132"/>
            <a:ext cx="2369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Bless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ICV</a:t>
            </a:r>
            <a:r>
              <a:rPr lang="ko-KR" altLang="en-US" dirty="0" smtClean="0"/>
              <a:t>값을 수정</a:t>
            </a:r>
            <a:endParaRPr lang="en-US" altLang="ko-KR" dirty="0" smtClean="0"/>
          </a:p>
          <a:p>
            <a:r>
              <a:rPr lang="en-US" altLang="ko-KR" dirty="0" smtClean="0"/>
              <a:t>Little </a:t>
            </a:r>
            <a:r>
              <a:rPr lang="en-US" altLang="ko-KR" dirty="0" err="1" smtClean="0"/>
              <a:t>endian</a:t>
            </a:r>
            <a:r>
              <a:rPr lang="ko-KR" altLang="en-US" dirty="0" smtClean="0"/>
              <a:t>이니까</a:t>
            </a:r>
            <a:endParaRPr lang="en-US" altLang="ko-KR" dirty="0" smtClean="0"/>
          </a:p>
          <a:p>
            <a:r>
              <a:rPr lang="en-US" altLang="ko-KR" dirty="0" smtClean="0"/>
              <a:t>C49F0B99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3500438"/>
            <a:ext cx="29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tftp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를이용해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upgrade</a:t>
            </a:r>
            <a:r>
              <a:rPr lang="ko-KR" altLang="en-US" dirty="0" smtClean="0"/>
              <a:t>시킴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2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2209800"/>
            <a:ext cx="560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</Words>
  <Application>Microsoft Office PowerPoint</Application>
  <PresentationFormat>화면 슬라이드 쇼(4:3)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FMK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FMK</dc:title>
  <dc:creator>n5110</dc:creator>
  <cp:lastModifiedBy>n5110</cp:lastModifiedBy>
  <cp:revision>14</cp:revision>
  <dcterms:created xsi:type="dcterms:W3CDTF">2017-09-28T00:49:56Z</dcterms:created>
  <dcterms:modified xsi:type="dcterms:W3CDTF">2017-09-28T03:08:55Z</dcterms:modified>
</cp:coreProperties>
</file>