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B3B0-394C-40AD-8EA6-993F056C8610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E8DE-B264-4E17-A07B-B200ED3DF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B3B0-394C-40AD-8EA6-993F056C8610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E8DE-B264-4E17-A07B-B200ED3DF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B3B0-394C-40AD-8EA6-993F056C8610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E8DE-B264-4E17-A07B-B200ED3DF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B3B0-394C-40AD-8EA6-993F056C8610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E8DE-B264-4E17-A07B-B200ED3DF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B3B0-394C-40AD-8EA6-993F056C8610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E8DE-B264-4E17-A07B-B200ED3DF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B3B0-394C-40AD-8EA6-993F056C8610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E8DE-B264-4E17-A07B-B200ED3DF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B3B0-394C-40AD-8EA6-993F056C8610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E8DE-B264-4E17-A07B-B200ED3DF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B3B0-394C-40AD-8EA6-993F056C8610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E8DE-B264-4E17-A07B-B200ED3DF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B3B0-394C-40AD-8EA6-993F056C8610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E8DE-B264-4E17-A07B-B200ED3DF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B3B0-394C-40AD-8EA6-993F056C8610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E8DE-B264-4E17-A07B-B200ED3DF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B3B0-394C-40AD-8EA6-993F056C8610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E8DE-B264-4E17-A07B-B200ED3DF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2B3B0-394C-40AD-8EA6-993F056C8610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E8DE-B264-4E17-A07B-B200ED3DF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4414" y="285728"/>
            <a:ext cx="3500462" cy="628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214414" y="1357298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214414" y="2571744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214414" y="5429264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14414" y="3643314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08" y="642918"/>
            <a:ext cx="2119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헤더 </a:t>
            </a:r>
            <a:r>
              <a:rPr lang="en-US" altLang="ko-KR" dirty="0" smtClean="0"/>
              <a:t>0x00400000</a:t>
            </a:r>
          </a:p>
          <a:p>
            <a:r>
              <a:rPr lang="en-US" altLang="ko-KR" dirty="0" smtClean="0"/>
              <a:t>Linker</a:t>
            </a:r>
            <a:r>
              <a:rPr lang="ko-KR" altLang="en-US" dirty="0" smtClean="0"/>
              <a:t>가 번지 결정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57356" y="17859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섹션테이블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43108" y="285749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섹션</a:t>
            </a:r>
            <a:r>
              <a:rPr lang="en-US" altLang="ko-KR" dirty="0" smtClean="0"/>
              <a:t>#1…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7422" y="5786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285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실행파일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57884" y="571480"/>
            <a:ext cx="2571768" cy="4500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15074" y="535782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가상주소공간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rot="5400000" flipH="1" flipV="1">
            <a:off x="5000628" y="2500306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29190" y="2000240"/>
            <a:ext cx="8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loader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5857884" y="1428736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88211" y="1285860"/>
            <a:ext cx="2276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ImageBase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헤더에있는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ib</a:t>
            </a:r>
            <a:r>
              <a:rPr lang="ko-KR" altLang="en-US" dirty="0" smtClean="0"/>
              <a:t>값이</a:t>
            </a:r>
            <a:endParaRPr lang="en-US" altLang="ko-KR" dirty="0"/>
          </a:p>
          <a:p>
            <a:r>
              <a:rPr lang="en-US" altLang="ko-KR" dirty="0" smtClean="0"/>
              <a:t>0x00400000</a:t>
            </a:r>
            <a:r>
              <a:rPr lang="ko-KR" altLang="en-US" dirty="0" smtClean="0"/>
              <a:t>번지면</a:t>
            </a:r>
            <a:endParaRPr lang="en-US" altLang="ko-KR" dirty="0" smtClean="0"/>
          </a:p>
          <a:p>
            <a:r>
              <a:rPr lang="ko-KR" altLang="en-US" dirty="0" smtClean="0"/>
              <a:t>그 주소에 맞춰 저장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코드는 </a:t>
            </a:r>
            <a:r>
              <a:rPr lang="en-US" altLang="ko-KR" dirty="0" err="1" smtClean="0"/>
              <a:t>ImageBase</a:t>
            </a:r>
            <a:r>
              <a:rPr lang="ko-KR" altLang="en-US" dirty="0" smtClean="0"/>
              <a:t>가 있다는 가정하에 작성됨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0x00403030 “hello”</a:t>
            </a:r>
          </a:p>
          <a:p>
            <a:pPr>
              <a:buNone/>
            </a:pPr>
            <a:r>
              <a:rPr lang="en-US" altLang="ko-KR" dirty="0" smtClean="0"/>
              <a:t>IB</a:t>
            </a:r>
            <a:r>
              <a:rPr lang="ko-KR" altLang="en-US" dirty="0" smtClean="0"/>
              <a:t>에 있다고 생각하고 </a:t>
            </a:r>
            <a:r>
              <a:rPr lang="en-US" altLang="ko-KR" dirty="0" smtClean="0"/>
              <a:t>“hello”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0x00403030</a:t>
            </a:r>
            <a:r>
              <a:rPr lang="ko-KR" altLang="en-US" dirty="0" smtClean="0"/>
              <a:t>에 저장한것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IB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0x00500000</a:t>
            </a:r>
            <a:r>
              <a:rPr lang="ko-KR" altLang="en-US" dirty="0" smtClean="0"/>
              <a:t>이라면 </a:t>
            </a:r>
            <a:r>
              <a:rPr lang="en-US" altLang="ko-KR" dirty="0" smtClean="0"/>
              <a:t>0x00403030</a:t>
            </a:r>
            <a:r>
              <a:rPr lang="ko-KR" altLang="en-US" dirty="0" err="1" smtClean="0"/>
              <a:t>에있는것은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못읽고</a:t>
            </a:r>
            <a:r>
              <a:rPr lang="en-US" altLang="ko-KR" dirty="0" smtClean="0"/>
              <a:t>, 0x00503030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저장해야함</a:t>
            </a:r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071678"/>
            <a:ext cx="624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Solid </a:t>
            </a:r>
            <a:r>
              <a:rPr lang="ko-KR" altLang="en-US" dirty="0" smtClean="0"/>
              <a:t>이렇게 </a:t>
            </a:r>
            <a:r>
              <a:rPr lang="ko-KR" altLang="en-US" dirty="0" err="1" smtClean="0"/>
              <a:t>나오는것은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ImageBase</a:t>
            </a:r>
            <a:r>
              <a:rPr lang="ko-KR" altLang="en-US" dirty="0" smtClean="0"/>
              <a:t>가 잘 맞아서 분석가능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71818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785982" y="2438400"/>
            <a:ext cx="1296352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14544" y="928670"/>
            <a:ext cx="1296352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500166" y="1857364"/>
            <a:ext cx="1357322" cy="2857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43174" y="357166"/>
            <a:ext cx="545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ImageBase</a:t>
            </a:r>
            <a:r>
              <a:rPr lang="ko-KR" altLang="en-US" dirty="0" smtClean="0"/>
              <a:t>를 몰라서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번지에 </a:t>
            </a:r>
            <a:r>
              <a:rPr lang="ko-KR" altLang="en-US" dirty="0" err="1" smtClean="0"/>
              <a:t>올라가는거라고</a:t>
            </a:r>
            <a:r>
              <a:rPr lang="ko-KR" altLang="en-US" dirty="0" smtClean="0"/>
              <a:t> 가정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rot="5400000">
            <a:off x="3549535" y="-36986"/>
            <a:ext cx="1059428" cy="25863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7290" y="5572140"/>
            <a:ext cx="542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그래서 </a:t>
            </a:r>
            <a:r>
              <a:rPr lang="en-US" altLang="ko-KR" dirty="0" smtClean="0"/>
              <a:t>Unexplored</a:t>
            </a:r>
            <a:r>
              <a:rPr lang="ko-KR" altLang="en-US" dirty="0" smtClean="0"/>
              <a:t>가 많고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도 이상하게뜨는것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rot="16200000" flipV="1">
            <a:off x="-349892" y="1778627"/>
            <a:ext cx="4000529" cy="33007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00042"/>
            <a:ext cx="88857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지금까지는 실행파일헤더에 </a:t>
            </a:r>
            <a:r>
              <a:rPr lang="en-US" altLang="ko-KR" dirty="0" err="1" smtClean="0"/>
              <a:t>ImageBase</a:t>
            </a:r>
            <a:r>
              <a:rPr lang="ko-KR" altLang="en-US" dirty="0" smtClean="0"/>
              <a:t>있어서 알아서 잘 잡혔지만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Boot code</a:t>
            </a:r>
            <a:r>
              <a:rPr lang="ko-KR" altLang="en-US" dirty="0" smtClean="0"/>
              <a:t>는 코드와 데이터로만 구성되어있어 </a:t>
            </a:r>
            <a:r>
              <a:rPr lang="en-US" altLang="ko-KR" dirty="0" err="1" smtClean="0"/>
              <a:t>ImageBase</a:t>
            </a:r>
            <a:r>
              <a:rPr lang="ko-KR" altLang="en-US" dirty="0" smtClean="0"/>
              <a:t>정보가 없어서 </a:t>
            </a:r>
            <a:r>
              <a:rPr lang="ko-KR" altLang="en-US" dirty="0" err="1" smtClean="0"/>
              <a:t>이런현상이</a:t>
            </a:r>
            <a:endParaRPr lang="en-US" altLang="ko-KR" dirty="0" smtClean="0"/>
          </a:p>
          <a:p>
            <a:r>
              <a:rPr lang="ko-KR" altLang="en-US" dirty="0" smtClean="0"/>
              <a:t>발생함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IDA</a:t>
            </a:r>
            <a:r>
              <a:rPr lang="ko-KR" altLang="en-US" dirty="0" smtClean="0"/>
              <a:t>가 읽지 못하낸다면 </a:t>
            </a:r>
            <a:r>
              <a:rPr lang="en-US" altLang="ko-KR" dirty="0" err="1" smtClean="0"/>
              <a:t>ImageBase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알아내야함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ImageBase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알아내는 방법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펌웨어의</a:t>
            </a:r>
            <a:r>
              <a:rPr lang="ko-KR" altLang="en-US" dirty="0" smtClean="0"/>
              <a:t> 상수의 상당수는 주소 값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상수를 보고 유추할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err="1"/>
              <a:t>l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(load </a:t>
            </a:r>
            <a:r>
              <a:rPr lang="en-US" altLang="ko-KR" dirty="0" err="1" smtClean="0"/>
              <a:t>immidietly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상수값을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로드하는</a:t>
            </a:r>
            <a:r>
              <a:rPr lang="ko-KR" altLang="en-US" dirty="0" smtClean="0"/>
              <a:t> 명령어를 찾아봄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//</a:t>
            </a:r>
            <a:r>
              <a:rPr lang="ko-KR" altLang="en-US" dirty="0" smtClean="0"/>
              <a:t>스크립트는 </a:t>
            </a:r>
            <a:r>
              <a:rPr lang="en-US" altLang="ko-KR" dirty="0" err="1" smtClean="0"/>
              <a:t>li</a:t>
            </a:r>
            <a:r>
              <a:rPr lang="ko-KR" altLang="en-US" dirty="0" smtClean="0"/>
              <a:t>의 두번째 </a:t>
            </a:r>
            <a:r>
              <a:rPr lang="en-US" altLang="ko-KR" dirty="0" smtClean="0"/>
              <a:t>operand</a:t>
            </a:r>
            <a:r>
              <a:rPr lang="ko-KR" altLang="en-US" dirty="0" smtClean="0"/>
              <a:t>는 주소값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보이는 것만 뽑아보기</a:t>
            </a:r>
            <a:endParaRPr lang="en-US" altLang="ko-KR" dirty="0"/>
          </a:p>
          <a:p>
            <a:pPr marL="342900" indent="-342900"/>
            <a:endParaRPr lang="ko-KR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00100" y="785794"/>
            <a:ext cx="3000396" cy="45005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28662" y="3714752"/>
            <a:ext cx="3071834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7686" y="3929066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초기화되지않은</a:t>
            </a:r>
            <a:r>
              <a:rPr lang="ko-KR" altLang="en-US" dirty="0" smtClean="0"/>
              <a:t> 변수 등을 저장하는</a:t>
            </a:r>
            <a:endParaRPr lang="en-US" altLang="ko-KR" dirty="0" smtClean="0"/>
          </a:p>
          <a:p>
            <a:r>
              <a:rPr lang="en-US" altLang="ko-KR" dirty="0" smtClean="0"/>
              <a:t>BSS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4678" y="28572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 code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6248" y="1142984"/>
            <a:ext cx="49536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중간 어디에 </a:t>
            </a:r>
            <a:r>
              <a:rPr lang="en-US" altLang="ko-KR" dirty="0" smtClean="0"/>
              <a:t>BSS</a:t>
            </a:r>
            <a:r>
              <a:rPr lang="ko-KR" altLang="en-US" dirty="0" smtClean="0"/>
              <a:t>를 초기화하는 </a:t>
            </a:r>
            <a:r>
              <a:rPr lang="ko-KR" altLang="en-US" dirty="0" err="1" smtClean="0"/>
              <a:t>코드가있음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R0 &lt;- BSS </a:t>
            </a:r>
            <a:r>
              <a:rPr lang="ko-KR" altLang="en-US" dirty="0" smtClean="0"/>
              <a:t>시작 주소</a:t>
            </a:r>
            <a:endParaRPr lang="en-US" altLang="ko-KR" dirty="0" smtClean="0"/>
          </a:p>
          <a:p>
            <a:r>
              <a:rPr lang="en-US" altLang="ko-KR" dirty="0" smtClean="0"/>
              <a:t>R1 &lt;- RSS </a:t>
            </a:r>
            <a:r>
              <a:rPr lang="ko-KR" altLang="en-US" dirty="0" smtClean="0"/>
              <a:t>끝 주소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R0~R1</a:t>
            </a:r>
            <a:r>
              <a:rPr lang="ko-KR" altLang="en-US" dirty="0" smtClean="0"/>
              <a:t>의 영역을 돌아다니며 초기화하는 코드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85720" y="28572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err="1" smtClean="0"/>
              <a:t>번쨰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14678" y="28572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 code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1071546"/>
            <a:ext cx="62407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$zero &lt;- </a:t>
            </a:r>
            <a:r>
              <a:rPr lang="ko-KR" altLang="en-US" dirty="0" smtClean="0"/>
              <a:t>읽으면 무조건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레지스터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초기화시</a:t>
            </a:r>
            <a:r>
              <a:rPr lang="ko-KR" altLang="en-US" dirty="0" smtClean="0"/>
              <a:t> 많이 쓰임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IDA -&gt; text Search -&gt; $zero</a:t>
            </a:r>
          </a:p>
          <a:p>
            <a:endParaRPr lang="en-US" altLang="ko-KR" dirty="0"/>
          </a:p>
          <a:p>
            <a:r>
              <a:rPr lang="en-US" altLang="ko-KR" dirty="0" smtClean="0"/>
              <a:t>Store </a:t>
            </a:r>
            <a:r>
              <a:rPr lang="ko-KR" altLang="en-US" dirty="0" smtClean="0"/>
              <a:t>명령어가 보통 초기화가 맞음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Sw</a:t>
            </a:r>
            <a:r>
              <a:rPr lang="en-US" altLang="ko-KR" dirty="0" smtClean="0"/>
              <a:t> $zero, 0($a0) &lt;- </a:t>
            </a:r>
            <a:r>
              <a:rPr lang="ko-KR" altLang="en-US" dirty="0" smtClean="0"/>
              <a:t>전형적인 초기화 코드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$a0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문으로 바꾸며 초기화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$a1 boot code size, $a0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BSS </a:t>
            </a:r>
            <a:r>
              <a:rPr lang="ko-KR" altLang="en-US" dirty="0" smtClean="0"/>
              <a:t>시작주소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$a1 - $a0</a:t>
            </a:r>
            <a:r>
              <a:rPr lang="ko-KR" altLang="en-US" dirty="0" smtClean="0"/>
              <a:t>해보면 </a:t>
            </a:r>
            <a:r>
              <a:rPr lang="en-US" altLang="ko-KR" dirty="0" err="1" smtClean="0"/>
              <a:t>ImageBase</a:t>
            </a:r>
            <a:r>
              <a:rPr lang="ko-KR" altLang="en-US" dirty="0" smtClean="0"/>
              <a:t>일 가능성 높다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57222" y="857232"/>
            <a:ext cx="102643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열고나서 알려진 함수들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이미 </a:t>
            </a:r>
            <a:r>
              <a:rPr lang="ko-KR" altLang="en-US" dirty="0" err="1" smtClean="0"/>
              <a:t>분석했던것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잘알려진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라이브리러함수들</a:t>
            </a:r>
            <a:r>
              <a:rPr lang="en-US" altLang="ko-KR" dirty="0" smtClean="0"/>
              <a:t>) </a:t>
            </a:r>
            <a:r>
              <a:rPr lang="ko-KR" altLang="en-US" dirty="0" smtClean="0"/>
              <a:t>걸러내고 분석 시작 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그 데이터가 자산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분석끝나고</a:t>
            </a:r>
            <a:r>
              <a:rPr lang="ko-KR" altLang="en-US" dirty="0" smtClean="0"/>
              <a:t> 항상 </a:t>
            </a:r>
            <a:r>
              <a:rPr lang="en-US" altLang="ko-KR" dirty="0" smtClean="0"/>
              <a:t>IDA </a:t>
            </a:r>
            <a:r>
              <a:rPr lang="ko-KR" altLang="en-US" dirty="0" smtClean="0"/>
              <a:t>기능 중 </a:t>
            </a:r>
            <a:r>
              <a:rPr lang="en-US" altLang="ko-KR" dirty="0" smtClean="0"/>
              <a:t>FLIRT(fast library identification recognition tech)</a:t>
            </a:r>
            <a:r>
              <a:rPr lang="ko-KR" altLang="en-US" dirty="0" smtClean="0"/>
              <a:t>을 이용</a:t>
            </a:r>
            <a:endParaRPr lang="en-US" altLang="ko-KR" dirty="0" smtClean="0"/>
          </a:p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Signiture</a:t>
            </a:r>
            <a:r>
              <a:rPr lang="ko-KR" altLang="en-US" dirty="0" smtClean="0"/>
              <a:t>뽑아서 매칭해주는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첫 </a:t>
            </a:r>
            <a:r>
              <a:rPr lang="ko-KR" altLang="en-US" dirty="0" err="1" smtClean="0"/>
              <a:t>몇십바이트를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시그니처로</a:t>
            </a:r>
            <a:r>
              <a:rPr lang="ko-KR" altLang="en-US" dirty="0" smtClean="0"/>
              <a:t> 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다음에 볼 때 일치 </a:t>
            </a:r>
            <a:r>
              <a:rPr lang="ko-KR" altLang="en-US" dirty="0" err="1" smtClean="0"/>
              <a:t>하는게</a:t>
            </a:r>
            <a:r>
              <a:rPr lang="ko-KR" altLang="en-US" dirty="0" smtClean="0"/>
              <a:t> 있으면 </a:t>
            </a:r>
            <a:r>
              <a:rPr lang="en-US" altLang="ko-KR" dirty="0" smtClean="0"/>
              <a:t>matching</a:t>
            </a:r>
            <a:r>
              <a:rPr lang="ko-KR" altLang="en-US" dirty="0" smtClean="0"/>
              <a:t>시켜줌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Sigmake.exe (</a:t>
            </a:r>
            <a:r>
              <a:rPr lang="ko-KR" altLang="en-US" dirty="0" smtClean="0"/>
              <a:t>패턴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쓰는것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cf.exe, pelf.exe, plb.exe, pormf166.exe….</a:t>
            </a:r>
          </a:p>
          <a:p>
            <a:endParaRPr lang="en-US" altLang="ko-KR" dirty="0"/>
          </a:p>
          <a:p>
            <a:r>
              <a:rPr lang="en-US" altLang="ko-KR" dirty="0" smtClean="0"/>
              <a:t>Idb2pat.py &lt;- IDA</a:t>
            </a:r>
            <a:r>
              <a:rPr lang="ko-KR" altLang="en-US" dirty="0" smtClean="0"/>
              <a:t>가 끝나는 대로 패턴 매칭시켜주는 스크립트 </a:t>
            </a:r>
            <a:r>
              <a:rPr lang="en-US" altLang="ko-KR" dirty="0" smtClean="0"/>
              <a:t>//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가지면 충분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330</Words>
  <Application>Microsoft Office PowerPoint</Application>
  <PresentationFormat>화면 슬라이드 쇼(4:3)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renz</dc:creator>
  <cp:lastModifiedBy>renz</cp:lastModifiedBy>
  <cp:revision>13</cp:revision>
  <dcterms:created xsi:type="dcterms:W3CDTF">2017-11-16T07:11:21Z</dcterms:created>
  <dcterms:modified xsi:type="dcterms:W3CDTF">2017-11-16T07:59:18Z</dcterms:modified>
</cp:coreProperties>
</file>