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8793-FC8C-41BA-BF77-FA3F060DEEA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33F8-2F71-4651-814C-20BB435EAA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78962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521495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ICV</a:t>
            </a:r>
            <a:r>
              <a:rPr lang="ko-KR" altLang="en-US" dirty="0" smtClean="0"/>
              <a:t>가 다르니 맞게 고쳐주자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143000" y="-114300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643702" y="4214818"/>
            <a:ext cx="899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Shikra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or </a:t>
            </a:r>
          </a:p>
          <a:p>
            <a:r>
              <a:rPr lang="en-US" altLang="ko-KR" dirty="0" smtClean="0"/>
              <a:t>FT232)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388" y="642918"/>
            <a:ext cx="115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</a:t>
            </a:r>
          </a:p>
          <a:p>
            <a:r>
              <a:rPr lang="en-US" altLang="ko-KR" dirty="0" smtClean="0"/>
              <a:t>To </a:t>
            </a:r>
            <a:r>
              <a:rPr lang="en-US" altLang="ko-KR" dirty="0" err="1" smtClean="0"/>
              <a:t>iptime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rot="16806145">
            <a:off x="1541176" y="4132008"/>
            <a:ext cx="2404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십자가모양이 </a:t>
            </a:r>
            <a:r>
              <a:rPr lang="en-US" altLang="ko-KR" dirty="0" smtClean="0"/>
              <a:t>GND</a:t>
            </a:r>
          </a:p>
          <a:p>
            <a:r>
              <a:rPr lang="en-US" altLang="ko-KR" dirty="0" smtClean="0"/>
              <a:t>GND, </a:t>
            </a:r>
            <a:r>
              <a:rPr lang="en-US" altLang="ko-KR" dirty="0"/>
              <a:t>R</a:t>
            </a:r>
            <a:r>
              <a:rPr lang="en-US" altLang="ko-KR" dirty="0" smtClean="0"/>
              <a:t>X, TX, </a:t>
            </a:r>
            <a:r>
              <a:rPr lang="ko-KR" altLang="en-US" dirty="0" smtClean="0"/>
              <a:t>전원 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058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3214686"/>
            <a:ext cx="503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Unreachble</a:t>
            </a:r>
            <a:r>
              <a:rPr lang="ko-KR" altLang="en-US" dirty="0" err="1" smtClean="0"/>
              <a:t>뜰시는</a:t>
            </a:r>
            <a:r>
              <a:rPr lang="en-US" altLang="ko-KR" dirty="0"/>
              <a:t> </a:t>
            </a:r>
            <a:r>
              <a:rPr lang="ko-KR" altLang="en-US" dirty="0" smtClean="0"/>
              <a:t>수동으로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잡아줘야한다</a:t>
            </a:r>
            <a:endParaRPr lang="en-US" altLang="ko-KR" dirty="0" smtClean="0"/>
          </a:p>
          <a:p>
            <a:r>
              <a:rPr lang="en-US" altLang="ko-KR" dirty="0" smtClean="0"/>
              <a:t>Gateway</a:t>
            </a:r>
            <a:r>
              <a:rPr lang="ko-KR" altLang="en-US" dirty="0" smtClean="0"/>
              <a:t>도 잡아줘야함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46386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00108"/>
            <a:ext cx="36766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57290" y="2857496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Tftp</a:t>
            </a:r>
            <a:r>
              <a:rPr lang="ko-KR" altLang="en-US" dirty="0" smtClean="0"/>
              <a:t>로 올리면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5918" y="6215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됏다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renz</dc:creator>
  <cp:lastModifiedBy>renz</cp:lastModifiedBy>
  <cp:revision>2</cp:revision>
  <dcterms:created xsi:type="dcterms:W3CDTF">2017-11-15T06:53:33Z</dcterms:created>
  <dcterms:modified xsi:type="dcterms:W3CDTF">2017-11-15T07:01:24Z</dcterms:modified>
</cp:coreProperties>
</file>