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11F0-58E8-476E-ADA5-3C26518E4D06}" type="datetimeFigureOut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9BC6-2AC5-4E9D-AB53-F321F46D9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11F0-58E8-476E-ADA5-3C26518E4D06}" type="datetimeFigureOut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9BC6-2AC5-4E9D-AB53-F321F46D9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11F0-58E8-476E-ADA5-3C26518E4D06}" type="datetimeFigureOut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9BC6-2AC5-4E9D-AB53-F321F46D9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11F0-58E8-476E-ADA5-3C26518E4D06}" type="datetimeFigureOut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9BC6-2AC5-4E9D-AB53-F321F46D9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11F0-58E8-476E-ADA5-3C26518E4D06}" type="datetimeFigureOut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9BC6-2AC5-4E9D-AB53-F321F46D9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11F0-58E8-476E-ADA5-3C26518E4D06}" type="datetimeFigureOut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9BC6-2AC5-4E9D-AB53-F321F46D9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11F0-58E8-476E-ADA5-3C26518E4D06}" type="datetimeFigureOut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9BC6-2AC5-4E9D-AB53-F321F46D9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11F0-58E8-476E-ADA5-3C26518E4D06}" type="datetimeFigureOut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9BC6-2AC5-4E9D-AB53-F321F46D9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11F0-58E8-476E-ADA5-3C26518E4D06}" type="datetimeFigureOut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9BC6-2AC5-4E9D-AB53-F321F46D9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11F0-58E8-476E-ADA5-3C26518E4D06}" type="datetimeFigureOut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9BC6-2AC5-4E9D-AB53-F321F46D9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11F0-58E8-476E-ADA5-3C26518E4D06}" type="datetimeFigureOut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9BC6-2AC5-4E9D-AB53-F321F46D9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11F0-58E8-476E-ADA5-3C26518E4D06}" type="datetimeFigureOut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69BC6-2AC5-4E9D-AB53-F321F46D91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3429000"/>
            <a:ext cx="85741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Executable(</a:t>
            </a:r>
            <a:r>
              <a:rPr lang="ko-KR" altLang="en-US" dirty="0" smtClean="0"/>
              <a:t>실행권한이 있는 파일들만 </a:t>
            </a:r>
            <a:r>
              <a:rPr lang="ko-KR" altLang="en-US" dirty="0" smtClean="0"/>
              <a:t>조사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그럼 많이 나오는데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오탐률있음</a:t>
            </a:r>
            <a:r>
              <a:rPr lang="en-US" altLang="ko-KR" dirty="0" smtClean="0"/>
              <a:t>(system</a:t>
            </a:r>
            <a:r>
              <a:rPr lang="ko-KR" altLang="en-US" dirty="0" smtClean="0"/>
              <a:t>이 들어가는 것 찾아서 </a:t>
            </a:r>
            <a:r>
              <a:rPr lang="en-US" altLang="ko-KR" dirty="0" smtClean="0"/>
              <a:t>print system</a:t>
            </a:r>
            <a:r>
              <a:rPr lang="ko-KR" altLang="en-US" dirty="0" smtClean="0"/>
              <a:t>이어도</a:t>
            </a:r>
            <a:endParaRPr lang="en-US" altLang="ko-KR" dirty="0" smtClean="0"/>
          </a:p>
          <a:p>
            <a:r>
              <a:rPr lang="ko-KR" altLang="en-US" dirty="0" smtClean="0"/>
              <a:t>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한번 더 검증 필요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28"/>
            <a:ext cx="578167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</Words>
  <Application>Microsoft Office PowerPoint</Application>
  <PresentationFormat>화면 슬라이드 쇼(4:3)</PresentationFormat>
  <Paragraphs>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renz</dc:creator>
  <cp:lastModifiedBy>renz</cp:lastModifiedBy>
  <cp:revision>2</cp:revision>
  <dcterms:created xsi:type="dcterms:W3CDTF">2017-11-15T08:24:35Z</dcterms:created>
  <dcterms:modified xsi:type="dcterms:W3CDTF">2017-11-15T08:28:20Z</dcterms:modified>
</cp:coreProperties>
</file>