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8E0E-4010-4A8B-B48E-EDC0B4509AB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7668-4BBE-4DDD-8F68-77D88317F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348355" y="-562593"/>
            <a:ext cx="5947184" cy="792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24288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Shikra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2285992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Raspberry(Master)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9454" y="3643314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Iptime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Firmwar</a:t>
            </a:r>
            <a:r>
              <a:rPr lang="en-US" altLang="ko-KR" dirty="0" smtClean="0"/>
              <a:t>(Slave)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44481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643578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Shikra</a:t>
            </a:r>
            <a:r>
              <a:rPr lang="en-US" altLang="ko-KR" dirty="0" smtClean="0"/>
              <a:t>(COM3)</a:t>
            </a:r>
            <a:r>
              <a:rPr lang="ko-KR" altLang="en-US" dirty="0" smtClean="0"/>
              <a:t>로 접속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60960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4500570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잘 연결됐으면 </a:t>
            </a:r>
            <a:r>
              <a:rPr lang="ko-KR" altLang="en-US" dirty="0" err="1" smtClean="0"/>
              <a:t>이렇게됨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기다리고 로그인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42957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142984"/>
            <a:ext cx="6115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929066"/>
            <a:ext cx="3895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124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71435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루트로 변환 후 명령어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5159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-r(read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../gunwoo.bin(dump </a:t>
            </a:r>
            <a:r>
              <a:rPr lang="ko-KR" altLang="en-US" dirty="0" smtClean="0"/>
              <a:t>시킬 파일 이름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-p(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Linux_spi:dev</a:t>
            </a:r>
            <a:r>
              <a:rPr lang="en-US" altLang="ko-KR" dirty="0" smtClean="0"/>
              <a:t>=/dev/spidev.0.0(spidev0.0</a:t>
            </a:r>
            <a:r>
              <a:rPr lang="ko-KR" altLang="en-US" dirty="0" smtClean="0"/>
              <a:t>의 포트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55149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143512"/>
            <a:ext cx="3790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renz</dc:creator>
  <cp:lastModifiedBy>renz</cp:lastModifiedBy>
  <cp:revision>2</cp:revision>
  <dcterms:created xsi:type="dcterms:W3CDTF">2017-11-14T06:31:43Z</dcterms:created>
  <dcterms:modified xsi:type="dcterms:W3CDTF">2017-11-14T06:49:18Z</dcterms:modified>
</cp:coreProperties>
</file>