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878B-6A19-4225-9FB1-978DC8CAA9D9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62B5-B2D3-433A-9E31-9334B9295F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878B-6A19-4225-9FB1-978DC8CAA9D9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62B5-B2D3-433A-9E31-9334B9295F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878B-6A19-4225-9FB1-978DC8CAA9D9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62B5-B2D3-433A-9E31-9334B9295F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878B-6A19-4225-9FB1-978DC8CAA9D9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62B5-B2D3-433A-9E31-9334B9295F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878B-6A19-4225-9FB1-978DC8CAA9D9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62B5-B2D3-433A-9E31-9334B9295F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878B-6A19-4225-9FB1-978DC8CAA9D9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62B5-B2D3-433A-9E31-9334B9295F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878B-6A19-4225-9FB1-978DC8CAA9D9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62B5-B2D3-433A-9E31-9334B9295F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878B-6A19-4225-9FB1-978DC8CAA9D9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62B5-B2D3-433A-9E31-9334B9295F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878B-6A19-4225-9FB1-978DC8CAA9D9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62B5-B2D3-433A-9E31-9334B9295F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878B-6A19-4225-9FB1-978DC8CAA9D9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62B5-B2D3-433A-9E31-9334B9295F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878B-6A19-4225-9FB1-978DC8CAA9D9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62B5-B2D3-433A-9E31-9334B9295F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1878B-6A19-4225-9FB1-978DC8CAA9D9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A62B5-B2D3-433A-9E31-9334B9295F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85723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278605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NAND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57290" y="1357298"/>
            <a:ext cx="1214446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071538" y="1500174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71538" y="1714488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071538" y="200024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00100" y="2285992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500298" y="1500174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214810" y="1071546"/>
            <a:ext cx="3643338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14348" y="4000504"/>
            <a:ext cx="1928826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3214678" y="4429132"/>
            <a:ext cx="857256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2928926" y="1714488"/>
            <a:ext cx="857256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357686" y="4214818"/>
            <a:ext cx="928694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572132" y="4214818"/>
            <a:ext cx="928694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715140" y="4214818"/>
            <a:ext cx="928694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858148" y="4214818"/>
            <a:ext cx="928694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214942" y="4214818"/>
            <a:ext cx="362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</a:t>
            </a:r>
          </a:p>
          <a:p>
            <a:r>
              <a:rPr lang="en-US" altLang="ko-KR" dirty="0" smtClean="0"/>
              <a:t>O</a:t>
            </a:r>
          </a:p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429388" y="4143380"/>
            <a:ext cx="362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</a:t>
            </a:r>
          </a:p>
          <a:p>
            <a:r>
              <a:rPr lang="en-US" altLang="ko-KR" dirty="0" smtClean="0"/>
              <a:t>O</a:t>
            </a:r>
          </a:p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572396" y="4214818"/>
            <a:ext cx="362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</a:t>
            </a:r>
          </a:p>
          <a:p>
            <a:r>
              <a:rPr lang="en-US" altLang="ko-KR" dirty="0" smtClean="0"/>
              <a:t>O</a:t>
            </a:r>
          </a:p>
          <a:p>
            <a:r>
              <a:rPr lang="en-US" altLang="ko-KR" dirty="0"/>
              <a:t>B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</Words>
  <Application>Microsoft Office PowerPoint</Application>
  <PresentationFormat>화면 슬라이드 쇼(4:3)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renz</dc:creator>
  <cp:lastModifiedBy>renz</cp:lastModifiedBy>
  <cp:revision>1</cp:revision>
  <dcterms:created xsi:type="dcterms:W3CDTF">2017-11-14T01:43:06Z</dcterms:created>
  <dcterms:modified xsi:type="dcterms:W3CDTF">2017-11-14T01:45:57Z</dcterms:modified>
</cp:coreProperties>
</file>