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355E-679A-486D-8380-8A9DE03F3E6B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687-86C0-4477-9289-17A281C60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355E-679A-486D-8380-8A9DE03F3E6B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687-86C0-4477-9289-17A281C60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355E-679A-486D-8380-8A9DE03F3E6B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687-86C0-4477-9289-17A281C60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355E-679A-486D-8380-8A9DE03F3E6B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687-86C0-4477-9289-17A281C60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355E-679A-486D-8380-8A9DE03F3E6B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687-86C0-4477-9289-17A281C60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355E-679A-486D-8380-8A9DE03F3E6B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687-86C0-4477-9289-17A281C60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355E-679A-486D-8380-8A9DE03F3E6B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687-86C0-4477-9289-17A281C60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355E-679A-486D-8380-8A9DE03F3E6B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687-86C0-4477-9289-17A281C60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355E-679A-486D-8380-8A9DE03F3E6B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687-86C0-4477-9289-17A281C60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355E-679A-486D-8380-8A9DE03F3E6B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687-86C0-4477-9289-17A281C60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355E-679A-486D-8380-8A9DE03F3E6B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687-86C0-4477-9289-17A281C60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355E-679A-486D-8380-8A9DE03F3E6B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B687-86C0-4477-9289-17A281C60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1143000" y="-114300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00298" y="2357430"/>
            <a:ext cx="16113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Shikra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TCK TDI</a:t>
            </a:r>
          </a:p>
          <a:p>
            <a:r>
              <a:rPr lang="en-US" altLang="ko-KR" dirty="0" smtClean="0"/>
              <a:t>TDO TMS</a:t>
            </a:r>
          </a:p>
          <a:p>
            <a:endParaRPr lang="en-US" altLang="ko-KR" dirty="0"/>
          </a:p>
          <a:p>
            <a:r>
              <a:rPr lang="en-US" altLang="ko-KR" dirty="0" smtClean="0"/>
              <a:t>	GND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rot="585625">
            <a:off x="4859310" y="4126975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JTMS</a:t>
            </a:r>
          </a:p>
          <a:p>
            <a:r>
              <a:rPr lang="en-US" altLang="ko-KR" dirty="0" smtClean="0"/>
              <a:t>JTCK</a:t>
            </a:r>
          </a:p>
          <a:p>
            <a:r>
              <a:rPr lang="en-US" altLang="ko-KR" dirty="0" smtClean="0"/>
              <a:t>GND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rot="1182484">
            <a:off x="6565645" y="424389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TDO(10) TDI(11)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4324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4414" y="3071810"/>
            <a:ext cx="328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FTDI (</a:t>
            </a:r>
            <a:r>
              <a:rPr lang="en-US" altLang="ko-KR" dirty="0" err="1" smtClean="0"/>
              <a:t>vb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연결인식되어야함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357166"/>
            <a:ext cx="592861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설정 파일 작성</a:t>
            </a:r>
            <a:r>
              <a:rPr lang="en-US" altLang="ko-KR" dirty="0" smtClean="0"/>
              <a:t>(lab.cfg)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ftdi</a:t>
            </a:r>
            <a:endParaRPr lang="en-US" altLang="ko-KR" dirty="0" smtClean="0"/>
          </a:p>
          <a:p>
            <a:r>
              <a:rPr lang="en-US" altLang="ko-KR" dirty="0" err="1" smtClean="0"/>
              <a:t>ftdi_vid_pid</a:t>
            </a:r>
            <a:r>
              <a:rPr lang="en-US" altLang="ko-KR" dirty="0" smtClean="0"/>
              <a:t> 0x0403 0x6014</a:t>
            </a:r>
          </a:p>
          <a:p>
            <a:r>
              <a:rPr lang="en-US" altLang="ko-KR" dirty="0" err="1" smtClean="0"/>
              <a:t>ftdi_layout_init</a:t>
            </a:r>
            <a:r>
              <a:rPr lang="en-US" altLang="ko-KR" dirty="0" smtClean="0"/>
              <a:t> 0x0c08 0x0f1b</a:t>
            </a:r>
          </a:p>
          <a:p>
            <a:r>
              <a:rPr lang="en-US" altLang="ko-KR" dirty="0" smtClean="0"/>
              <a:t>adapter _</a:t>
            </a:r>
            <a:r>
              <a:rPr lang="en-US" altLang="ko-KR" dirty="0" err="1" smtClean="0"/>
              <a:t>khz</a:t>
            </a:r>
            <a:r>
              <a:rPr lang="en-US" altLang="ko-KR" dirty="0" smtClean="0"/>
              <a:t> 2000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source [find target/stm32f1x.cfg]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OpenOCD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openocd</a:t>
            </a:r>
            <a:r>
              <a:rPr lang="en-US" altLang="ko-KR" dirty="0" smtClean="0"/>
              <a:t> -f lab.cfg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Firmware Dump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$ telnet 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 4444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openocd</a:t>
            </a:r>
            <a:r>
              <a:rPr lang="en-US" altLang="ko-KR" dirty="0" smtClean="0"/>
              <a:t>&gt; halt</a:t>
            </a:r>
          </a:p>
          <a:p>
            <a:r>
              <a:rPr lang="en-US" altLang="ko-KR" dirty="0" err="1" smtClean="0"/>
              <a:t>openocd</a:t>
            </a:r>
            <a:r>
              <a:rPr lang="en-US" altLang="ko-KR" dirty="0" smtClean="0"/>
              <a:t>&gt; flash banks</a:t>
            </a:r>
          </a:p>
          <a:p>
            <a:r>
              <a:rPr lang="en-US" altLang="ko-KR" dirty="0" err="1" smtClean="0"/>
              <a:t>openocd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dump_image</a:t>
            </a:r>
            <a:r>
              <a:rPr lang="en-US" altLang="ko-KR" dirty="0" smtClean="0"/>
              <a:t> fw.bin 0x8000000 0x00001000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42974" y="0"/>
            <a:ext cx="10427997" cy="290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2910" y="3500438"/>
            <a:ext cx="634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Openocd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실행시키면 </a:t>
            </a:r>
            <a:r>
              <a:rPr lang="en-US" altLang="ko-KR" dirty="0" smtClean="0"/>
              <a:t>4444</a:t>
            </a:r>
            <a:r>
              <a:rPr lang="ko-KR" altLang="en-US" dirty="0" smtClean="0"/>
              <a:t>포트 열림 </a:t>
            </a:r>
            <a:r>
              <a:rPr lang="en-US" altLang="ko-KR" dirty="0" smtClean="0"/>
              <a:t>telnet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접속하면됨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861404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28662" y="450057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Dump </a:t>
            </a:r>
            <a:r>
              <a:rPr lang="ko-KR" altLang="en-US" dirty="0" smtClean="0"/>
              <a:t>끝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41338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572132" y="500042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Hex</a:t>
            </a:r>
            <a:r>
              <a:rPr lang="ko-KR" altLang="en-US" dirty="0" smtClean="0"/>
              <a:t>로 읽어보면 </a:t>
            </a:r>
            <a:r>
              <a:rPr lang="ko-KR" altLang="en-US" dirty="0" err="1" smtClean="0"/>
              <a:t>일케나</a:t>
            </a:r>
            <a:r>
              <a:rPr lang="ko-KR" altLang="en-US" dirty="0" err="1"/>
              <a:t>옴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88</Words>
  <Application>Microsoft Office PowerPoint</Application>
  <PresentationFormat>화면 슬라이드 쇼(4:3)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renz</dc:creator>
  <cp:lastModifiedBy>renz</cp:lastModifiedBy>
  <cp:revision>5</cp:revision>
  <dcterms:created xsi:type="dcterms:W3CDTF">2017-11-17T02:12:12Z</dcterms:created>
  <dcterms:modified xsi:type="dcterms:W3CDTF">2017-11-17T03:07:33Z</dcterms:modified>
</cp:coreProperties>
</file>