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313" r:id="rId3"/>
    <p:sldId id="314" r:id="rId4"/>
    <p:sldId id="315" r:id="rId5"/>
    <p:sldId id="329" r:id="rId6"/>
    <p:sldId id="335" r:id="rId7"/>
    <p:sldId id="328" r:id="rId8"/>
    <p:sldId id="316" r:id="rId9"/>
    <p:sldId id="317" r:id="rId10"/>
    <p:sldId id="318" r:id="rId11"/>
    <p:sldId id="320" r:id="rId12"/>
    <p:sldId id="319" r:id="rId13"/>
    <p:sldId id="331" r:id="rId14"/>
    <p:sldId id="332" r:id="rId15"/>
    <p:sldId id="322" r:id="rId16"/>
    <p:sldId id="330" r:id="rId17"/>
    <p:sldId id="325" r:id="rId18"/>
    <p:sldId id="323" r:id="rId19"/>
    <p:sldId id="324" r:id="rId20"/>
    <p:sldId id="326" r:id="rId21"/>
    <p:sldId id="327" r:id="rId22"/>
    <p:sldId id="336" r:id="rId23"/>
    <p:sldId id="333" r:id="rId24"/>
    <p:sldId id="321" r:id="rId25"/>
    <p:sldId id="268" r:id="rId26"/>
    <p:sldId id="257" r:id="rId27"/>
    <p:sldId id="354" r:id="rId28"/>
    <p:sldId id="297" r:id="rId29"/>
    <p:sldId id="258" r:id="rId30"/>
    <p:sldId id="308" r:id="rId31"/>
    <p:sldId id="269" r:id="rId32"/>
    <p:sldId id="261" r:id="rId33"/>
    <p:sldId id="262" r:id="rId34"/>
    <p:sldId id="260" r:id="rId35"/>
    <p:sldId id="263" r:id="rId36"/>
    <p:sldId id="266" r:id="rId37"/>
    <p:sldId id="348" r:id="rId38"/>
    <p:sldId id="349" r:id="rId39"/>
    <p:sldId id="352" r:id="rId40"/>
    <p:sldId id="350" r:id="rId41"/>
    <p:sldId id="353" r:id="rId42"/>
    <p:sldId id="271" r:id="rId43"/>
    <p:sldId id="272" r:id="rId44"/>
    <p:sldId id="265" r:id="rId45"/>
    <p:sldId id="264" r:id="rId46"/>
    <p:sldId id="292" r:id="rId47"/>
    <p:sldId id="295" r:id="rId48"/>
    <p:sldId id="299" r:id="rId49"/>
    <p:sldId id="293" r:id="rId50"/>
    <p:sldId id="334" r:id="rId51"/>
    <p:sldId id="267" r:id="rId52"/>
    <p:sldId id="286" r:id="rId53"/>
    <p:sldId id="289" r:id="rId54"/>
    <p:sldId id="300" r:id="rId55"/>
    <p:sldId id="287" r:id="rId56"/>
    <p:sldId id="284" r:id="rId57"/>
    <p:sldId id="273" r:id="rId58"/>
    <p:sldId id="274" r:id="rId59"/>
    <p:sldId id="303" r:id="rId60"/>
    <p:sldId id="310" r:id="rId61"/>
    <p:sldId id="311" r:id="rId62"/>
    <p:sldId id="275" r:id="rId63"/>
    <p:sldId id="312" r:id="rId64"/>
    <p:sldId id="304" r:id="rId65"/>
    <p:sldId id="276" r:id="rId66"/>
    <p:sldId id="309" r:id="rId67"/>
    <p:sldId id="342" r:id="rId68"/>
    <p:sldId id="277" r:id="rId69"/>
    <p:sldId id="307" r:id="rId70"/>
    <p:sldId id="288" r:id="rId71"/>
    <p:sldId id="344" r:id="rId72"/>
    <p:sldId id="340" r:id="rId73"/>
    <p:sldId id="341" r:id="rId74"/>
    <p:sldId id="345" r:id="rId75"/>
    <p:sldId id="305" r:id="rId76"/>
    <p:sldId id="346" r:id="rId77"/>
    <p:sldId id="306" r:id="rId78"/>
    <p:sldId id="278" r:id="rId79"/>
    <p:sldId id="343" r:id="rId80"/>
    <p:sldId id="280" r:id="rId81"/>
    <p:sldId id="281" r:id="rId82"/>
    <p:sldId id="259" r:id="rId83"/>
    <p:sldId id="296" r:id="rId84"/>
    <p:sldId id="347" r:id="rId85"/>
    <p:sldId id="298" r:id="rId86"/>
    <p:sldId id="337" r:id="rId87"/>
    <p:sldId id="338" r:id="rId88"/>
    <p:sldId id="270" r:id="rId89"/>
    <p:sldId id="279" r:id="rId90"/>
    <p:sldId id="301" r:id="rId91"/>
    <p:sldId id="282" r:id="rId92"/>
    <p:sldId id="283" r:id="rId93"/>
    <p:sldId id="302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ri" initials="k" lastIdx="1" clrIdx="0">
    <p:extLst>
      <p:ext uri="{19B8F6BF-5375-455C-9EA6-DF929625EA0E}">
        <p15:presenceInfo xmlns:p15="http://schemas.microsoft.com/office/powerpoint/2012/main" userId="kitri" providerId="None"/>
      </p:ext>
    </p:extLst>
  </p:cmAuthor>
  <p:cmAuthor id="2" name="Kim" initials="K" lastIdx="1" clrIdx="1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7189" autoAdjust="0"/>
  </p:normalViewPr>
  <p:slideViewPr>
    <p:cSldViewPr snapToGrid="0">
      <p:cViewPr varScale="1">
        <p:scale>
          <a:sx n="90" d="100"/>
          <a:sy n="90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A0CA-33E0-4AF9-AD4C-FC6E72627AD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ADBF-0F06-430B-9F10-A547BAB3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저는 이번 </a:t>
            </a:r>
            <a:r>
              <a:rPr lang="en-US" altLang="ko-KR" dirty="0" smtClean="0"/>
              <a:t>Network </a:t>
            </a:r>
            <a:r>
              <a:rPr lang="en-US" altLang="ko-KR" dirty="0" err="1" smtClean="0"/>
              <a:t>Fuzzer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발표를 </a:t>
            </a:r>
            <a:r>
              <a:rPr lang="ko-KR" altLang="en-US" dirty="0" err="1" smtClean="0"/>
              <a:t>맡게된</a:t>
            </a:r>
            <a:r>
              <a:rPr lang="ko-KR" altLang="en-US" dirty="0" smtClean="0"/>
              <a:t> 홍익대학교 김건우입니다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7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단순퍼징에</a:t>
            </a:r>
            <a:r>
              <a:rPr lang="ko-KR" altLang="en-US" dirty="0" smtClean="0"/>
              <a:t> 대해 설명하자면</a:t>
            </a:r>
            <a:r>
              <a:rPr lang="en-US" altLang="ko-KR" dirty="0" smtClean="0"/>
              <a:t>, 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구성해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을 진행하는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4bytes</a:t>
            </a:r>
            <a:r>
              <a:rPr lang="ko-KR" altLang="en-US" dirty="0" smtClean="0"/>
              <a:t>짜리를 보낸 다는 상황을 가정한다면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각 필드에 상관없이 </a:t>
            </a:r>
            <a:r>
              <a:rPr lang="en-US" altLang="ko-KR" dirty="0" smtClean="0"/>
              <a:t>4bytes</a:t>
            </a:r>
            <a:r>
              <a:rPr lang="ko-KR" altLang="en-US" dirty="0" smtClean="0"/>
              <a:t>길이의 무작위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값을 산출해서 보내는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퍼징은은</a:t>
            </a:r>
            <a:r>
              <a:rPr lang="ko-KR" altLang="en-US" dirty="0" smtClean="0"/>
              <a:t> 랜덤화 과정을 신경 쓸 필요가 없다는 장점이 있지만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Crush</a:t>
            </a:r>
            <a:r>
              <a:rPr lang="ko-KR" altLang="en-US" dirty="0" smtClean="0"/>
              <a:t>를 유발할 확률이 적고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프로토콜과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고려하지 않아 한정된 상황에서만 적용할 수 있는 </a:t>
            </a:r>
            <a:r>
              <a:rPr lang="ko-KR" altLang="en-US" dirty="0" err="1" smtClean="0"/>
              <a:t>퍼징</a:t>
            </a:r>
            <a:r>
              <a:rPr lang="ko-KR" altLang="en-US" dirty="0" smtClean="0"/>
              <a:t> 기법이라고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7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다음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퍼징이</a:t>
            </a:r>
            <a:r>
              <a:rPr lang="ko-KR" altLang="en-US" dirty="0" smtClean="0"/>
              <a:t> 있는데요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프로토콜이나 파일의 포맷영역에 맞춰서 랜덤화를 적용하는 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5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Sowftware</a:t>
            </a:r>
            <a:r>
              <a:rPr lang="en-US" altLang="ko-KR" baseline="0" dirty="0" smtClean="0"/>
              <a:t> fuzzing</a:t>
            </a:r>
            <a:r>
              <a:rPr lang="ko-KR" altLang="en-US" baseline="0" dirty="0" smtClean="0"/>
              <a:t>의 경우라면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먼저 이미지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JPG</a:t>
            </a:r>
            <a:r>
              <a:rPr lang="ko-KR" altLang="en-US" baseline="0" dirty="0" smtClean="0"/>
              <a:t>파일의 </a:t>
            </a:r>
            <a:r>
              <a:rPr lang="en-US" altLang="ko-KR" baseline="0" dirty="0" smtClean="0"/>
              <a:t>Field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이렇게되있고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4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AVI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는 이렇게 구성되어있습니다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필드를 고려해서 </a:t>
            </a:r>
            <a:r>
              <a:rPr lang="ko-KR" altLang="en-US" dirty="0" err="1" smtClean="0"/>
              <a:t>랜덤화값을</a:t>
            </a:r>
            <a:r>
              <a:rPr lang="ko-KR" altLang="en-US" dirty="0" smtClean="0"/>
              <a:t> 설정해 </a:t>
            </a:r>
            <a:r>
              <a:rPr lang="ko-KR" altLang="en-US" dirty="0" err="1" smtClean="0"/>
              <a:t>주는것인데요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스마트퍼징에서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신경써야할</a:t>
            </a:r>
            <a:r>
              <a:rPr lang="ko-KR" altLang="en-US" dirty="0" smtClean="0"/>
              <a:t> 가장 대표적인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는 바로 이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전체적인 파일의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100bytes</a:t>
            </a:r>
            <a:r>
              <a:rPr lang="ko-KR" altLang="en-US" dirty="0" smtClean="0"/>
              <a:t>라고 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 </a:t>
            </a:r>
            <a:r>
              <a:rPr lang="en-US" altLang="ko-KR" dirty="0" smtClean="0"/>
              <a:t>Size Field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100bytes</a:t>
            </a:r>
            <a:r>
              <a:rPr lang="ko-KR" altLang="en-US" dirty="0" smtClean="0"/>
              <a:t>도 맞게 </a:t>
            </a:r>
            <a:r>
              <a:rPr lang="ko-KR" altLang="en-US" dirty="0" err="1" smtClean="0"/>
              <a:t>신경써서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해줘야합니다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종속된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의 값은 무작위 </a:t>
            </a:r>
            <a:r>
              <a:rPr lang="ko-KR" altLang="en-US" dirty="0" err="1" smtClean="0"/>
              <a:t>값이아니라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파일의 상태를 고려해서 넣어줘야 한다는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6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</a:t>
            </a:r>
            <a:r>
              <a:rPr lang="en-US" altLang="ko-KR" dirty="0" smtClean="0"/>
              <a:t>IP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HEADER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구조입니다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마찬가지로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1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>, IHL,</a:t>
            </a:r>
            <a:r>
              <a:rPr lang="en-US" altLang="ko-KR" baseline="0" dirty="0" smtClean="0"/>
              <a:t> TTL,,,,,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Field</a:t>
            </a:r>
            <a:r>
              <a:rPr lang="ko-KR" altLang="en-US" baseline="0" dirty="0" smtClean="0"/>
              <a:t>에 맞게 값을 랜덤화 해서 </a:t>
            </a:r>
            <a:r>
              <a:rPr lang="ko-KR" altLang="en-US" baseline="0" dirty="0" err="1" smtClean="0"/>
              <a:t>설정해야합니다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그중</a:t>
            </a:r>
            <a:r>
              <a:rPr lang="en-US" altLang="ko-KR" dirty="0" smtClean="0"/>
              <a:t>, Total Length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실제 길이 값에 맞게 넣어줘야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49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다른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들과 달리</a:t>
            </a:r>
            <a:r>
              <a:rPr lang="en-US" altLang="ko-KR" dirty="0" smtClean="0"/>
              <a:t>,  Network</a:t>
            </a:r>
            <a:r>
              <a:rPr lang="en-US" altLang="ko-KR" baseline="0" dirty="0" smtClean="0"/>
              <a:t> Fuzzing</a:t>
            </a:r>
            <a:r>
              <a:rPr lang="ko-KR" altLang="en-US" baseline="0" dirty="0" smtClean="0"/>
              <a:t>에서 신경 써줘야 할 한가지 조건이 더 있는데요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그걸 고려하고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을 진행 </a:t>
            </a:r>
            <a:r>
              <a:rPr lang="ko-KR" altLang="en-US" baseline="0" dirty="0" err="1" smtClean="0"/>
              <a:t>하는것을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State fuzzing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58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그림은 </a:t>
            </a:r>
            <a:r>
              <a:rPr lang="en-US" altLang="ko-KR" dirty="0" smtClean="0"/>
              <a:t>3-handshak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가 연결을 </a:t>
            </a:r>
            <a:r>
              <a:rPr lang="ko-KR" altLang="en-US" dirty="0" err="1" smtClean="0"/>
              <a:t>맺기위해</a:t>
            </a:r>
            <a:r>
              <a:rPr lang="ko-KR" altLang="en-US" dirty="0" smtClean="0"/>
              <a:t> 거쳐야 할 단계죠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들어가기 앞서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에 대해 설명하도록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 </a:t>
            </a:r>
            <a:r>
              <a:rPr lang="en-US" altLang="ko-KR" dirty="0" smtClean="0"/>
              <a:t>SYN</a:t>
            </a:r>
            <a:r>
              <a:rPr lang="en-US" altLang="ko-KR" baseline="0" dirty="0" smtClean="0"/>
              <a:t> Packet</a:t>
            </a:r>
            <a:r>
              <a:rPr lang="ko-KR" altLang="en-US" baseline="0" dirty="0" smtClean="0"/>
              <a:t>을 보내는 </a:t>
            </a:r>
            <a:r>
              <a:rPr lang="ko-KR" altLang="en-US" dirty="0" smtClean="0"/>
              <a:t>상태는 </a:t>
            </a:r>
            <a:r>
              <a:rPr lang="en-US" altLang="ko-KR" dirty="0" smtClean="0"/>
              <a:t>state 1,</a:t>
            </a:r>
          </a:p>
          <a:p>
            <a:r>
              <a:rPr lang="en-US" altLang="ko-KR" dirty="0" smtClean="0"/>
              <a:t>SYNACK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Listen</a:t>
            </a:r>
            <a:r>
              <a:rPr lang="ko-KR" altLang="en-US" dirty="0" smtClean="0"/>
              <a:t>하고 있는 상태를 </a:t>
            </a:r>
            <a:r>
              <a:rPr lang="en-US" altLang="ko-KR" dirty="0" smtClean="0"/>
              <a:t>state 2,</a:t>
            </a:r>
          </a:p>
          <a:p>
            <a:r>
              <a:rPr lang="ko-KR" altLang="en-US" dirty="0" smtClean="0"/>
              <a:t>정상적으로 </a:t>
            </a:r>
            <a:r>
              <a:rPr lang="en-US" altLang="ko-KR" dirty="0" smtClean="0"/>
              <a:t>SYNACK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받았고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그에대한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을 보내는 상태를</a:t>
            </a:r>
            <a:r>
              <a:rPr lang="en-US" altLang="ko-KR" baseline="0" dirty="0" smtClean="0"/>
              <a:t> state 3</a:t>
            </a:r>
            <a:r>
              <a:rPr lang="ko-KR" altLang="en-US" baseline="0" dirty="0" smtClean="0"/>
              <a:t>라고 지정하겠습니다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95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 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SYNACK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오는지 </a:t>
            </a:r>
            <a:r>
              <a:rPr lang="ko-KR" altLang="en-US" dirty="0" err="1" smtClean="0"/>
              <a:t>안오는지</a:t>
            </a:r>
            <a:r>
              <a:rPr lang="ko-KR" altLang="en-US" dirty="0" smtClean="0"/>
              <a:t> 판단하고 싶다면</a:t>
            </a:r>
            <a:r>
              <a:rPr lang="en-US" altLang="ko-KR" dirty="0" smtClean="0"/>
              <a:t>, State1</a:t>
            </a:r>
            <a:r>
              <a:rPr lang="ko-KR" altLang="en-US" dirty="0" smtClean="0"/>
              <a:t>의 상태에서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SYN</a:t>
            </a:r>
            <a:r>
              <a:rPr lang="ko-KR" altLang="en-US" dirty="0" smtClean="0"/>
              <a:t>으로 설정하고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mutate </a:t>
            </a:r>
            <a:r>
              <a:rPr lang="ko-KR" altLang="en-US" dirty="0" err="1" smtClean="0"/>
              <a:t>해야합니다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44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</a:t>
            </a:r>
            <a:r>
              <a:rPr lang="en-US" altLang="ko-KR" dirty="0" smtClean="0"/>
              <a:t>, State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의 상태에서 </a:t>
            </a:r>
            <a:r>
              <a:rPr lang="ko-KR" altLang="en-US" baseline="0" dirty="0" err="1" smtClean="0"/>
              <a:t>퍼징하고</a:t>
            </a:r>
            <a:r>
              <a:rPr lang="ko-KR" altLang="en-US" baseline="0" dirty="0" smtClean="0"/>
              <a:t> 싶다면</a:t>
            </a:r>
            <a:r>
              <a:rPr lang="en-US" altLang="ko-KR" baseline="0" dirty="0" smtClean="0"/>
              <a:t>, State1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정상적인패킷을</a:t>
            </a:r>
            <a:r>
              <a:rPr lang="ko-KR" altLang="en-US" baseline="0" dirty="0" smtClean="0"/>
              <a:t> 보내서 </a:t>
            </a:r>
            <a:r>
              <a:rPr lang="en-US" altLang="ko-KR" baseline="0" dirty="0" smtClean="0"/>
              <a:t>SYNACK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받고</a:t>
            </a:r>
            <a:r>
              <a:rPr lang="en-US" altLang="ko-KR" baseline="0" dirty="0" smtClean="0"/>
              <a:t>, State3</a:t>
            </a:r>
            <a:r>
              <a:rPr lang="ko-KR" altLang="en-US" baseline="0" dirty="0" smtClean="0"/>
              <a:t>인 상태에서 </a:t>
            </a:r>
            <a:r>
              <a:rPr lang="en-US" altLang="ko-KR" baseline="0" dirty="0" smtClean="0"/>
              <a:t>ACK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Mutate</a:t>
            </a:r>
            <a:r>
              <a:rPr lang="ko-KR" altLang="en-US" baseline="0" dirty="0" err="1" smtClean="0"/>
              <a:t>해야합니다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7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State3</a:t>
            </a:r>
            <a:r>
              <a:rPr lang="ko-KR" altLang="en-US" dirty="0" smtClean="0"/>
              <a:t>인 상태에서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을 원한다면</a:t>
            </a:r>
            <a:r>
              <a:rPr lang="en-US" altLang="ko-KR" dirty="0" smtClean="0"/>
              <a:t>, State1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FIN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보내선안되겠죠</a:t>
            </a:r>
            <a:endParaRPr lang="en-US" altLang="ko-KR" dirty="0" smtClean="0"/>
          </a:p>
          <a:p>
            <a:r>
              <a:rPr lang="ko-KR" altLang="en-US" dirty="0" smtClean="0"/>
              <a:t>이렇게 각 네트워크연결</a:t>
            </a:r>
            <a:r>
              <a:rPr lang="ko-KR" altLang="en-US" baseline="0" dirty="0" smtClean="0"/>
              <a:t> 상태를 고려해서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을 진행하는 것을 </a:t>
            </a:r>
            <a:r>
              <a:rPr lang="en-US" altLang="ko-KR" baseline="0" dirty="0" smtClean="0"/>
              <a:t>State fuzzing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6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99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의 기법을 알아봤으니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AP, </a:t>
            </a:r>
            <a:r>
              <a:rPr lang="ko-KR" altLang="en-US" dirty="0" err="1" smtClean="0"/>
              <a:t>간단히말해서</a:t>
            </a:r>
            <a:r>
              <a:rPr lang="ko-KR" altLang="en-US" dirty="0" smtClean="0"/>
              <a:t> 여러분의 핸드폰이나 노트북과 공유기인 </a:t>
            </a:r>
            <a:r>
              <a:rPr lang="en-US" altLang="ko-KR" dirty="0" err="1" smtClean="0"/>
              <a:t>iptime</a:t>
            </a:r>
            <a:r>
              <a:rPr lang="ko-KR" altLang="en-US" dirty="0" smtClean="0"/>
              <a:t>이 어떻게 연결되는지 </a:t>
            </a:r>
            <a:r>
              <a:rPr lang="en-US" altLang="ko-KR" dirty="0" smtClean="0"/>
              <a:t>802.11 </a:t>
            </a:r>
            <a:r>
              <a:rPr lang="ko-KR" altLang="en-US" dirty="0" smtClean="0"/>
              <a:t>프로토콜의 연결 과정을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89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Passive</a:t>
            </a:r>
            <a:r>
              <a:rPr lang="ko-KR" altLang="en-US" baseline="0" dirty="0" smtClean="0"/>
              <a:t>연결과정입니다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흔히 </a:t>
            </a:r>
            <a:r>
              <a:rPr lang="ko-KR" altLang="en-US" baseline="0" dirty="0" err="1" smtClean="0"/>
              <a:t>알고있는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iptime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공유기를 </a:t>
            </a:r>
            <a:r>
              <a:rPr lang="en-US" altLang="ko-KR" baseline="0" dirty="0" smtClean="0"/>
              <a:t>Access Point</a:t>
            </a:r>
            <a:r>
              <a:rPr lang="ko-KR" altLang="en-US" baseline="0" dirty="0" smtClean="0"/>
              <a:t>의 약자를 따서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라고 부르고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노트북이나 </a:t>
            </a:r>
            <a:r>
              <a:rPr lang="ko-KR" altLang="en-US" baseline="0" dirty="0" err="1" smtClean="0"/>
              <a:t>핸드폰같은</a:t>
            </a:r>
            <a:r>
              <a:rPr lang="ko-KR" altLang="en-US" baseline="0" dirty="0" smtClean="0"/>
              <a:t> 것들을 </a:t>
            </a:r>
            <a:r>
              <a:rPr lang="en-US" altLang="ko-KR" baseline="0" dirty="0" smtClean="0"/>
              <a:t>Station</a:t>
            </a:r>
            <a:r>
              <a:rPr lang="ko-KR" altLang="en-US" baseline="0" dirty="0" smtClean="0"/>
              <a:t>이라고 부릅니다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공유기들은</a:t>
            </a:r>
            <a:r>
              <a:rPr lang="ko-KR" altLang="en-US" baseline="0" dirty="0" smtClean="0"/>
              <a:t> 끊임없이 </a:t>
            </a:r>
            <a:r>
              <a:rPr lang="en-US" altLang="ko-KR" baseline="0" dirty="0" smtClean="0"/>
              <a:t>Beacon frame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BroadCast</a:t>
            </a:r>
            <a:r>
              <a:rPr lang="ko-KR" altLang="en-US" baseline="0" dirty="0" smtClean="0"/>
              <a:t>로 전송합니다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우리가 핸드폰의 </a:t>
            </a:r>
            <a:r>
              <a:rPr lang="ko-KR" altLang="en-US" baseline="0" dirty="0" err="1" smtClean="0"/>
              <a:t>와이파이를</a:t>
            </a:r>
            <a:r>
              <a:rPr lang="ko-KR" altLang="en-US" baseline="0" dirty="0" smtClean="0"/>
              <a:t> 켜놓으면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어떤 </a:t>
            </a:r>
            <a:r>
              <a:rPr lang="ko-KR" altLang="en-US" baseline="0" dirty="0" err="1" smtClean="0"/>
              <a:t>와이파이를</a:t>
            </a:r>
            <a:r>
              <a:rPr lang="ko-KR" altLang="en-US" baseline="0" dirty="0" smtClean="0"/>
              <a:t> 연결할 수 있는지 목록을 볼 수 잇는 것이지요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99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핸드폰이든 노트북이든 </a:t>
            </a:r>
            <a:r>
              <a:rPr lang="en-US" altLang="ko-KR" dirty="0" smtClean="0"/>
              <a:t>AP</a:t>
            </a:r>
            <a:r>
              <a:rPr lang="ko-KR" altLang="en-US" dirty="0" smtClean="0"/>
              <a:t>가 지속적으로 </a:t>
            </a:r>
            <a:r>
              <a:rPr lang="en-US" altLang="ko-KR" dirty="0" smtClean="0"/>
              <a:t>Beacon frame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전송하기때문에</a:t>
            </a:r>
            <a:r>
              <a:rPr lang="ko-KR" altLang="en-US" dirty="0" smtClean="0"/>
              <a:t> 우리가 주변에 어떤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들이 있는지 알 수 </a:t>
            </a:r>
            <a:r>
              <a:rPr lang="ko-KR" altLang="en-US" dirty="0" err="1" smtClean="0"/>
              <a:t>있는것입니다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29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Wireshark</a:t>
            </a:r>
            <a:r>
              <a:rPr lang="ko-KR" altLang="en-US" dirty="0" smtClean="0"/>
              <a:t>로 주변 </a:t>
            </a:r>
            <a:r>
              <a:rPr lang="ko-KR" altLang="en-US" dirty="0" err="1" smtClean="0"/>
              <a:t>패킷들을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캡쳐해보니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비콘</a:t>
            </a:r>
            <a:r>
              <a:rPr lang="ko-KR" altLang="en-US" dirty="0" smtClean="0"/>
              <a:t> 프레임을 지속적으로 보낸 다는 사실을 알 수 있죠</a:t>
            </a:r>
            <a:endParaRPr lang="en-US" altLang="ko-KR" dirty="0" smtClean="0"/>
          </a:p>
          <a:p>
            <a:r>
              <a:rPr lang="ko-KR" altLang="en-US" dirty="0" err="1" smtClean="0"/>
              <a:t>첫번째는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</a:t>
            </a:r>
            <a:r>
              <a:rPr lang="en-US" altLang="ko-KR" baseline="0" dirty="0" smtClean="0"/>
              <a:t> Address, </a:t>
            </a:r>
            <a:r>
              <a:rPr lang="ko-KR" altLang="en-US" baseline="0" dirty="0" err="1" smtClean="0"/>
              <a:t>두번째는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Destination </a:t>
            </a:r>
            <a:r>
              <a:rPr lang="en-US" altLang="ko-KR" baseline="0" dirty="0" err="1" smtClean="0"/>
              <a:t>addres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Broadcast</a:t>
            </a:r>
            <a:r>
              <a:rPr lang="ko-KR" altLang="en-US" baseline="0" dirty="0" smtClean="0"/>
              <a:t>로 설정되어있죠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53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Active</a:t>
            </a:r>
            <a:r>
              <a:rPr lang="ko-KR" altLang="en-US" dirty="0" smtClean="0"/>
              <a:t>방식의 연결 과정입니다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Station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AP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beacon frame</a:t>
            </a:r>
            <a:r>
              <a:rPr lang="ko-KR" altLang="en-US" dirty="0" smtClean="0"/>
              <a:t>을 지속적으로 </a:t>
            </a:r>
            <a:r>
              <a:rPr lang="ko-KR" altLang="en-US" dirty="0" err="1" smtClean="0"/>
              <a:t>보내는것과</a:t>
            </a:r>
            <a:r>
              <a:rPr lang="ko-KR" altLang="en-US" dirty="0" smtClean="0"/>
              <a:t> 마찬가지로 </a:t>
            </a:r>
            <a:r>
              <a:rPr lang="en-US" altLang="ko-KR" dirty="0" smtClean="0"/>
              <a:t>probe request frame</a:t>
            </a:r>
            <a:r>
              <a:rPr lang="ko-KR" altLang="en-US" dirty="0" smtClean="0"/>
              <a:t>을 보냅니다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우리가 학교나 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가본적 있는 카페에 </a:t>
            </a:r>
            <a:r>
              <a:rPr lang="ko-KR" altLang="en-US" dirty="0" err="1" smtClean="0"/>
              <a:t>들어갔을때</a:t>
            </a:r>
            <a:r>
              <a:rPr lang="ko-KR" altLang="en-US" dirty="0" smtClean="0"/>
              <a:t> 자동적으로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연결되는것이지요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7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Fuzzy</a:t>
            </a:r>
            <a:r>
              <a:rPr lang="ko-KR" altLang="en-US" dirty="0" smtClean="0"/>
              <a:t>라는 단어의 뜻은 보시는 바와 같이 솜털이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곱슬</a:t>
            </a:r>
            <a:r>
              <a:rPr lang="en-US" altLang="ko-KR" dirty="0" smtClean="0"/>
              <a:t>,,,</a:t>
            </a:r>
            <a:r>
              <a:rPr lang="ko-KR" altLang="en-US" dirty="0" smtClean="0"/>
              <a:t>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흐릿한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등의 뜻으로 사전에 나와있는데요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4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마찬가지로 </a:t>
            </a:r>
            <a:r>
              <a:rPr lang="ko-KR" altLang="en-US" dirty="0" err="1" smtClean="0"/>
              <a:t>와이어샤크로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캡쳐한것을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probe</a:t>
            </a:r>
            <a:r>
              <a:rPr lang="en-US" altLang="ko-KR" baseline="0" dirty="0" smtClean="0"/>
              <a:t> request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broadcast</a:t>
            </a:r>
            <a:r>
              <a:rPr lang="ko-KR" altLang="en-US" baseline="0" dirty="0" smtClean="0"/>
              <a:t>로 꾸준히 전송하고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42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연결 과정을 이뤄주는 </a:t>
            </a:r>
            <a:r>
              <a:rPr lang="en-US" altLang="ko-KR" dirty="0" smtClean="0"/>
              <a:t>probe, </a:t>
            </a:r>
            <a:r>
              <a:rPr lang="en-US" altLang="ko-KR" dirty="0" err="1" smtClean="0"/>
              <a:t>becon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MAC frame </a:t>
            </a:r>
            <a:r>
              <a:rPr lang="ko-KR" altLang="en-US" dirty="0" smtClean="0"/>
              <a:t>구조에 대해서 알아보겠습니다</a:t>
            </a:r>
            <a:r>
              <a:rPr lang="en-US" altLang="ko-KR" dirty="0" smtClean="0"/>
              <a:t>. 9:30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46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</a:t>
            </a:r>
            <a:r>
              <a:rPr lang="en-US" altLang="ko-KR" dirty="0" smtClean="0"/>
              <a:t>802.3 </a:t>
            </a:r>
            <a:r>
              <a:rPr lang="ko-KR" altLang="en-US" dirty="0" smtClean="0"/>
              <a:t>프로토콜의 </a:t>
            </a:r>
            <a:r>
              <a:rPr lang="en-US" altLang="ko-KR" dirty="0" err="1" smtClean="0"/>
              <a:t>ethernet</a:t>
            </a:r>
            <a:r>
              <a:rPr lang="ko-KR" altLang="en-US" dirty="0" smtClean="0"/>
              <a:t>계층의 </a:t>
            </a:r>
            <a:r>
              <a:rPr lang="en-US" altLang="ko-KR" dirty="0" smtClean="0"/>
              <a:t>MAC frame</a:t>
            </a:r>
            <a:r>
              <a:rPr lang="ko-KR" altLang="en-US" baseline="0" dirty="0" smtClean="0"/>
              <a:t> 구조입니다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유선랜</a:t>
            </a:r>
            <a:r>
              <a:rPr lang="ko-KR" altLang="en-US" baseline="0" dirty="0" smtClean="0"/>
              <a:t> 프로토콜입니다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SA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TYPE LENGTH</a:t>
            </a:r>
            <a:r>
              <a:rPr lang="ko-KR" altLang="en-US" baseline="0" dirty="0" err="1" smtClean="0"/>
              <a:t>필드밖에없는</a:t>
            </a:r>
            <a:r>
              <a:rPr lang="ko-KR" altLang="en-US" baseline="0" dirty="0" smtClean="0"/>
              <a:t> 간단한 구조입니다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27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이더넷프레임과</a:t>
            </a:r>
            <a:r>
              <a:rPr lang="ko-KR" altLang="en-US" dirty="0" smtClean="0"/>
              <a:t> 달리</a:t>
            </a:r>
            <a:r>
              <a:rPr lang="en-US" altLang="ko-KR" dirty="0" smtClean="0"/>
              <a:t>, 802.11</a:t>
            </a:r>
            <a:r>
              <a:rPr lang="en-US" altLang="ko-KR" baseline="0" dirty="0" smtClean="0"/>
              <a:t> MAC Frame</a:t>
            </a:r>
            <a:r>
              <a:rPr lang="ko-KR" altLang="en-US" baseline="0" dirty="0" smtClean="0"/>
              <a:t>은 좀 더 복잡한 구조를 가지고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Frame Control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패킷의</a:t>
            </a:r>
            <a:r>
              <a:rPr lang="ko-KR" altLang="en-US" baseline="0" dirty="0" smtClean="0"/>
              <a:t> 용도를 가리키는 필드</a:t>
            </a:r>
            <a:r>
              <a:rPr lang="en-US" altLang="ko-KR" baseline="0" dirty="0" smtClean="0"/>
              <a:t>, Duration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패킷의</a:t>
            </a:r>
            <a:r>
              <a:rPr lang="ko-KR" altLang="en-US" baseline="0" dirty="0" smtClean="0"/>
              <a:t> 지속시간</a:t>
            </a:r>
            <a:r>
              <a:rPr lang="en-US" altLang="ko-KR" baseline="0" dirty="0" smtClean="0"/>
              <a:t>, addr1,2,3,4</a:t>
            </a:r>
            <a:r>
              <a:rPr lang="ko-KR" altLang="en-US" baseline="0" dirty="0" smtClean="0"/>
              <a:t>는 용도에 맞는 </a:t>
            </a:r>
            <a:r>
              <a:rPr lang="en-US" altLang="ko-KR" baseline="0" dirty="0" err="1" smtClean="0"/>
              <a:t>addr</a:t>
            </a:r>
            <a:r>
              <a:rPr lang="ko-KR" altLang="en-US" baseline="0" dirty="0" smtClean="0"/>
              <a:t>값이고 </a:t>
            </a:r>
            <a:r>
              <a:rPr lang="en-US" altLang="ko-KR" baseline="0" dirty="0" smtClean="0"/>
              <a:t>SC</a:t>
            </a:r>
            <a:r>
              <a:rPr lang="ko-KR" altLang="en-US" baseline="0" dirty="0" smtClean="0"/>
              <a:t>는 순서와 </a:t>
            </a:r>
            <a:r>
              <a:rPr lang="en-US" altLang="ko-KR" baseline="0" dirty="0" err="1" smtClean="0"/>
              <a:t>Flagment</a:t>
            </a:r>
            <a:r>
              <a:rPr lang="ko-KR" altLang="en-US" baseline="0" dirty="0" smtClean="0"/>
              <a:t>값입니다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Addr1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frame control</a:t>
            </a:r>
            <a:r>
              <a:rPr lang="ko-KR" altLang="en-US" baseline="0" dirty="0" smtClean="0"/>
              <a:t>의 값에 따라 </a:t>
            </a:r>
            <a:r>
              <a:rPr lang="ko-KR" altLang="en-US" baseline="0" dirty="0" err="1" smtClean="0"/>
              <a:t>지칭하는게</a:t>
            </a:r>
            <a:r>
              <a:rPr lang="ko-KR" altLang="en-US" baseline="0" dirty="0" smtClean="0"/>
              <a:t> 다른데요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우리는 이 </a:t>
            </a:r>
            <a:r>
              <a:rPr lang="en-US" altLang="ko-KR" baseline="0" dirty="0" smtClean="0"/>
              <a:t>Frame control field</a:t>
            </a:r>
            <a:r>
              <a:rPr lang="ko-KR" altLang="en-US" baseline="0" dirty="0" smtClean="0"/>
              <a:t>를 좀 자세히 볼 필요가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78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Frame Control Field</a:t>
            </a:r>
            <a:r>
              <a:rPr lang="ko-KR" altLang="en-US" dirty="0" smtClean="0"/>
              <a:t>를 자세히 살펴보면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고려해야할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들이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subtype</a:t>
            </a:r>
            <a:r>
              <a:rPr lang="ko-KR" altLang="en-US" baseline="0" dirty="0" smtClean="0"/>
              <a:t>의 값에 따라서 이 </a:t>
            </a:r>
            <a:r>
              <a:rPr lang="ko-KR" altLang="en-US" baseline="0" dirty="0" err="1" smtClean="0"/>
              <a:t>패킷의</a:t>
            </a:r>
            <a:r>
              <a:rPr lang="ko-KR" altLang="en-US" baseline="0" dirty="0" smtClean="0"/>
              <a:t> 용도가 달라지고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To DS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From DS</a:t>
            </a:r>
            <a:r>
              <a:rPr lang="ko-KR" altLang="en-US" baseline="0" dirty="0" smtClean="0"/>
              <a:t>의 값에 따라 </a:t>
            </a:r>
            <a:r>
              <a:rPr lang="en-US" altLang="ko-KR" baseline="0" dirty="0" smtClean="0"/>
              <a:t>addr1, 2,3, 4</a:t>
            </a:r>
            <a:r>
              <a:rPr lang="ko-KR" altLang="en-US" baseline="0" dirty="0" smtClean="0"/>
              <a:t>의 값이 정해집니다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07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ㅇㄴㅁㄻㄴㅇㄻㄴㅇㄻㄴㅇ</a:t>
            </a:r>
            <a:endParaRPr lang="en-US" altLang="ko-KR" dirty="0" smtClean="0"/>
          </a:p>
          <a:p>
            <a:r>
              <a:rPr lang="en-US" altLang="ko-KR" dirty="0" smtClean="0"/>
              <a:t>To AP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이중에서</a:t>
            </a:r>
            <a:r>
              <a:rPr lang="en-US" altLang="ko-KR" dirty="0" smtClean="0"/>
              <a:t>, (….)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설정해서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을 진행해보도록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6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이 프로젝트를</a:t>
            </a:r>
            <a:r>
              <a:rPr lang="en-US" altLang="ko-KR" dirty="0" smtClean="0"/>
              <a:t> OS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Ubuntu 16.04</a:t>
            </a:r>
            <a:r>
              <a:rPr lang="ko-KR" altLang="en-US" dirty="0" smtClean="0"/>
              <a:t>버전 환경에서 진행하였고</a:t>
            </a:r>
            <a:r>
              <a:rPr lang="en-US" altLang="ko-KR" dirty="0" smtClean="0"/>
              <a:t>, Tool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Scapy</a:t>
            </a:r>
            <a:r>
              <a:rPr lang="ko-KR" altLang="en-US" dirty="0" smtClean="0"/>
              <a:t>를 사용하였습니다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82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N104</a:t>
            </a:r>
            <a:r>
              <a:rPr lang="ko-KR" altLang="en-US" dirty="0" smtClean="0"/>
              <a:t>라는 제품을 사용했는데요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스펙은</a:t>
            </a:r>
            <a:r>
              <a:rPr lang="ko-KR" altLang="en-US" dirty="0" smtClean="0"/>
              <a:t> 이렇습니다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26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생긴건</a:t>
            </a:r>
            <a:r>
              <a:rPr lang="ko-KR" altLang="en-US" dirty="0" smtClean="0"/>
              <a:t> 이렇게 검은색모양으로 생겼고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실제로는 이렇게 생겼습니다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취약점 분석 관점에서의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이라는 용어는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917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LAN</a:t>
            </a:r>
            <a:r>
              <a:rPr lang="ko-KR" altLang="en-US" baseline="0" dirty="0" smtClean="0"/>
              <a:t>카드가 필요한데요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Monitor</a:t>
            </a:r>
            <a:r>
              <a:rPr lang="ko-KR" altLang="en-US" baseline="0" dirty="0" smtClean="0"/>
              <a:t>모드가 지원하는 </a:t>
            </a:r>
            <a:r>
              <a:rPr lang="en-US" altLang="ko-KR" baseline="0" dirty="0" smtClean="0"/>
              <a:t>LAN</a:t>
            </a:r>
            <a:r>
              <a:rPr lang="ko-KR" altLang="en-US" baseline="0" dirty="0" smtClean="0"/>
              <a:t>카드를 </a:t>
            </a:r>
            <a:r>
              <a:rPr lang="ko-KR" altLang="en-US" baseline="0" dirty="0" err="1" smtClean="0"/>
              <a:t>사용해야하는데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저는 </a:t>
            </a:r>
            <a:r>
              <a:rPr lang="en-US" altLang="ko-KR" baseline="0" dirty="0" smtClean="0"/>
              <a:t>N105UA-4dBi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사용했습니다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9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69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386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549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7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Fuzzing</a:t>
            </a:r>
            <a:r>
              <a:rPr lang="ko-KR" altLang="en-US" dirty="0" smtClean="0"/>
              <a:t>의 종류와 대상은 다음과 같습니다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오늘 발표할 내용은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9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바로 이 네트워크 프로토콜에 대해서 </a:t>
            </a:r>
            <a:r>
              <a:rPr lang="ko-KR" altLang="en-US" dirty="0" err="1" smtClean="0"/>
              <a:t>볼것입니다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8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네트워프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대해 알아보기에 앞서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일반적인 </a:t>
            </a:r>
            <a:r>
              <a:rPr lang="en-US" altLang="ko-KR" dirty="0" smtClean="0"/>
              <a:t>SW</a:t>
            </a:r>
            <a:r>
              <a:rPr lang="en-US" altLang="ko-KR" baseline="0" dirty="0" smtClean="0"/>
              <a:t> Fuzzing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다음과같이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파일들의 포맷에 맞게 </a:t>
            </a:r>
            <a:r>
              <a:rPr lang="ko-KR" altLang="en-US" baseline="0" dirty="0" err="1" smtClean="0"/>
              <a:t>파싱해서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을 하는 방식이라고 하면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3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Network</a:t>
            </a:r>
            <a:r>
              <a:rPr lang="en-US" altLang="ko-KR" baseline="0" dirty="0" smtClean="0"/>
              <a:t> fuzzing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clinet</a:t>
            </a:r>
            <a:r>
              <a:rPr lang="ko-KR" altLang="en-US" baseline="0" dirty="0" smtClean="0"/>
              <a:t>입장 뿐 아니라 </a:t>
            </a:r>
            <a:r>
              <a:rPr lang="en-US" altLang="ko-KR" baseline="0" dirty="0" smtClean="0"/>
              <a:t>AP</a:t>
            </a:r>
            <a:r>
              <a:rPr lang="ko-KR" altLang="en-US" baseline="0" dirty="0" smtClean="0"/>
              <a:t>입장에서도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보내서 상대방의 </a:t>
            </a:r>
            <a:r>
              <a:rPr lang="en-US" altLang="ko-KR" baseline="0" dirty="0" smtClean="0"/>
              <a:t>response</a:t>
            </a:r>
            <a:r>
              <a:rPr lang="ko-KR" altLang="en-US" baseline="0" dirty="0" smtClean="0"/>
              <a:t>를 확인하는 방식으로 </a:t>
            </a:r>
            <a:r>
              <a:rPr lang="en-US" altLang="ko-KR" baseline="0" dirty="0" smtClean="0"/>
              <a:t>fuzzing</a:t>
            </a:r>
            <a:r>
              <a:rPr lang="ko-KR" altLang="en-US" baseline="0" dirty="0" smtClean="0"/>
              <a:t>을 진행할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3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Network fuzzing</a:t>
            </a:r>
            <a:r>
              <a:rPr lang="ko-KR" altLang="en-US" dirty="0" smtClean="0"/>
              <a:t>의 단계는 크게</a:t>
            </a:r>
            <a:r>
              <a:rPr lang="ko-KR" altLang="en-US" baseline="0" dirty="0" smtClean="0"/>
              <a:t> 세가지로 나눌 수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단순 </a:t>
            </a:r>
            <a:r>
              <a:rPr lang="ko-KR" altLang="en-US" baseline="0" dirty="0" err="1" smtClean="0"/>
              <a:t>퍼징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스마트 </a:t>
            </a:r>
            <a:r>
              <a:rPr lang="ko-KR" altLang="en-US" baseline="0" dirty="0" err="1" smtClean="0"/>
              <a:t>퍼징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스테이트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퍼징으로</a:t>
            </a:r>
            <a:r>
              <a:rPr lang="ko-KR" altLang="en-US" baseline="0" dirty="0" smtClean="0"/>
              <a:t> 나눌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1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40CEA2-2746-431D-977F-77F5948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881ED3A-0C4B-44C0-AE0F-36F00FE9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C848626-12A2-4304-8F5A-D5B848B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262B71-44D3-4FEF-AA4C-946EE8F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A474FF-4221-48B2-BE3E-3806922E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AE36DF-D19D-4D8C-A538-4E3E8C1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88DBBD1-08D1-457C-B2B8-00686489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4024DF-AD51-433A-8A14-7F14C2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C3FE34-4020-406E-B275-10BC7F90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3ADD093-6A7D-4AFC-AE83-8A6A3228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DDE13B8-A683-4E24-ADDB-24D1DF1C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63AF1B3-A89C-4807-894C-88FD2580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763D51-2529-4074-B9B3-2290BD4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53C3E-118A-48E0-9BF7-0AFE78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BE34464-46AF-47E9-9B80-818F908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FEB7D4-6945-4014-BFF9-C29919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593BA57-5B96-4AD5-9412-1322E538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7AD4FC5-49BA-4B63-B987-56A8D91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F878C15-3ACA-4058-9C7E-2482DB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68F5BD0-E4D5-4345-A432-7D2B4F1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A023368-3D8D-4890-A57B-39E18FE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1B07C5-E7FB-46E7-8D27-A3A2D20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52B40B-C9D4-4EC0-A8D3-7C0E9EC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295532-0DE6-46EC-9897-49677A7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8779FC-6C4C-4D48-86CB-0B5FC4A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A30631-9536-4D56-BF33-B19623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C566C7-11BC-40FD-AEB7-5085EE59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5363F76-3881-4D9A-A757-AA4DEAF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019A5C9-1231-4B8B-93F7-4632A2A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4508BDF-7019-48A8-BEE7-7DB53C6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FA8736-4E27-4CBB-8B28-EEC80C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DF15F7-6706-45DB-9A7B-CA198FA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4F2E7E0-FFE6-4F70-BFE9-F9D52228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BFF5CD8-0646-4A63-BAF1-CEB90F0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9B30379-E72B-44B0-AB7A-2AF75F1E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AC92AC6-4848-4B7A-82DF-FC3E9F98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0C3BD60-1F45-4660-9991-50B987E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40DB249-E341-4043-832E-515CDC1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026BCCA-C143-4A7C-8A3B-CEE90B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09EC6F-5814-4B96-9B94-95E579A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E6C4629-3A5B-4488-9101-DECBF81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422F756-3551-42B6-A9EE-084679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FC8A30A-06F1-4C54-9281-E3D7114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BBBFBD2-1F83-4810-B1BE-E68A2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5EFA859-C824-45BA-8663-CFE076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EC61102-3A29-4DA3-87E2-B0D2632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AA1258-A224-49A8-9F8D-D9B9EF72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6DCE2CF-1F24-4C35-89DC-F17F09FD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D95495-B8D3-410E-BCF6-ACBB6C5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E387A01-5AC6-4F36-A9F5-0D079CA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4409306-4A0F-416E-A52A-D2B22F7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DD2C045-4685-48D9-BE44-3C2AC48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5220B0-DC88-4FBE-B0EB-3C553B0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0292FB5-ED60-4880-B8F3-1FE9DCF7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DDC94BD-4F77-4094-A23C-FBAF2536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B05B4B7-6650-4C3F-9F6F-8729459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6E89BA-5D63-4830-82E5-B5F9DCB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23BF9F1-08DF-4CA0-AE36-CB28587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ABBAE2E-C121-4052-9CB1-9140940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CED2327-FEBB-4BD3-96FB-5F89AEB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20C9CA-AF36-43AF-B12A-FCF8C2C0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A1A-D348-475C-939B-D5970C88C491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2E4011B-0D36-4C81-B2CF-638262B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87ED65-D48F-4A55-8E2C-6E7BB345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secuinside.com/archive/2016/2016-1-3.pdf" TargetMode="External"/><Relationship Id="rId3" Type="http://schemas.openxmlformats.org/officeDocument/2006/relationships/hyperlink" Target="http://www.ktword.co.kr/index.php" TargetMode="External"/><Relationship Id="rId7" Type="http://schemas.openxmlformats.org/officeDocument/2006/relationships/hyperlink" Target="http://hisjournal.net/doc/%5bKUCIS_Project%5d_Fuzzing_for_Finding_Vulnerabilities_by_CERT-IS.pdf" TargetMode="External"/><Relationship Id="rId12" Type="http://schemas.openxmlformats.org/officeDocument/2006/relationships/hyperlink" Target="https://github.com/OpenRCE/sulley" TargetMode="External"/><Relationship Id="rId2" Type="http://schemas.openxmlformats.org/officeDocument/2006/relationships/hyperlink" Target="http://blog.naver.com/siye1100/1101718934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dev.org/projects/scapy/files/scapydoc.pdf" TargetMode="External"/><Relationship Id="rId11" Type="http://schemas.openxmlformats.org/officeDocument/2006/relationships/hyperlink" Target="https://github.com/0xd012/wifuzzit" TargetMode="External"/><Relationship Id="rId5" Type="http://schemas.openxmlformats.org/officeDocument/2006/relationships/hyperlink" Target="https://github.com/secdev/scapy(Scapy" TargetMode="External"/><Relationship Id="rId10" Type="http://schemas.openxmlformats.org/officeDocument/2006/relationships/hyperlink" Target="https://stackoverflow.com/questions/22670510/wireless-data-packet-capturing-with-help-of-scapy" TargetMode="External"/><Relationship Id="rId4" Type="http://schemas.openxmlformats.org/officeDocument/2006/relationships/hyperlink" Target="https://mrncciew.com/2014/10/28/802-11-mgmt-association-reqresponse/" TargetMode="External"/><Relationship Id="rId9" Type="http://schemas.openxmlformats.org/officeDocument/2006/relationships/hyperlink" Target="https://wlan1nde.wordpress.com/2016/06/28/using-scapy-to-send-wlan-frames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9EAC82-9E12-4EF9-B236-6A0E055BE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Network </a:t>
            </a:r>
            <a:r>
              <a:rPr lang="en-US" altLang="ko-KR" err="1"/>
              <a:t>fuzzer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3079864-C3CD-4A45-ACD4-B4702AFCD948}"/>
              </a:ext>
            </a:extLst>
          </p:cNvPr>
          <p:cNvSpPr txBox="1"/>
          <p:nvPr/>
        </p:nvSpPr>
        <p:spPr>
          <a:xfrm>
            <a:off x="9448800" y="565150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 smtClean="0"/>
              <a:t>일</a:t>
            </a:r>
            <a:endParaRPr lang="en-US" altLang="ko-KR" dirty="0"/>
          </a:p>
          <a:p>
            <a:r>
              <a:rPr lang="ko-KR" altLang="en-US" dirty="0" smtClean="0"/>
              <a:t>김건우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3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79138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E00F471-D62D-40AA-BFD2-D901D22BF746}"/>
              </a:ext>
            </a:extLst>
          </p:cNvPr>
          <p:cNvSpPr/>
          <p:nvPr/>
        </p:nvSpPr>
        <p:spPr>
          <a:xfrm>
            <a:off x="990600" y="4783695"/>
            <a:ext cx="9867900" cy="77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1111101010101000101010101010101010001010101010100100……….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2F4F5F6D-ED0D-42DF-A7EC-69E00FA50206}"/>
              </a:ext>
            </a:extLst>
          </p:cNvPr>
          <p:cNvSpPr/>
          <p:nvPr/>
        </p:nvSpPr>
        <p:spPr>
          <a:xfrm>
            <a:off x="990600" y="4428095"/>
            <a:ext cx="9867900" cy="355600"/>
          </a:xfrm>
          <a:prstGeom prst="arc">
            <a:avLst>
              <a:gd name="adj1" fmla="val 1082094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163403-B6C6-4112-8871-71D9780E3C4D}"/>
              </a:ext>
            </a:extLst>
          </p:cNvPr>
          <p:cNvSpPr txBox="1"/>
          <p:nvPr/>
        </p:nvSpPr>
        <p:spPr>
          <a:xfrm>
            <a:off x="5205876" y="3923827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4bytes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9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dirty="0"/>
              <a:t>스마트 </a:t>
            </a:r>
            <a:r>
              <a:rPr lang="ko-KR" altLang="en-US" sz="3400" dirty="0" err="1"/>
              <a:t>퍼징</a:t>
            </a:r>
            <a:r>
              <a:rPr lang="en-US" altLang="ko-KR" sz="3400" dirty="0"/>
              <a:t>(Smart Fuzzing)</a:t>
            </a:r>
            <a:r>
              <a:rPr lang="ko-KR" altLang="en-US" sz="3400" dirty="0"/>
              <a:t> </a:t>
            </a:r>
            <a:r>
              <a:rPr lang="en-US" altLang="ko-KR" sz="3400" dirty="0"/>
              <a:t>: </a:t>
            </a:r>
          </a:p>
          <a:p>
            <a:pPr marL="0" indent="0">
              <a:buNone/>
            </a:pPr>
            <a:r>
              <a:rPr lang="en-US" altLang="ko-KR" sz="3400" dirty="0"/>
              <a:t>	     </a:t>
            </a:r>
            <a:r>
              <a:rPr lang="ko-KR" altLang="en-US" sz="3400" dirty="0"/>
              <a:t>프로토콜</a:t>
            </a:r>
            <a:r>
              <a:rPr lang="en-US" altLang="ko-KR" sz="3400" dirty="0"/>
              <a:t>, </a:t>
            </a:r>
            <a:r>
              <a:rPr lang="ko-KR" altLang="en-US" sz="3400" dirty="0"/>
              <a:t>파일의 </a:t>
            </a:r>
            <a:r>
              <a:rPr lang="ko-KR" altLang="en-US" sz="3400" dirty="0" smtClean="0"/>
              <a:t>포맷에 </a:t>
            </a:r>
            <a:r>
              <a:rPr lang="ko-KR" altLang="en-US" sz="3400" dirty="0"/>
              <a:t>맞춰서 랜덤화 적용</a:t>
            </a:r>
            <a:endParaRPr lang="en-US" altLang="ko-KR" sz="3400" dirty="0"/>
          </a:p>
        </p:txBody>
      </p:sp>
    </p:spTree>
    <p:extLst>
      <p:ext uri="{BB962C8B-B14F-4D97-AF65-F5344CB8AC3E}">
        <p14:creationId xmlns:p14="http://schemas.microsoft.com/office/powerpoint/2010/main" val="3575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JPG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FA031F7-2D63-4A5C-9498-0D103267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5" y="365126"/>
            <a:ext cx="291465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0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AVI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10242" name="Picture 2" descr="avi 파일 포맷에 대한 이미지 검색결과">
            <a:extLst>
              <a:ext uri="{FF2B5EF4-FFF2-40B4-BE49-F238E27FC236}">
                <a16:creationId xmlns="" xmlns:a16="http://schemas.microsoft.com/office/drawing/2014/main" id="{ADA0B5D8-9F96-42D9-BF8B-E51883CA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65126"/>
            <a:ext cx="6403975" cy="57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7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=""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9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=""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=""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=""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=""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F984FDC1-F030-47C7-8965-AE340C7A42A1}"/>
              </a:ext>
            </a:extLst>
          </p:cNvPr>
          <p:cNvSpPr/>
          <p:nvPr/>
        </p:nvSpPr>
        <p:spPr>
          <a:xfrm>
            <a:off x="6477000" y="1447800"/>
            <a:ext cx="39497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6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268831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=""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FB6114-AD56-470B-894B-16435A3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Fuzzing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09521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=""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F015FA-39EF-4DD7-87EB-8544B700EA03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=""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A02D473-0C76-4D21-B722-BC257A71E989}"/>
              </a:ext>
            </a:extLst>
          </p:cNvPr>
          <p:cNvSpPr/>
          <p:nvPr/>
        </p:nvSpPr>
        <p:spPr>
          <a:xfrm>
            <a:off x="4559300" y="2569733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=""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B64CF6-1A1F-4FCF-A53B-0388BFABC46E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9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=""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FF436F9B-D35A-4C7D-A4FB-69EFCF89835E}"/>
              </a:ext>
            </a:extLst>
          </p:cNvPr>
          <p:cNvCxnSpPr/>
          <p:nvPr/>
        </p:nvCxnSpPr>
        <p:spPr>
          <a:xfrm flipH="1">
            <a:off x="5435600" y="1040032"/>
            <a:ext cx="698500" cy="610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504CE1F-0480-4E6B-8B7C-B0EAF0B65569}"/>
              </a:ext>
            </a:extLst>
          </p:cNvPr>
          <p:cNvCxnSpPr>
            <a:cxnSpLocks/>
          </p:cNvCxnSpPr>
          <p:nvPr/>
        </p:nvCxnSpPr>
        <p:spPr>
          <a:xfrm>
            <a:off x="5511800" y="990367"/>
            <a:ext cx="546100" cy="7102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09D9FDE-AA58-4A7D-82D6-8D5632A0C999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프로토콜의 필드에 맞춰서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143618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Protocol Connect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342746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0E97AE-7B5F-4543-9C19-B28115F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(Passive)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09D9FED7-4717-4328-9657-FF89D1BA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7018"/>
            <a:ext cx="1040130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핸드폰 와이파이 리스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96" y="476656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4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2130179"/>
            <a:ext cx="14003934" cy="32974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D19B433-417D-4D4C-A45F-DB38F1DA9634}"/>
              </a:ext>
            </a:extLst>
          </p:cNvPr>
          <p:cNvSpPr/>
          <p:nvPr/>
        </p:nvSpPr>
        <p:spPr>
          <a:xfrm>
            <a:off x="9804400" y="1993900"/>
            <a:ext cx="1104900" cy="3556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E1DE6D-0B9B-4D43-9F38-09FBC4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(Active)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893ACCC0-12F3-4F67-BD4A-583BA6FF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2231"/>
            <a:ext cx="10515600" cy="51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24F7006-F381-4FA0-8DA5-73FA1C13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375"/>
            <a:ext cx="4406900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5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FEE0E3B-476C-4BF8-94B1-0E8197E5BBC3}"/>
              </a:ext>
            </a:extLst>
          </p:cNvPr>
          <p:cNvSpPr/>
          <p:nvPr/>
        </p:nvSpPr>
        <p:spPr>
          <a:xfrm>
            <a:off x="10363200" y="2501900"/>
            <a:ext cx="1278795" cy="17163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29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28119"/>
            <a:ext cx="109474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MAC Frame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789801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9C3F2-429F-4AAE-BE87-88F4FEE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 b="1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2115EF50-CAEA-4199-86F8-4068E732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880600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6BF605B-C62B-46D6-8C10-D08148F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3266458-251C-4612-A380-C4DA172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FC3A560-06A0-4A87-A805-4DA9B5D8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29654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8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=""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79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208BAC7-CF90-4FCD-8FB8-CAC90EED4374}"/>
              </a:ext>
            </a:extLst>
          </p:cNvPr>
          <p:cNvSpPr/>
          <p:nvPr/>
        </p:nvSpPr>
        <p:spPr>
          <a:xfrm>
            <a:off x="3429000" y="4025900"/>
            <a:ext cx="26416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B74950A-5430-4E5C-9A31-FD7D96AFAB46}"/>
              </a:ext>
            </a:extLst>
          </p:cNvPr>
          <p:cNvSpPr/>
          <p:nvPr/>
        </p:nvSpPr>
        <p:spPr>
          <a:xfrm>
            <a:off x="3390900" y="4864100"/>
            <a:ext cx="2882900" cy="406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FDAA2C5-546D-4A99-BE10-03BE9FFF8206}"/>
              </a:ext>
            </a:extLst>
          </p:cNvPr>
          <p:cNvSpPr/>
          <p:nvPr/>
        </p:nvSpPr>
        <p:spPr>
          <a:xfrm>
            <a:off x="3429000" y="5930900"/>
            <a:ext cx="2171700" cy="215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OS : Ubuntu 16.04</a:t>
            </a:r>
          </a:p>
          <a:p>
            <a:pPr marL="0" indent="0">
              <a:buNone/>
            </a:pPr>
            <a:r>
              <a:rPr lang="en-US" altLang="ko-KR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Scapy</a:t>
            </a:r>
            <a:r>
              <a:rPr lang="en-US" altLang="ko-KR" dirty="0"/>
              <a:t>(python)</a:t>
            </a:r>
          </a:p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1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4DD1E3C-5F11-4C28-9A7A-02BB4300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2330109"/>
            <a:ext cx="5419723" cy="3342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6ED4117-807B-462F-9D70-BEB5C241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1447800"/>
            <a:ext cx="5523814" cy="48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4DD1E3C-5F11-4C28-9A7A-02BB4300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2330109"/>
            <a:ext cx="5419723" cy="3342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6ED4117-807B-462F-9D70-BEB5C241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1447800"/>
            <a:ext cx="5523814" cy="4881903"/>
          </a:xfrm>
          <a:prstGeom prst="rect">
            <a:avLst/>
          </a:prstGeom>
        </p:spPr>
      </p:pic>
      <p:pic>
        <p:nvPicPr>
          <p:cNvPr id="6" name="Picture 4" descr="EFM네트웍스 아이피타임 N104 Black 이미지">
            <a:extLst>
              <a:ext uri="{FF2B5EF4-FFF2-40B4-BE49-F238E27FC236}">
                <a16:creationId xmlns="" xmlns:a16="http://schemas.microsoft.com/office/drawing/2014/main" id="{C96F66EA-03AA-4F5A-87CC-40049C7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1447800"/>
            <a:ext cx="11106148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539FD28-6723-4D37-814C-4EE2E1CDCCB7}"/>
              </a:ext>
            </a:extLst>
          </p:cNvPr>
          <p:cNvSpPr txBox="1"/>
          <p:nvPr/>
        </p:nvSpPr>
        <p:spPr>
          <a:xfrm>
            <a:off x="838200" y="1690688"/>
            <a:ext cx="994695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애플리케이션에 입력된 데이터가 보풀을 일으켜 </a:t>
            </a:r>
            <a:endParaRPr lang="en-US" altLang="ko-KR" sz="3500"/>
          </a:p>
          <a:p>
            <a:r>
              <a:rPr lang="ko-KR" altLang="en-US" sz="3500"/>
              <a:t>어떠한 특정 상태를 만든다는 의미</a:t>
            </a:r>
            <a:r>
              <a:rPr lang="en-US" altLang="ko-KR" sz="3500"/>
              <a:t>.</a:t>
            </a:r>
          </a:p>
          <a:p>
            <a:endParaRPr lang="en-US" altLang="ko-KR" sz="3500"/>
          </a:p>
          <a:p>
            <a:r>
              <a:rPr lang="ko-KR" altLang="en-US" sz="3500"/>
              <a:t>비정상적인 데이터를 </a:t>
            </a:r>
            <a:endParaRPr lang="en-US" altLang="ko-KR" sz="3500"/>
          </a:p>
          <a:p>
            <a:r>
              <a:rPr lang="ko-KR" altLang="en-US" sz="3500"/>
              <a:t>애플리케이션에 전달하여 에러를 유도하는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6092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588E2B5-0F48-402A-A342-809CB81A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08" y="85725"/>
            <a:ext cx="6378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2" name="Picture 4" descr="EFM네트웍스 아이피타임 N150UA-4dBi 이미지">
            <a:extLst>
              <a:ext uri="{FF2B5EF4-FFF2-40B4-BE49-F238E27FC236}">
                <a16:creationId xmlns="" xmlns:a16="http://schemas.microsoft.com/office/drawing/2014/main" id="{698993C0-0F71-4AA7-A904-BAA54E46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7"/>
            <a:ext cx="9305923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47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E336D5-AC1E-411D-A5BD-ED29BA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FlowChart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9291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8FEDC4E-8529-4A6B-A381-01B856D7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951561-C521-4F6F-8F39-3552277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Scapy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41591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7095F6E-440B-4ADD-A2BB-C3268F81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33350"/>
            <a:ext cx="1167340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Head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520157"/>
            <a:ext cx="7296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Auth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4" y="2910746"/>
            <a:ext cx="10405233" cy="2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Asso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4" y="3141534"/>
            <a:ext cx="11490833" cy="17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</a:t>
            </a:r>
          </a:p>
        </p:txBody>
      </p:sp>
    </p:spTree>
    <p:extLst>
      <p:ext uri="{BB962C8B-B14F-4D97-AF65-F5344CB8AC3E}">
        <p14:creationId xmlns:p14="http://schemas.microsoft.com/office/powerpoint/2010/main" val="40760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198081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AP)……..=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 sz="4000">
                <a:sym typeface="Wingdings" panose="05000000000000000000" pitchFamily="2" charset="2"/>
              </a:rPr>
              <a:t>Not fixed Length !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12558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545E8C-6909-48C3-B36B-DC8D51C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Setting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A5803AA-45FD-4052-8E8D-A88339D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11349"/>
            <a:ext cx="5576888" cy="44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1E3D1B-7910-4B99-B7EB-14424DC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Dot11Element Layer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73C4590-186A-4F6A-89BE-93519809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10896201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err="1"/>
              <a:t>RadioTap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2400"/>
              <a:t>It is a container for frame metadata which has been developed, like other pseudo-headers, in the absence of any dedicated container for metadata in the </a:t>
            </a:r>
            <a:r>
              <a:rPr lang="en-US" altLang="ko-KR" sz="2400" err="1"/>
              <a:t>pcap</a:t>
            </a:r>
            <a:r>
              <a:rPr lang="en-US" altLang="ko-KR" sz="2400"/>
              <a:t> file format. The newer </a:t>
            </a:r>
            <a:r>
              <a:rPr lang="en-US" altLang="ko-KR" sz="2400" err="1"/>
              <a:t>pcapng</a:t>
            </a:r>
            <a:r>
              <a:rPr lang="en-US" altLang="ko-KR" sz="2400"/>
              <a:t> format has introduced the idea of providing space for metadata clearly separated from the actual frame bytes, yet there is no proposed standard for any </a:t>
            </a:r>
            <a:r>
              <a:rPr lang="en-US" altLang="ko-KR" sz="2400" err="1"/>
              <a:t>pcapng</a:t>
            </a:r>
            <a:r>
              <a:rPr lang="en-US" altLang="ko-KR" sz="2400"/>
              <a:t> container replacing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is a mechanism to supply additional information about frames, from the driver to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applications such as </a:t>
            </a:r>
            <a:r>
              <a:rPr lang="en-US" altLang="ko-KR" sz="2400" err="1"/>
              <a:t>libpcap</a:t>
            </a:r>
            <a:r>
              <a:rPr lang="en-US" altLang="ko-KR" sz="2400"/>
              <a:t>, and from a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 to the driver for transmission. Designed initially for NetBSD systems by David Young, 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provides more flexibility than the Prism or AVS header formats and allows the driver developer to specify an arbitrary number of fields based on a bitmask presence field in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무선 모니터 모 드는 프레임에 무선 채널 정보</a:t>
            </a:r>
            <a:r>
              <a:rPr lang="en-US" altLang="ko-KR" sz="2000"/>
              <a:t>, </a:t>
            </a:r>
            <a:r>
              <a:rPr lang="ko-KR" altLang="en-US" sz="2000"/>
              <a:t>전송속도와 </a:t>
            </a:r>
            <a:r>
              <a:rPr lang="en-US" altLang="ko-KR" sz="2000"/>
              <a:t>RSSI</a:t>
            </a:r>
            <a:r>
              <a:rPr lang="ko-KR" altLang="en-US" sz="2000"/>
              <a:t>와 같이 추가적인 </a:t>
            </a:r>
            <a:r>
              <a:rPr lang="ko-KR" altLang="en-US" sz="2000" err="1"/>
              <a:t>정보로구성된</a:t>
            </a:r>
            <a:r>
              <a:rPr lang="en-US" altLang="ko-KR" sz="2000" err="1"/>
              <a:t>radiotap</a:t>
            </a:r>
            <a:r>
              <a:rPr lang="en-US" altLang="ko-KR" sz="2000"/>
              <a:t> </a:t>
            </a:r>
            <a:r>
              <a:rPr lang="ko-KR" altLang="en-US" sz="2000" err="1"/>
              <a:t>헤더를추가한다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ko-KR" altLang="en-US" sz="2000" err="1"/>
              <a:t>와이어샤크가</a:t>
            </a:r>
            <a:r>
              <a:rPr lang="ko-KR" altLang="en-US" sz="2000"/>
              <a:t> </a:t>
            </a:r>
            <a:r>
              <a:rPr lang="ko-KR" altLang="en-US" sz="2000" err="1"/>
              <a:t>패킷의</a:t>
            </a:r>
            <a:r>
              <a:rPr lang="ko-KR" altLang="en-US" sz="2000"/>
              <a:t> 정체를 </a:t>
            </a:r>
            <a:r>
              <a:rPr lang="ko-KR" altLang="en-US" sz="2000" err="1"/>
              <a:t>알기위해</a:t>
            </a:r>
            <a:r>
              <a:rPr lang="ko-KR" altLang="en-US" sz="2000"/>
              <a:t> 덧붙인 헤더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498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altLang="ko-KR" err="1"/>
              <a:t>RadioTap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217784"/>
            <a:ext cx="5867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0"/>
            <a:ext cx="767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DBFEE5F-FFBD-4606-AFFE-DE75DE4E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1182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369988-6229-4094-86A2-3D882CD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</a:t>
            </a:r>
            <a:r>
              <a:rPr lang="en-US" altLang="ko-KR" err="1"/>
              <a:t>Layerd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8FE93FB-2D02-4F8A-BA02-3201CDCF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" y="2909888"/>
            <a:ext cx="1106487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38F05F6-A7A7-4ACB-8184-B21FD9CF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3028157"/>
            <a:ext cx="11149610" cy="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524" y="1690688"/>
            <a:ext cx="516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down;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iwconfig</a:t>
            </a:r>
            <a:r>
              <a:rPr lang="en-US" altLang="ko-KR" dirty="0"/>
              <a:t> wlx909f330d5fd9 mode monitor;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up</a:t>
            </a:r>
          </a:p>
        </p:txBody>
      </p:sp>
    </p:spTree>
    <p:extLst>
      <p:ext uri="{BB962C8B-B14F-4D97-AF65-F5344CB8AC3E}">
        <p14:creationId xmlns:p14="http://schemas.microsoft.com/office/powerpoint/2010/main" val="21249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r>
              <a:rPr lang="ko-KR" altLang="en-US" sz="3000"/>
              <a:t/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BACA9974-384E-48ED-A9E7-9DE667471338}"/>
              </a:ext>
            </a:extLst>
          </p:cNvPr>
          <p:cNvSpPr/>
          <p:nvPr/>
        </p:nvSpPr>
        <p:spPr>
          <a:xfrm>
            <a:off x="2222500" y="3543300"/>
            <a:ext cx="4038600" cy="787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down;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iwconfig</a:t>
            </a:r>
            <a:r>
              <a:rPr lang="en-US" altLang="ko-KR" dirty="0"/>
              <a:t> wlx909f330d5fd9 mode monitor;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ifconfig</a:t>
            </a:r>
            <a:r>
              <a:rPr lang="en-US" altLang="ko-KR" dirty="0"/>
              <a:t> wlx909f330d5fd9 up</a:t>
            </a:r>
          </a:p>
          <a:p>
            <a:r>
              <a:rPr lang="en-US" altLang="ko-KR" dirty="0" err="1"/>
              <a:t>iwconfig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91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555525" y="3805882"/>
            <a:ext cx="1919417" cy="584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4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37934E4-1468-441D-BA0B-5896B9C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4825"/>
            <a:ext cx="1161062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8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Probe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9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1081" y="2702011"/>
            <a:ext cx="47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wlp1s0 down</a:t>
            </a:r>
          </a:p>
        </p:txBody>
      </p:sp>
    </p:spTree>
    <p:extLst>
      <p:ext uri="{BB962C8B-B14F-4D97-AF65-F5344CB8AC3E}">
        <p14:creationId xmlns:p14="http://schemas.microsoft.com/office/powerpoint/2010/main" val="34149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755EC5-3BFF-4C37-A846-FB03D3D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Filtering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B6CADA1-9072-4D57-9482-B494E6CD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4" y="1352550"/>
            <a:ext cx="806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Association Response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07427" y="3428792"/>
            <a:ext cx="34356079" cy="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FD487A6-3AFF-46A5-9FC1-8B5CC1E77701}"/>
              </a:ext>
            </a:extLst>
          </p:cNvPr>
          <p:cNvSpPr txBox="1"/>
          <p:nvPr/>
        </p:nvSpPr>
        <p:spPr>
          <a:xfrm>
            <a:off x="5456023" y="1690688"/>
            <a:ext cx="6602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Draw random samples from a normal (Gaussian) distribution.</a:t>
            </a:r>
          </a:p>
          <a:p>
            <a:endParaRPr lang="en-US" altLang="ko-KR"/>
          </a:p>
          <a:p>
            <a:r>
              <a:rPr lang="ko-KR" altLang="en-US" err="1"/>
              <a:t>가우시안</a:t>
            </a:r>
            <a:r>
              <a:rPr lang="ko-KR" altLang="en-US"/>
              <a:t> 랜덤 </a:t>
            </a:r>
            <a:r>
              <a:rPr lang="en-US" altLang="ko-KR"/>
              <a:t>:</a:t>
            </a:r>
            <a:r>
              <a:rPr lang="ko-KR" altLang="en-US"/>
              <a:t> 평균과 분산을 주고 그 분포에 따라서 선별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82AFDB9-2D75-45CF-A306-0D27EAF7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7" y="1331549"/>
            <a:ext cx="4617823" cy="55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3CE0C11-AB82-42DB-B531-BD720F2B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20944"/>
            <a:ext cx="5600700" cy="5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6405" y="2466975"/>
            <a:ext cx="17059275" cy="19240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84398" y="2919370"/>
            <a:ext cx="3833769" cy="419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584F0A-7326-4935-8118-8885187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Software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1447DD3-DC66-49E9-8E19-96E9C864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각 파일들은 자체의 포맷을 가지고 있고 애플리케이션은 그 포맷에 맞추어서 </a:t>
            </a:r>
            <a:r>
              <a:rPr lang="ko-KR" altLang="en-US" dirty="0" err="1"/>
              <a:t>파싱을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이런 과정에서 애플리케이션은 취약점을 가질 수 있다</a:t>
            </a:r>
            <a:r>
              <a:rPr lang="en-US" altLang="ko-KR" dirty="0"/>
              <a:t>. </a:t>
            </a:r>
            <a:r>
              <a:rPr lang="ko-KR" altLang="en-US" dirty="0"/>
              <a:t>포맷만 봐서는 정상적인 파일이지만</a:t>
            </a:r>
            <a:r>
              <a:rPr lang="en-US" altLang="ko-KR" dirty="0"/>
              <a:t>, </a:t>
            </a:r>
            <a:r>
              <a:rPr lang="ko-KR" altLang="en-US" dirty="0"/>
              <a:t>그 내부에 에러를 발생할 쓰레기 코드가 숨을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 </a:t>
            </a:r>
            <a:r>
              <a:rPr lang="ko-KR" altLang="en-US" dirty="0" err="1"/>
              <a:t>퍼징은</a:t>
            </a:r>
            <a:r>
              <a:rPr lang="ko-KR" altLang="en-US" dirty="0"/>
              <a:t> 이러한 </a:t>
            </a:r>
            <a:r>
              <a:rPr lang="ko-KR" altLang="en-US" dirty="0" smtClean="0"/>
              <a:t>취약점을 </a:t>
            </a:r>
            <a:r>
              <a:rPr lang="ko-KR" altLang="en-US" dirty="0"/>
              <a:t>유발할 수 있는 쓰레기 코드가 존재할 수 있는지를 검사하는 작업이다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629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3A1291B-4A40-401E-9D1D-31FCE3BB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357860"/>
            <a:ext cx="6807200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200"/>
              <a:t>Packet Mutating(MAC Frame header, Body)</a:t>
            </a:r>
            <a:endParaRPr lang="ko-KR" altLang="en-US" sz="42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8A4EFDB-E007-4948-89AE-35CAB2DE237F}"/>
              </a:ext>
            </a:extLst>
          </p:cNvPr>
          <p:cNvSpPr txBox="1"/>
          <p:nvPr/>
        </p:nvSpPr>
        <p:spPr>
          <a:xfrm>
            <a:off x="533400" y="1690688"/>
            <a:ext cx="8342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type, subtype</a:t>
            </a:r>
            <a:r>
              <a:rPr lang="ko-KR" altLang="en-US" sz="3000"/>
              <a:t>을 </a:t>
            </a:r>
            <a:r>
              <a:rPr lang="en-US" altLang="ko-KR" sz="3000"/>
              <a:t>mutate </a:t>
            </a:r>
          </a:p>
          <a:p>
            <a:pPr marL="457206" indent="-457206">
              <a:buFont typeface="Wingdings" panose="05000000000000000000" pitchFamily="2" charset="2"/>
              <a:buChar char="à"/>
            </a:pPr>
            <a:r>
              <a:rPr lang="en-US" altLang="ko-KR" sz="3000"/>
              <a:t>State</a:t>
            </a:r>
            <a:r>
              <a:rPr lang="ko-KR" altLang="en-US" sz="3000"/>
              <a:t>에 맞지 않음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addr1, addr2, addr3</a:t>
            </a:r>
            <a:r>
              <a:rPr lang="ko-KR" altLang="en-US" sz="3000"/>
              <a:t>을 </a:t>
            </a:r>
            <a:r>
              <a:rPr lang="en-US" altLang="ko-KR" sz="3000"/>
              <a:t>mutate</a:t>
            </a:r>
          </a:p>
          <a:p>
            <a:r>
              <a:rPr lang="en-US" altLang="ko-KR" sz="3000">
                <a:sym typeface="Wingdings" panose="05000000000000000000" pitchFamily="2" charset="2"/>
              </a:rPr>
              <a:t></a:t>
            </a:r>
            <a:r>
              <a:rPr lang="en-US" altLang="ko-KR" sz="3000"/>
              <a:t> </a:t>
            </a:r>
            <a:r>
              <a:rPr lang="ko-KR" altLang="en-US" sz="3000"/>
              <a:t>목적</a:t>
            </a:r>
            <a:r>
              <a:rPr lang="en-US" altLang="ko-KR" sz="3000"/>
              <a:t>AP</a:t>
            </a:r>
            <a:r>
              <a:rPr lang="ko-KR" altLang="en-US" sz="3000"/>
              <a:t>까지 도달하지못하고</a:t>
            </a:r>
            <a:r>
              <a:rPr lang="en-US" altLang="ko-KR" sz="3000"/>
              <a:t>, Receive</a:t>
            </a:r>
            <a:r>
              <a:rPr lang="ko-KR" altLang="en-US" sz="3000"/>
              <a:t>를 못함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mutate field</a:t>
            </a:r>
            <a:r>
              <a:rPr lang="ko-KR" altLang="en-US" sz="3000"/>
              <a:t>대상에서 제외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 proto, FCfield, SC, ID, Each Frame’s Body field</a:t>
            </a:r>
          </a:p>
        </p:txBody>
      </p:sp>
    </p:spTree>
    <p:extLst>
      <p:ext uri="{BB962C8B-B14F-4D97-AF65-F5344CB8AC3E}">
        <p14:creationId xmlns:p14="http://schemas.microsoft.com/office/powerpoint/2010/main" val="25651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Mutating(MAC Frame Element)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838200" y="1690688"/>
            <a:ext cx="10095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</a:t>
            </a:r>
            <a:r>
              <a:rPr lang="ko-KR" altLang="en-US" sz="3600"/>
              <a:t>약 </a:t>
            </a:r>
            <a:r>
              <a:rPr lang="en-US" altLang="ko-KR" sz="3600"/>
              <a:t>1514 bytes</a:t>
            </a:r>
          </a:p>
          <a:p>
            <a:endParaRPr lang="en-US" altLang="ko-KR" sz="3600"/>
          </a:p>
          <a:p>
            <a:r>
              <a:rPr lang="ko-KR" altLang="en-US" sz="3600"/>
              <a:t>각 </a:t>
            </a:r>
            <a:r>
              <a:rPr lang="en-US" altLang="ko-KR" sz="3600"/>
              <a:t>MAC frame header + body</a:t>
            </a:r>
            <a:r>
              <a:rPr lang="ko-KR" altLang="en-US" sz="3600"/>
              <a:t>의 길이</a:t>
            </a:r>
            <a:endParaRPr lang="en-US" altLang="ko-KR" sz="3600"/>
          </a:p>
          <a:p>
            <a:r>
              <a:rPr lang="en-US" altLang="ko-KR" sz="3600"/>
              <a:t>Probe : 42</a:t>
            </a:r>
          </a:p>
          <a:p>
            <a:r>
              <a:rPr lang="en-US" altLang="ko-KR" sz="3600" err="1"/>
              <a:t>Auth</a:t>
            </a:r>
            <a:r>
              <a:rPr lang="en-US" altLang="ko-KR" sz="3600"/>
              <a:t> : 54</a:t>
            </a:r>
          </a:p>
          <a:p>
            <a:r>
              <a:rPr lang="en-US" altLang="ko-KR" sz="3600" err="1"/>
              <a:t>Asso</a:t>
            </a:r>
            <a:r>
              <a:rPr lang="en-US" altLang="ko-KR" sz="3600"/>
              <a:t> : 48</a:t>
            </a:r>
          </a:p>
          <a:p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7536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482601" y="1743077"/>
            <a:ext cx="11191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1514</a:t>
            </a:r>
          </a:p>
          <a:p>
            <a:endParaRPr lang="en-US" altLang="ko-KR" sz="3600"/>
          </a:p>
          <a:p>
            <a:r>
              <a:rPr lang="en-US" altLang="ko-KR" sz="3600" err="1"/>
              <a:t>mutateAssoElt</a:t>
            </a:r>
            <a:r>
              <a:rPr lang="en-US" altLang="ko-KR" sz="3600"/>
              <a:t> = </a:t>
            </a:r>
          </a:p>
          <a:p>
            <a:r>
              <a:rPr lang="en-US" altLang="ko-KR" sz="3600"/>
              <a:t>	</a:t>
            </a:r>
            <a:r>
              <a:rPr lang="en-US" altLang="ko-KR" sz="3600" err="1"/>
              <a:t>np.bytes</a:t>
            </a:r>
            <a:r>
              <a:rPr lang="en-US" altLang="ko-KR" sz="3600"/>
              <a:t>(</a:t>
            </a:r>
            <a:r>
              <a:rPr lang="en-US" altLang="ko-KR" sz="3600" err="1"/>
              <a:t>np.random_integers</a:t>
            </a:r>
            <a:r>
              <a:rPr lang="en-US" altLang="ko-KR" sz="3600"/>
              <a:t>(0, 1514 - 48, 1)[0])</a:t>
            </a:r>
          </a:p>
        </p:txBody>
      </p:sp>
    </p:spTree>
    <p:extLst>
      <p:ext uri="{BB962C8B-B14F-4D97-AF65-F5344CB8AC3E}">
        <p14:creationId xmlns:p14="http://schemas.microsoft.com/office/powerpoint/2010/main" val="32628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=""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93493" y="4415481"/>
            <a:ext cx="766119" cy="113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1644" y="1935892"/>
            <a:ext cx="947352" cy="1112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=""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AE5C471-DB97-4E5F-9979-6B54F9BB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238"/>
            <a:ext cx="10767360" cy="32686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241D17C-DA43-42C6-8A09-3937FA913BA6}"/>
              </a:ext>
            </a:extLst>
          </p:cNvPr>
          <p:cNvSpPr/>
          <p:nvPr/>
        </p:nvSpPr>
        <p:spPr>
          <a:xfrm>
            <a:off x="5537200" y="1854200"/>
            <a:ext cx="4051300" cy="60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=""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3DCFE5F-8071-496E-BE2D-9A74A37D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00187"/>
            <a:ext cx="9448800" cy="4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6391"/>
            <a:ext cx="10414677" cy="73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8" y="3537812"/>
            <a:ext cx="113846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mutateDot11Body.FCfield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256 - 1, 1)[0] | b'1000'    </a:t>
            </a:r>
          </a:p>
          <a:p>
            <a:r>
              <a:rPr lang="en-US" altLang="ko-KR" sz="2500"/>
              <a:t>mutateDot11Body.SC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** 2 - 1, 1)[0] &amp; b'1111111111110000'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78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3021013"/>
            <a:ext cx="10883900" cy="815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/>
              <a:t>암호화된 </a:t>
            </a:r>
            <a:r>
              <a:rPr lang="en-US" altLang="ko-KR" sz="5000"/>
              <a:t>AP</a:t>
            </a:r>
            <a:r>
              <a:rPr lang="ko-KR" altLang="en-US" sz="5000"/>
              <a:t>로 </a:t>
            </a:r>
            <a:r>
              <a:rPr lang="en-US" altLang="ko-KR" sz="50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32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1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EC90E8-37F1-4C88-8930-8690DAAF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0E5E5F-5C29-4EAE-AD81-239E7EE5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퍼징은</a:t>
            </a:r>
            <a:r>
              <a:rPr lang="ko-KR" altLang="en-US"/>
              <a:t> 서버의 </a:t>
            </a:r>
            <a:r>
              <a:rPr lang="ko-KR" altLang="en-US" err="1"/>
              <a:t>데몬을</a:t>
            </a:r>
            <a:r>
              <a:rPr lang="ko-KR" altLang="en-US"/>
              <a:t> 대상으로 하여 조작된 패킷을 전송하는 행위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퍼저는</a:t>
            </a:r>
            <a:r>
              <a:rPr lang="ko-KR" altLang="en-US"/>
              <a:t> 클라이언트의 입장에서 메시지를 조작하여 소켓을 통해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14133142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Crush </a:t>
            </a:r>
            <a:r>
              <a:rPr lang="ko-KR" altLang="en-US"/>
              <a:t>패킷 추적 모듈 추가 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683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447B1D2-0242-4A0C-B1F1-C59AE57A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C8452B1-F537-4835-845E-0843B64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추적된 패킷이 왜 이 </a:t>
            </a:r>
            <a:r>
              <a:rPr lang="en-US" altLang="ko-KR"/>
              <a:t>AP</a:t>
            </a:r>
            <a:r>
              <a:rPr lang="ko-KR" altLang="en-US"/>
              <a:t>에 </a:t>
            </a:r>
            <a:r>
              <a:rPr lang="en-US" altLang="ko-KR"/>
              <a:t>Crush</a:t>
            </a:r>
            <a:r>
              <a:rPr lang="ko-KR" altLang="en-US"/>
              <a:t>를 유발했나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패킷의 </a:t>
            </a:r>
            <a:r>
              <a:rPr lang="en-US" altLang="ko-KR"/>
              <a:t>Crush </a:t>
            </a:r>
            <a:r>
              <a:rPr lang="ko-KR" altLang="en-US"/>
              <a:t>유발 이유 분석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9464367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D11C5E-C48D-4E03-AEC3-2D274F0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C4A4FC-E71A-41B2-8DA3-BB606F2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>
                <a:hlinkClick r:id="rId2"/>
              </a:rPr>
              <a:t>http://blog.naver.com/siye1100/110171893416</a:t>
            </a:r>
            <a:r>
              <a:rPr lang="en-US" altLang="ko-KR"/>
              <a:t>(</a:t>
            </a:r>
            <a:r>
              <a:rPr lang="ko-KR" altLang="en-US"/>
              <a:t>연결방식</a:t>
            </a:r>
            <a:r>
              <a:rPr lang="en-US" altLang="ko-KR"/>
              <a:t>)</a:t>
            </a:r>
            <a:endParaRPr lang="ko-KR" altLang="en-US"/>
          </a:p>
          <a:p>
            <a:r>
              <a:rPr lang="en-US" altLang="ko-KR">
                <a:hlinkClick r:id="rId3"/>
              </a:rPr>
              <a:t>http://www.ktword.co.kr/index.php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4"/>
              </a:rPr>
              <a:t>https://mrncciew.com/2014/10/28/802-11-mgmt-association-reqresponse/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5"/>
              </a:rPr>
              <a:t>https://github.com/secdev/scapy </a:t>
            </a:r>
            <a:r>
              <a:rPr lang="en-US" altLang="ko-KR"/>
              <a:t>(Scapy</a:t>
            </a:r>
            <a:r>
              <a:rPr lang="ko-KR" altLang="en-US"/>
              <a:t>코드 분석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6"/>
              </a:rPr>
              <a:t>http://www.secdev.org/projects/scapy/files/scapydoc.pdf</a:t>
            </a:r>
            <a:r>
              <a:rPr lang="en-US" altLang="ko-KR"/>
              <a:t> (scapy document)</a:t>
            </a:r>
          </a:p>
          <a:p>
            <a:r>
              <a:rPr lang="en-US" altLang="ko-KR">
                <a:hlinkClick r:id="rId7"/>
              </a:rPr>
              <a:t>http://hisjournal.net/doc/[KUCIS_Project]_Fuzzing_for_Finding_Vulnerabilities_by_CERT-IS.pdf</a:t>
            </a:r>
            <a:r>
              <a:rPr lang="en-US" altLang="ko-KR"/>
              <a:t> (fuzzing </a:t>
            </a:r>
            <a:r>
              <a:rPr lang="ko-KR" altLang="en-US"/>
              <a:t>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8"/>
              </a:rPr>
              <a:t>http://secuinside.com/archive/2016/2016-1-3.pdf</a:t>
            </a:r>
            <a:r>
              <a:rPr lang="en-US" altLang="ko-KR"/>
              <a:t> (fuzzer</a:t>
            </a:r>
            <a:r>
              <a:rPr lang="ko-KR" altLang="en-US"/>
              <a:t> 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9"/>
              </a:rPr>
              <a:t>https://wlan1nde.wordpress.com/2016/06/28/using-scapy-to-send-wlan-frames/</a:t>
            </a:r>
            <a:r>
              <a:rPr lang="en-US" altLang="ko-KR"/>
              <a:t> (fuzzer </a:t>
            </a:r>
            <a:r>
              <a:rPr lang="ko-KR" altLang="en-US"/>
              <a:t>코드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10"/>
              </a:rPr>
              <a:t>https://stackoverflow.com/questions/22670510/wireless-data-packet-capturing-with-help-of-scapy</a:t>
            </a:r>
            <a:r>
              <a:rPr lang="en-US" altLang="ko-KR"/>
              <a:t> (packet filter)</a:t>
            </a:r>
          </a:p>
          <a:p>
            <a:r>
              <a:rPr lang="en-US" altLang="ko-KR">
                <a:hlinkClick r:id="rId11"/>
              </a:rPr>
              <a:t>https://github.com/0xd012/wifuzzit</a:t>
            </a:r>
            <a:r>
              <a:rPr lang="en-US" altLang="ko-KR"/>
              <a:t> (fuzzer code)</a:t>
            </a:r>
          </a:p>
          <a:p>
            <a:r>
              <a:rPr lang="en-US" altLang="ko-KR">
                <a:hlinkClick r:id="rId12"/>
              </a:rPr>
              <a:t>https://github.com/OpenRCE/sulley</a:t>
            </a:r>
            <a:r>
              <a:rPr lang="en-US" altLang="ko-KR"/>
              <a:t> (fuzzer framework)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10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3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BB2A9D-200A-439B-9EFD-4567674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여기서부턴 예상질문</a:t>
            </a:r>
            <a:r>
              <a:rPr lang="en-US" altLang="ko-KR"/>
              <a:t>, </a:t>
            </a:r>
            <a:r>
              <a:rPr lang="ko-KR" altLang="en-US"/>
              <a:t>실습필요자료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7FF1DF6-AC36-4DDB-9944-1C88D35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171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F26178-E7F4-4F5B-8406-068240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 Filter Condition for </a:t>
            </a:r>
            <a:br>
              <a:rPr lang="en-US" altLang="ko-KR"/>
            </a:br>
            <a:r>
              <a:rPr lang="en-US" altLang="ko-KR"/>
              <a:t>MAC Frame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254C262-2441-4A7F-B990-1AAF251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err="1"/>
              <a:t>wlan.fc.type_subtype</a:t>
            </a:r>
            <a:r>
              <a:rPr lang="en-US" altLang="ko-KR" sz="5000"/>
              <a:t> == 8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11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0</a:t>
            </a:r>
            <a:endParaRPr lang="ko-KR" altLang="en-US" sz="5000"/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</a:t>
            </a:r>
            <a:endParaRPr lang="ko-KR" altLang="en-US" sz="5000"/>
          </a:p>
          <a:p>
            <a:pPr marL="0" indent="0" algn="ctr">
              <a:buNone/>
            </a:pP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9099389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3B5FC1F-3044-402C-B47B-993770F5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/>
              <a:t>Listen Interval:</a:t>
            </a:r>
            <a:br>
              <a:rPr lang="en-US" altLang="ko-KR"/>
            </a:br>
            <a:r>
              <a:rPr lang="en-US" altLang="ko-KR"/>
              <a:t>The Listen Interval field is used to indicate to the AP how often a STA in power save mode wakes to listen to Beacon management frames. It is expressed in units of beacon interval. The value 0 might be used by a STA that never enters power save mode. An AP may use the Listen Interval information in determining the lifetime of frames that it buffers for a STA.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587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414AB8A-80DB-47B7-8350-B585EDA0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62"/>
            <a:ext cx="10755146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2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459646-4992-4BF1-B89E-33C2BDC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D7DCF36-D3D9-42E3-AAA9-71243286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Duration : </a:t>
            </a:r>
            <a:r>
              <a:rPr lang="ko-KR" altLang="en-US"/>
              <a:t>대기 시간 범위</a:t>
            </a:r>
            <a:endParaRPr lang="en-US" altLang="ko-KR"/>
          </a:p>
          <a:p>
            <a:r>
              <a:rPr lang="en-US" altLang="ko-KR"/>
              <a:t>ID : </a:t>
            </a:r>
            <a:r>
              <a:rPr lang="ko-KR" altLang="en-US"/>
              <a:t>스테이션의 </a:t>
            </a:r>
            <a:r>
              <a:rPr lang="en-US" altLang="ko-KR"/>
              <a:t>ID </a:t>
            </a:r>
            <a:r>
              <a:rPr lang="ko-KR" altLang="en-US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07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FC7C0C2-915A-4F80-A9B9-E52BAB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1020AD6-B0C9-4EC0-99FC-CD6C1760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1060955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/>
              <a:t>단순 </a:t>
            </a:r>
            <a:r>
              <a:rPr lang="ko-KR" altLang="en-US" sz="5400" err="1"/>
              <a:t>퍼징</a:t>
            </a:r>
            <a:r>
              <a:rPr lang="en-US" altLang="ko-KR" sz="5400"/>
              <a:t>(Simple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/>
              <a:t>스마트 </a:t>
            </a:r>
            <a:r>
              <a:rPr lang="ko-KR" altLang="en-US" sz="5400" err="1"/>
              <a:t>퍼징</a:t>
            </a:r>
            <a:r>
              <a:rPr lang="en-US" altLang="ko-KR" sz="5400"/>
              <a:t>(Smart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 err="1"/>
              <a:t>스테이트</a:t>
            </a:r>
            <a:r>
              <a:rPr lang="ko-KR" altLang="en-US" sz="5400"/>
              <a:t> </a:t>
            </a:r>
            <a:r>
              <a:rPr lang="ko-KR" altLang="en-US" sz="5400" err="1"/>
              <a:t>퍼징</a:t>
            </a:r>
            <a:r>
              <a:rPr lang="en-US" altLang="ko-KR" sz="5400"/>
              <a:t>(State Fuzzing)</a:t>
            </a:r>
          </a:p>
        </p:txBody>
      </p:sp>
    </p:spTree>
    <p:extLst>
      <p:ext uri="{BB962C8B-B14F-4D97-AF65-F5344CB8AC3E}">
        <p14:creationId xmlns:p14="http://schemas.microsoft.com/office/powerpoint/2010/main" val="41578591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1690688"/>
            <a:ext cx="5324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51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31760E-229B-48BF-88F7-72871A2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14F8F79-61F5-4FA4-9EA5-613237EF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901580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2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42" y="1690688"/>
            <a:ext cx="7029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44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1690688"/>
            <a:ext cx="4810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2047</Words>
  <Application>Microsoft Office PowerPoint</Application>
  <PresentationFormat>와이드스크린</PresentationFormat>
  <Paragraphs>339</Paragraphs>
  <Slides>93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7" baseType="lpstr">
      <vt:lpstr>맑은 고딕</vt:lpstr>
      <vt:lpstr>Arial</vt:lpstr>
      <vt:lpstr>Wingdings</vt:lpstr>
      <vt:lpstr>Office 테마</vt:lpstr>
      <vt:lpstr>Network fuzzer</vt:lpstr>
      <vt:lpstr>Fuzzing</vt:lpstr>
      <vt:lpstr>Fuzzing</vt:lpstr>
      <vt:lpstr>Fuzzing</vt:lpstr>
      <vt:lpstr>Fuzzing Type</vt:lpstr>
      <vt:lpstr>Fuzzing Type</vt:lpstr>
      <vt:lpstr>Software Fuzzing</vt:lpstr>
      <vt:lpstr>Network Fuzzing</vt:lpstr>
      <vt:lpstr>퍼징의 단계</vt:lpstr>
      <vt:lpstr>퍼징의 단계</vt:lpstr>
      <vt:lpstr>퍼징의 단계</vt:lpstr>
      <vt:lpstr>퍼징의 단계</vt:lpstr>
      <vt:lpstr>JPG 파일 Field</vt:lpstr>
      <vt:lpstr>AVI 파일 Field</vt:lpstr>
      <vt:lpstr>퍼징의 단계</vt:lpstr>
      <vt:lpstr>퍼징의 단계</vt:lpstr>
      <vt:lpstr>퍼징의 단계</vt:lpstr>
      <vt:lpstr>퍼징의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퍼징의 단계</vt:lpstr>
      <vt:lpstr>802.11 Protocol Connect</vt:lpstr>
      <vt:lpstr>802.11 연결과정(Passive)</vt:lpstr>
      <vt:lpstr>PowerPoint 프레젠테이션</vt:lpstr>
      <vt:lpstr>PowerPoint 프레젠테이션</vt:lpstr>
      <vt:lpstr>802.11 연결과정(Active)</vt:lpstr>
      <vt:lpstr>PowerPoint 프레젠테이션</vt:lpstr>
      <vt:lpstr>802.11 MAC Frame</vt:lpstr>
      <vt:lpstr>802.11 MAC Frame Structure</vt:lpstr>
      <vt:lpstr>802.11 MAC Frame Structure</vt:lpstr>
      <vt:lpstr>802.11 MAC Frame Structure</vt:lpstr>
      <vt:lpstr>802.11 MAC Frame Structure</vt:lpstr>
      <vt:lpstr>802.11 MAC Frame Structure</vt:lpstr>
      <vt:lpstr>개발 환경</vt:lpstr>
      <vt:lpstr>개발 환경</vt:lpstr>
      <vt:lpstr>개발 환경</vt:lpstr>
      <vt:lpstr>개발 환경</vt:lpstr>
      <vt:lpstr>개발 환경</vt:lpstr>
      <vt:lpstr>FlowChart</vt:lpstr>
      <vt:lpstr>PowerPoint 프레젠테이션</vt:lpstr>
      <vt:lpstr>Scapy</vt:lpstr>
      <vt:lpstr>PowerPoint 프레젠테이션</vt:lpstr>
      <vt:lpstr>Core Layer</vt:lpstr>
      <vt:lpstr>Core Layer</vt:lpstr>
      <vt:lpstr>Core Layer</vt:lpstr>
      <vt:lpstr>Core Layer</vt:lpstr>
      <vt:lpstr>Core Layer</vt:lpstr>
      <vt:lpstr>Packet Setting</vt:lpstr>
      <vt:lpstr>Dot11Element Layer</vt:lpstr>
      <vt:lpstr>Layer</vt:lpstr>
      <vt:lpstr>RadioTap</vt:lpstr>
      <vt:lpstr>PowerPoint 프레젠테이션</vt:lpstr>
      <vt:lpstr>PowerPoint 프레젠테이션</vt:lpstr>
      <vt:lpstr>Packet Layerd</vt:lpstr>
      <vt:lpstr>Packet Send</vt:lpstr>
      <vt:lpstr>Packet Send</vt:lpstr>
      <vt:lpstr>Packet Send</vt:lpstr>
      <vt:lpstr>Packet Send</vt:lpstr>
      <vt:lpstr>Packet Capture</vt:lpstr>
      <vt:lpstr>Probe Request</vt:lpstr>
      <vt:lpstr>Packet Capture</vt:lpstr>
      <vt:lpstr>Packet Filtering</vt:lpstr>
      <vt:lpstr>Association Response</vt:lpstr>
      <vt:lpstr>Packet Mutating</vt:lpstr>
      <vt:lpstr>Packet Mutating(RadioTap)</vt:lpstr>
      <vt:lpstr>Packet Mutating(RadioTap)</vt:lpstr>
      <vt:lpstr>Packet Mutating(RadioTap)</vt:lpstr>
      <vt:lpstr>Packet Mutating(MAC Frame header, Body)</vt:lpstr>
      <vt:lpstr>Packet Mutating(MAC Frame Element)</vt:lpstr>
      <vt:lpstr>Packet Mutating</vt:lpstr>
      <vt:lpstr>802.11 MAC Frame Structure</vt:lpstr>
      <vt:lpstr>802.11 MAC Frame Structure</vt:lpstr>
      <vt:lpstr>802.11 MAC Frame Structure</vt:lpstr>
      <vt:lpstr>Packet Mutating</vt:lpstr>
      <vt:lpstr>개선점 1</vt:lpstr>
      <vt:lpstr>개선점 2</vt:lpstr>
      <vt:lpstr>개선점 2</vt:lpstr>
      <vt:lpstr>개선점 3</vt:lpstr>
      <vt:lpstr>참고자료</vt:lpstr>
      <vt:lpstr>Q&amp;A</vt:lpstr>
      <vt:lpstr>여기서부턴 예상질문, 실습필요자료</vt:lpstr>
      <vt:lpstr>Wireshark Filter Condition for  MAC Frame</vt:lpstr>
      <vt:lpstr>Asso- listen Interval</vt:lpstr>
      <vt:lpstr>Asso- listen Interval</vt:lpstr>
      <vt:lpstr>802.11 MAC Frame Field 설명</vt:lpstr>
      <vt:lpstr>802.11 MAC Frame Field 설명</vt:lpstr>
      <vt:lpstr>802.11 MAC Frame Field 설명</vt:lpstr>
      <vt:lpstr>BSS?</vt:lpstr>
      <vt:lpstr>BSS?</vt:lpstr>
      <vt:lpstr>BSS?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fuzzer</dc:title>
  <dc:creator>kitri</dc:creator>
  <cp:lastModifiedBy>Kim</cp:lastModifiedBy>
  <cp:revision>135</cp:revision>
  <dcterms:created xsi:type="dcterms:W3CDTF">2017-08-03T02:02:46Z</dcterms:created>
  <dcterms:modified xsi:type="dcterms:W3CDTF">2017-08-11T02:32:54Z</dcterms:modified>
</cp:coreProperties>
</file>