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97" r:id="rId5"/>
    <p:sldId id="258" r:id="rId6"/>
    <p:sldId id="308" r:id="rId7"/>
    <p:sldId id="269" r:id="rId8"/>
    <p:sldId id="261" r:id="rId9"/>
    <p:sldId id="262" r:id="rId10"/>
    <p:sldId id="260" r:id="rId11"/>
    <p:sldId id="263" r:id="rId12"/>
    <p:sldId id="266" r:id="rId13"/>
    <p:sldId id="271" r:id="rId14"/>
    <p:sldId id="272" r:id="rId15"/>
    <p:sldId id="265" r:id="rId16"/>
    <p:sldId id="264" r:id="rId17"/>
    <p:sldId id="292" r:id="rId18"/>
    <p:sldId id="295" r:id="rId19"/>
    <p:sldId id="299" r:id="rId20"/>
    <p:sldId id="293" r:id="rId21"/>
    <p:sldId id="267" r:id="rId22"/>
    <p:sldId id="286" r:id="rId23"/>
    <p:sldId id="289" r:id="rId24"/>
    <p:sldId id="300" r:id="rId25"/>
    <p:sldId id="287" r:id="rId26"/>
    <p:sldId id="284" r:id="rId27"/>
    <p:sldId id="273" r:id="rId28"/>
    <p:sldId id="274" r:id="rId29"/>
    <p:sldId id="303" r:id="rId30"/>
    <p:sldId id="310" r:id="rId31"/>
    <p:sldId id="311" r:id="rId32"/>
    <p:sldId id="275" r:id="rId33"/>
    <p:sldId id="312" r:id="rId34"/>
    <p:sldId id="304" r:id="rId35"/>
    <p:sldId id="276" r:id="rId36"/>
    <p:sldId id="309" r:id="rId37"/>
    <p:sldId id="277" r:id="rId38"/>
    <p:sldId id="307" r:id="rId39"/>
    <p:sldId id="288" r:id="rId40"/>
    <p:sldId id="305" r:id="rId41"/>
    <p:sldId id="306" r:id="rId42"/>
    <p:sldId id="278" r:id="rId43"/>
    <p:sldId id="280" r:id="rId44"/>
    <p:sldId id="281" r:id="rId45"/>
    <p:sldId id="296" r:id="rId46"/>
    <p:sldId id="298" r:id="rId47"/>
    <p:sldId id="270" r:id="rId48"/>
    <p:sldId id="279" r:id="rId49"/>
    <p:sldId id="301" r:id="rId50"/>
    <p:sldId id="282" r:id="rId51"/>
    <p:sldId id="283" r:id="rId52"/>
    <p:sldId id="302" r:id="rId53"/>
    <p:sldId id="25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index.php(&#54532;&#47112;&#51076;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Network </a:t>
            </a:r>
            <a:r>
              <a:rPr lang="en-US" altLang="ko-KR" dirty="0" err="1"/>
              <a:t>fuzzer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pPr algn="r"/>
            <a:r>
              <a:rPr lang="ko-KR" altLang="en-US" dirty="0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xmlns="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err="1"/>
              <a:t>FlowChart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err="1"/>
              <a:t>Scapy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 Frame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6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 Frame Body(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3" y="2910745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 Frame Body(</a:t>
            </a:r>
            <a:r>
              <a:rPr lang="en-US" altLang="ko-KR" dirty="0" err="1" smtClean="0"/>
              <a:t>Asso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3" y="3141533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802.11 Connect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MAC Frame Element</a:t>
            </a:r>
          </a:p>
          <a:p>
            <a:pPr marL="0" indent="0">
              <a:buNone/>
            </a:pPr>
            <a:r>
              <a:rPr lang="en-US" altLang="ko-KR" dirty="0" smtClean="0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 dirty="0" smtClean="0"/>
              <a:t>IEs, </a:t>
            </a:r>
            <a:r>
              <a:rPr lang="en-US" altLang="ko-KR" dirty="0" err="1" smtClean="0"/>
              <a:t>infoElement</a:t>
            </a: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en-US" altLang="ko-KR" dirty="0" smtClean="0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BC95F2-4A7E-490B-874B-0E408457C353}"/>
              </a:ext>
            </a:extLst>
          </p:cNvPr>
          <p:cNvSpPr txBox="1"/>
          <p:nvPr/>
        </p:nvSpPr>
        <p:spPr>
          <a:xfrm>
            <a:off x="7518400" y="88900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ls(Dot11) </a:t>
            </a:r>
            <a:r>
              <a:rPr lang="ko-KR" altLang="en-US" dirty="0" err="1"/>
              <a:t>출력보여주기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Dot11Element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RadioTap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 smtClean="0"/>
              <a:t>It </a:t>
            </a:r>
            <a:r>
              <a:rPr lang="en-US" altLang="ko-KR" sz="2000" dirty="0"/>
              <a:t>is a container for frame metadata which has been developed, like other pseudo-headers, in the absence of any dedicated container for metadata in the </a:t>
            </a:r>
            <a:r>
              <a:rPr lang="en-US" altLang="ko-KR" sz="2000" dirty="0" err="1"/>
              <a:t>pcap</a:t>
            </a:r>
            <a:r>
              <a:rPr lang="en-US" altLang="ko-KR" sz="2000" dirty="0"/>
              <a:t> file format. The newer </a:t>
            </a:r>
            <a:r>
              <a:rPr lang="en-US" altLang="ko-KR" sz="2000" dirty="0" err="1"/>
              <a:t>pcapng</a:t>
            </a:r>
            <a:r>
              <a:rPr lang="en-US" altLang="ko-KR" sz="2000" dirty="0"/>
              <a:t> format has introduced the idea of providing space for metadata clearly separated from the actual frame bytes, yet there is no proposed standard for any </a:t>
            </a:r>
            <a:r>
              <a:rPr lang="en-US" altLang="ko-KR" sz="2000" dirty="0" err="1"/>
              <a:t>pcapng</a:t>
            </a:r>
            <a:r>
              <a:rPr lang="en-US" altLang="ko-KR" sz="2000" dirty="0"/>
              <a:t> container replacing the </a:t>
            </a:r>
            <a:r>
              <a:rPr lang="en-US" altLang="ko-KR" sz="2000" dirty="0" err="1"/>
              <a:t>radiotap</a:t>
            </a:r>
            <a:r>
              <a:rPr lang="en-US" altLang="ko-KR" sz="2000" dirty="0"/>
              <a:t> header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무선 모니터 모 드는 프레임에 무선 채널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전송속도와 </a:t>
            </a:r>
            <a:r>
              <a:rPr lang="en-US" altLang="ko-KR" sz="2000" dirty="0"/>
              <a:t>RSSI</a:t>
            </a:r>
            <a:r>
              <a:rPr lang="ko-KR" altLang="en-US" sz="2000" dirty="0"/>
              <a:t>와 같이 </a:t>
            </a:r>
            <a:r>
              <a:rPr lang="ko-KR" altLang="en-US" sz="2000" dirty="0" smtClean="0"/>
              <a:t>추가적인 </a:t>
            </a:r>
            <a:r>
              <a:rPr lang="ko-KR" altLang="en-US" sz="2000" dirty="0" err="1" smtClean="0"/>
              <a:t>정보로구성된</a:t>
            </a:r>
            <a:r>
              <a:rPr lang="en-US" altLang="ko-KR" sz="2000" dirty="0" err="1"/>
              <a:t>radiotap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헤더를추가한다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와이어샤크가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패킷의</a:t>
            </a:r>
            <a:r>
              <a:rPr lang="ko-KR" altLang="en-US" sz="2000" dirty="0" smtClean="0"/>
              <a:t> 정체를 </a:t>
            </a:r>
            <a:r>
              <a:rPr lang="ko-KR" altLang="en-US" sz="2000" dirty="0" err="1" smtClean="0"/>
              <a:t>알기위해</a:t>
            </a:r>
            <a:r>
              <a:rPr lang="ko-KR" altLang="en-US" sz="2000" dirty="0" smtClean="0"/>
              <a:t> 덧붙인 헤더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RadioTap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3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6DF56D-7A39-4C8C-A5D6-E8345EB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RadioTap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-1143000"/>
            <a:ext cx="76771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</a:t>
            </a:r>
            <a:r>
              <a:rPr lang="en-US" altLang="ko-KR" dirty="0" err="1"/>
              <a:t>Layerd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7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6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Send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down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iwconfig</a:t>
            </a:r>
            <a:r>
              <a:rPr lang="en-US" altLang="ko-KR" dirty="0"/>
              <a:t> wlx909f330d5fd9 mode monitor;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en-US" altLang="ko-KR" dirty="0" smtClean="0"/>
              <a:t>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</a:t>
            </a:r>
            <a:r>
              <a:rPr lang="ko-KR" altLang="en-US" dirty="0"/>
              <a:t>연결과정</a:t>
            </a:r>
            <a:r>
              <a:rPr lang="en-US" altLang="ko-KR" dirty="0"/>
              <a:t>(Passive)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Send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8" y="3939581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8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</a:t>
            </a:r>
            <a:r>
              <a:rPr lang="en-US" altLang="ko-KR" dirty="0" smtClean="0"/>
              <a:t>down;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/>
              <a:t>iwconfig</a:t>
            </a:r>
            <a:r>
              <a:rPr lang="en-US" altLang="ko-KR" dirty="0"/>
              <a:t> wlx909f330d5fd9 mode monitor;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</a:t>
            </a:r>
            <a:r>
              <a:rPr lang="en-US" altLang="ko-KR" dirty="0" smtClean="0"/>
              <a:t>up</a:t>
            </a:r>
          </a:p>
          <a:p>
            <a:r>
              <a:rPr lang="en-US" altLang="ko-KR" dirty="0" err="1" smtClean="0"/>
              <a:t>iwconfig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Send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8" y="3939581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8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</a:t>
            </a:r>
            <a:r>
              <a:rPr lang="en-US" altLang="ko-KR" dirty="0" smtClean="0"/>
              <a:t>down;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/>
              <a:t>iwconfig</a:t>
            </a:r>
            <a:r>
              <a:rPr lang="en-US" altLang="ko-KR" dirty="0"/>
              <a:t> wlx909f330d5fd9 mode monitor;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</a:t>
            </a:r>
            <a:r>
              <a:rPr lang="en-US" altLang="ko-KR" dirty="0" smtClean="0"/>
              <a:t>up</a:t>
            </a:r>
          </a:p>
          <a:p>
            <a:r>
              <a:rPr lang="en-US" altLang="ko-KR" dirty="0" err="1" smtClean="0"/>
              <a:t>iwconfig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555524" y="3805881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wlp1s0 </a:t>
            </a:r>
            <a:r>
              <a:rPr lang="en-US" altLang="ko-KR" dirty="0" smtClean="0"/>
              <a:t>down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Filtering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7" y="2919369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59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xmlns="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2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3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mutateDot11Body.FCfield </a:t>
            </a:r>
            <a:r>
              <a:rPr lang="en-US" altLang="ko-KR" sz="2500" dirty="0"/>
              <a:t>= </a:t>
            </a:r>
            <a:r>
              <a:rPr lang="en-US" altLang="ko-KR" sz="2500" dirty="0" err="1"/>
              <a:t>np.random_integers</a:t>
            </a:r>
            <a:r>
              <a:rPr lang="en-US" altLang="ko-KR" sz="2500" dirty="0"/>
              <a:t>(0, 256 - 1, 1)[0] | b'1000'    </a:t>
            </a:r>
            <a:endParaRPr lang="en-US" altLang="ko-KR" sz="2500" dirty="0" smtClean="0"/>
          </a:p>
          <a:p>
            <a:r>
              <a:rPr lang="en-US" altLang="ko-KR" sz="2500" dirty="0" smtClean="0"/>
              <a:t>mutateDot11Body.SC </a:t>
            </a:r>
            <a:r>
              <a:rPr lang="en-US" altLang="ko-KR" sz="2500" dirty="0"/>
              <a:t>= </a:t>
            </a:r>
            <a:r>
              <a:rPr lang="en-US" altLang="ko-KR" sz="2500" dirty="0" err="1"/>
              <a:t>np.random_integers</a:t>
            </a:r>
            <a:r>
              <a:rPr lang="en-US" altLang="ko-KR" sz="2500" dirty="0"/>
              <a:t>(0, 256 ** 2 - 1, 1)[0] &amp; b'1111111111110000'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mutate</a:t>
            </a:r>
            <a:r>
              <a:rPr lang="ko-KR" altLang="en-US" dirty="0"/>
              <a:t>된 패킷을 </a:t>
            </a:r>
            <a:r>
              <a:rPr lang="en-US" altLang="ko-KR" dirty="0"/>
              <a:t>1000</a:t>
            </a:r>
            <a:r>
              <a:rPr lang="ko-KR" altLang="en-US" dirty="0"/>
              <a:t>개씩 보낸다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en-US" altLang="ko-KR" dirty="0" err="1"/>
              <a:t>norma</a:t>
            </a:r>
            <a:r>
              <a:rPr lang="ko-KR" altLang="en-US" dirty="0"/>
              <a:t>패킷을 보내서 </a:t>
            </a:r>
            <a:r>
              <a:rPr lang="en-US" altLang="ko-KR" dirty="0" err="1"/>
              <a:t>respons</a:t>
            </a:r>
            <a:r>
              <a:rPr lang="ko-KR" altLang="en-US" dirty="0"/>
              <a:t>를 확인하는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3. 1000</a:t>
            </a:r>
            <a:r>
              <a:rPr lang="ko-KR" altLang="en-US" dirty="0"/>
              <a:t>개중 어떤 패킷이 </a:t>
            </a:r>
            <a:r>
              <a:rPr lang="en-US" altLang="ko-KR" dirty="0"/>
              <a:t>Crush</a:t>
            </a:r>
            <a:r>
              <a:rPr lang="ko-KR" altLang="en-US" dirty="0"/>
              <a:t>를 냈을까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mutate</a:t>
            </a:r>
            <a:r>
              <a:rPr lang="ko-KR" altLang="en-US" dirty="0"/>
              <a:t>된 패킷을 </a:t>
            </a:r>
            <a:r>
              <a:rPr lang="en-US" altLang="ko-KR" dirty="0"/>
              <a:t>1000</a:t>
            </a:r>
            <a:r>
              <a:rPr lang="ko-KR" altLang="en-US" dirty="0"/>
              <a:t>개씩 보낸다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en-US" altLang="ko-KR" dirty="0" err="1"/>
              <a:t>norma</a:t>
            </a:r>
            <a:r>
              <a:rPr lang="ko-KR" altLang="en-US" dirty="0"/>
              <a:t>패킷을 보내서 </a:t>
            </a:r>
            <a:r>
              <a:rPr lang="en-US" altLang="ko-KR" dirty="0" err="1"/>
              <a:t>respons</a:t>
            </a:r>
            <a:r>
              <a:rPr lang="ko-KR" altLang="en-US" dirty="0"/>
              <a:t>를 확인하는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3. 1000</a:t>
            </a:r>
            <a:r>
              <a:rPr lang="ko-KR" altLang="en-US" dirty="0"/>
              <a:t>개중 어떤 패킷이 </a:t>
            </a:r>
            <a:r>
              <a:rPr lang="en-US" altLang="ko-KR" dirty="0"/>
              <a:t>Crush</a:t>
            </a:r>
            <a:r>
              <a:rPr lang="ko-KR" altLang="en-US" dirty="0"/>
              <a:t>를 냈을까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Crush </a:t>
            </a:r>
            <a:r>
              <a:rPr lang="ko-KR" altLang="en-US" dirty="0"/>
              <a:t>패킷 추적 모듈 추가 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추적된 패킷이 왜 이 </a:t>
            </a:r>
            <a:r>
              <a:rPr lang="en-US" altLang="ko-KR" dirty="0"/>
              <a:t>AP</a:t>
            </a:r>
            <a:r>
              <a:rPr lang="ko-KR" altLang="en-US" dirty="0"/>
              <a:t>에 </a:t>
            </a:r>
            <a:r>
              <a:rPr lang="en-US" altLang="ko-KR" dirty="0"/>
              <a:t>Crush</a:t>
            </a:r>
            <a:r>
              <a:rPr lang="ko-KR" altLang="en-US" dirty="0"/>
              <a:t>를 유발했나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패킷의 </a:t>
            </a:r>
            <a:r>
              <a:rPr lang="en-US" altLang="ko-KR" dirty="0"/>
              <a:t>Crush </a:t>
            </a:r>
            <a:r>
              <a:rPr lang="ko-KR" altLang="en-US" dirty="0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Filter Condition for </a:t>
            </a:r>
            <a:br>
              <a:rPr lang="en-US" altLang="ko-KR" dirty="0"/>
            </a:br>
            <a:r>
              <a:rPr lang="en-US" altLang="ko-KR" dirty="0"/>
              <a:t>MAC 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8</a:t>
            </a:r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11</a:t>
            </a:r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0</a:t>
            </a:r>
            <a:endParaRPr lang="ko-KR" altLang="en-US" sz="5000" dirty="0"/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1</a:t>
            </a:r>
            <a:endParaRPr lang="ko-KR" altLang="en-US" sz="5000" dirty="0"/>
          </a:p>
          <a:p>
            <a:pPr marL="0" indent="0" algn="ctr">
              <a:buNone/>
            </a:pP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Field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Duration : </a:t>
            </a:r>
            <a:r>
              <a:rPr lang="ko-KR" altLang="en-US" dirty="0"/>
              <a:t>대기 시간 범위</a:t>
            </a:r>
            <a:endParaRPr lang="en-US" altLang="ko-KR" dirty="0"/>
          </a:p>
          <a:p>
            <a:r>
              <a:rPr lang="en-US" altLang="ko-KR" dirty="0"/>
              <a:t>ID : </a:t>
            </a:r>
            <a:r>
              <a:rPr lang="ko-KR" altLang="en-US" dirty="0"/>
              <a:t>스테이션의 </a:t>
            </a:r>
            <a:r>
              <a:rPr lang="en-US" altLang="ko-KR" dirty="0"/>
              <a:t>ID </a:t>
            </a:r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Field </a:t>
            </a:r>
            <a:r>
              <a:rPr lang="ko-KR" altLang="en-US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7974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Field </a:t>
            </a:r>
            <a:r>
              <a:rPr lang="ko-KR" altLang="en-US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</a:t>
            </a:r>
            <a:r>
              <a:rPr lang="ko-KR" altLang="en-US" dirty="0"/>
              <a:t>연결과정</a:t>
            </a:r>
            <a:r>
              <a:rPr lang="en-US" altLang="ko-KR" dirty="0"/>
              <a:t>(Active)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BSS?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BSS?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BSS?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http://blog.naver.com/siye1100/110171893416</a:t>
            </a:r>
            <a:r>
              <a:rPr lang="en-US" altLang="ko-KR" dirty="0"/>
              <a:t>(</a:t>
            </a:r>
            <a:r>
              <a:rPr lang="ko-KR" altLang="en-US" dirty="0"/>
              <a:t>연결방식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r>
              <a:rPr lang="en-US" altLang="ko-KR" dirty="0">
                <a:hlinkClick r:id="rId3"/>
              </a:rPr>
              <a:t>http://www.ktword.co.kr/index.php(</a:t>
            </a:r>
            <a:r>
              <a:rPr lang="ko-KR" altLang="en-US" dirty="0">
                <a:hlinkClick r:id="rId3"/>
              </a:rPr>
              <a:t>프레임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802.11 MAC Frame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496</Words>
  <Application>Microsoft Office PowerPoint</Application>
  <PresentationFormat>와이드스크린</PresentationFormat>
  <Paragraphs>99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맑은 고딕</vt:lpstr>
      <vt:lpstr>Arial</vt:lpstr>
      <vt:lpstr>Office 테마</vt:lpstr>
      <vt:lpstr>Network fuzzer</vt:lpstr>
      <vt:lpstr>802.11 Connect</vt:lpstr>
      <vt:lpstr>802.11 연결과정(Passive)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RadioTap Layer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PowerPoint 프레젠테이션</vt:lpstr>
      <vt:lpstr>Packet Capture</vt:lpstr>
      <vt:lpstr>Packet Filtering</vt:lpstr>
      <vt:lpstr>Association Response</vt:lpstr>
      <vt:lpstr>Packet Mutating</vt:lpstr>
      <vt:lpstr>Packet Mutating</vt:lpstr>
      <vt:lpstr>Packet Mutating</vt:lpstr>
      <vt:lpstr>802.11 MAC Frame Structure</vt:lpstr>
      <vt:lpstr>Packet Mutating</vt:lpstr>
      <vt:lpstr>개선점</vt:lpstr>
      <vt:lpstr>개선점</vt:lpstr>
      <vt:lpstr>개선점 2</vt:lpstr>
      <vt:lpstr>Q&amp;A</vt:lpstr>
      <vt:lpstr>Wireshark Filter Condition for  MAC Frame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  <vt:lpstr>참고사이트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Kim</cp:lastModifiedBy>
  <cp:revision>54</cp:revision>
  <dcterms:created xsi:type="dcterms:W3CDTF">2017-08-03T02:02:46Z</dcterms:created>
  <dcterms:modified xsi:type="dcterms:W3CDTF">2017-08-09T03:28:50Z</dcterms:modified>
</cp:coreProperties>
</file>