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13" r:id="rId4"/>
    <p:sldId id="314" r:id="rId5"/>
    <p:sldId id="315" r:id="rId6"/>
    <p:sldId id="328" r:id="rId7"/>
    <p:sldId id="329" r:id="rId8"/>
    <p:sldId id="335" r:id="rId9"/>
    <p:sldId id="316" r:id="rId10"/>
    <p:sldId id="317" r:id="rId11"/>
    <p:sldId id="318" r:id="rId12"/>
    <p:sldId id="320" r:id="rId13"/>
    <p:sldId id="319" r:id="rId14"/>
    <p:sldId id="331" r:id="rId15"/>
    <p:sldId id="332" r:id="rId16"/>
    <p:sldId id="322" r:id="rId17"/>
    <p:sldId id="330" r:id="rId18"/>
    <p:sldId id="325" r:id="rId19"/>
    <p:sldId id="323" r:id="rId20"/>
    <p:sldId id="324" r:id="rId21"/>
    <p:sldId id="326" r:id="rId22"/>
    <p:sldId id="327" r:id="rId23"/>
    <p:sldId id="336" r:id="rId24"/>
    <p:sldId id="333" r:id="rId25"/>
    <p:sldId id="321" r:id="rId26"/>
    <p:sldId id="268" r:id="rId27"/>
    <p:sldId id="257" r:id="rId28"/>
    <p:sldId id="297" r:id="rId29"/>
    <p:sldId id="258" r:id="rId30"/>
    <p:sldId id="308" r:id="rId31"/>
    <p:sldId id="269" r:id="rId32"/>
    <p:sldId id="261" r:id="rId33"/>
    <p:sldId id="262" r:id="rId34"/>
    <p:sldId id="260" r:id="rId35"/>
    <p:sldId id="263" r:id="rId36"/>
    <p:sldId id="266" r:id="rId37"/>
    <p:sldId id="271" r:id="rId38"/>
    <p:sldId id="272" r:id="rId39"/>
    <p:sldId id="265" r:id="rId40"/>
    <p:sldId id="264" r:id="rId41"/>
    <p:sldId id="292" r:id="rId42"/>
    <p:sldId id="295" r:id="rId43"/>
    <p:sldId id="299" r:id="rId44"/>
    <p:sldId id="293" r:id="rId45"/>
    <p:sldId id="334" r:id="rId46"/>
    <p:sldId id="267" r:id="rId47"/>
    <p:sldId id="286" r:id="rId48"/>
    <p:sldId id="289" r:id="rId49"/>
    <p:sldId id="300" r:id="rId50"/>
    <p:sldId id="287" r:id="rId51"/>
    <p:sldId id="284" r:id="rId52"/>
    <p:sldId id="273" r:id="rId53"/>
    <p:sldId id="274" r:id="rId54"/>
    <p:sldId id="303" r:id="rId55"/>
    <p:sldId id="310" r:id="rId56"/>
    <p:sldId id="311" r:id="rId57"/>
    <p:sldId id="275" r:id="rId58"/>
    <p:sldId id="312" r:id="rId59"/>
    <p:sldId id="304" r:id="rId60"/>
    <p:sldId id="276" r:id="rId61"/>
    <p:sldId id="309" r:id="rId62"/>
    <p:sldId id="342" r:id="rId63"/>
    <p:sldId id="277" r:id="rId64"/>
    <p:sldId id="307" r:id="rId65"/>
    <p:sldId id="288" r:id="rId66"/>
    <p:sldId id="344" r:id="rId67"/>
    <p:sldId id="340" r:id="rId68"/>
    <p:sldId id="341" r:id="rId69"/>
    <p:sldId id="345" r:id="rId70"/>
    <p:sldId id="305" r:id="rId71"/>
    <p:sldId id="346" r:id="rId72"/>
    <p:sldId id="306" r:id="rId73"/>
    <p:sldId id="278" r:id="rId74"/>
    <p:sldId id="343" r:id="rId75"/>
    <p:sldId id="280" r:id="rId76"/>
    <p:sldId id="281" r:id="rId77"/>
    <p:sldId id="259" r:id="rId78"/>
    <p:sldId id="296" r:id="rId79"/>
    <p:sldId id="347" r:id="rId80"/>
    <p:sldId id="298" r:id="rId81"/>
    <p:sldId id="337" r:id="rId82"/>
    <p:sldId id="338" r:id="rId83"/>
    <p:sldId id="270" r:id="rId84"/>
    <p:sldId id="279" r:id="rId85"/>
    <p:sldId id="301" r:id="rId86"/>
    <p:sldId id="282" r:id="rId87"/>
    <p:sldId id="283" r:id="rId88"/>
    <p:sldId id="302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08</a:t>
            </a:r>
            <a:r>
              <a:rPr lang="ko-KR" altLang="en-US"/>
              <a:t>월 </a:t>
            </a:r>
            <a:r>
              <a:rPr lang="en-US" altLang="ko-KR"/>
              <a:t>24</a:t>
            </a:r>
            <a:r>
              <a:rPr lang="ko-KR" altLang="en-US"/>
              <a:t>일</a:t>
            </a:r>
            <a:endParaRPr lang="en-US" altLang="ko-KR"/>
          </a:p>
          <a:p>
            <a:pPr algn="r"/>
            <a:r>
              <a:rPr lang="ko-KR" altLang="en-US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/>
              <a:t>단순 </a:t>
            </a:r>
            <a:r>
              <a:rPr lang="ko-KR" altLang="en-US" sz="5400" err="1"/>
              <a:t>퍼징</a:t>
            </a:r>
            <a:r>
              <a:rPr lang="en-US" altLang="ko-KR" sz="5400"/>
              <a:t>(Simple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/>
              <a:t>스마트 </a:t>
            </a:r>
            <a:r>
              <a:rPr lang="ko-KR" altLang="en-US" sz="5400" err="1"/>
              <a:t>퍼징</a:t>
            </a:r>
            <a:r>
              <a:rPr lang="en-US" altLang="ko-KR" sz="5400"/>
              <a:t>(Smart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 err="1"/>
              <a:t>스테이트</a:t>
            </a:r>
            <a:r>
              <a:rPr lang="ko-KR" altLang="en-US" sz="5400"/>
              <a:t> </a:t>
            </a:r>
            <a:r>
              <a:rPr lang="ko-KR" altLang="en-US" sz="5400" err="1"/>
              <a:t>퍼징</a:t>
            </a:r>
            <a:r>
              <a:rPr lang="en-US" altLang="ko-KR" sz="540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     </a:t>
            </a:r>
            <a:r>
              <a:rPr lang="ko-KR" altLang="en-US" sz="3400"/>
              <a:t>프로토콜</a:t>
            </a:r>
            <a:r>
              <a:rPr lang="en-US" altLang="ko-KR" sz="3400"/>
              <a:t>, </a:t>
            </a:r>
            <a:r>
              <a:rPr lang="ko-KR" altLang="en-US" sz="3400"/>
              <a:t>파일의 필드에 맞춰서 랜덤화 적용</a:t>
            </a: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:a16="http://schemas.microsoft.com/office/drawing/2014/main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OS : Ubuntu 16.04</a:t>
            </a:r>
          </a:p>
          <a:p>
            <a:pPr marL="0" indent="0">
              <a:buNone/>
            </a:pPr>
            <a:r>
              <a:rPr lang="en-US" altLang="ko-KR"/>
              <a:t>Tool</a:t>
            </a:r>
            <a:r>
              <a:rPr lang="ko-KR" altLang="en-US"/>
              <a:t> </a:t>
            </a:r>
            <a:r>
              <a:rPr lang="en-US" altLang="ko-KR"/>
              <a:t>: Scapy(python)</a:t>
            </a:r>
          </a:p>
          <a:p>
            <a:pPr marL="0" indent="0">
              <a:buNone/>
            </a:pPr>
            <a:r>
              <a:rPr lang="en-US" altLang="ko-KR"/>
              <a:t>AP : asdfkljsafkdl</a:t>
            </a:r>
          </a:p>
          <a:p>
            <a:pPr marL="0" indent="0">
              <a:buNone/>
            </a:pPr>
            <a:r>
              <a:rPr lang="en-US" altLang="ko-KR"/>
              <a:t>LAN Card : akljfd;lsdafklsda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F7006-F381-4FA0-8DA5-73FA1C13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44069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5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각 파일들은 자체의 포맷을 가지고 있고 애플리케이션은 그 포맷에 맞추어서 파싱을 한다</a:t>
            </a:r>
            <a:r>
              <a:rPr lang="en-US" altLang="ko-KR"/>
              <a:t>. </a:t>
            </a:r>
            <a:r>
              <a:rPr lang="ko-KR" altLang="en-US"/>
              <a:t>이런 과정에서 애플리케이션은 취약점을 가질 수 있다</a:t>
            </a:r>
            <a:r>
              <a:rPr lang="en-US" altLang="ko-KR"/>
              <a:t>. </a:t>
            </a:r>
            <a:r>
              <a:rPr lang="ko-KR" altLang="en-US"/>
              <a:t>포맷만 봐서는 정상적인 파일이지만</a:t>
            </a:r>
            <a:r>
              <a:rPr lang="en-US" altLang="ko-KR"/>
              <a:t>, </a:t>
            </a:r>
            <a:r>
              <a:rPr lang="ko-KR" altLang="en-US"/>
              <a:t>그 내부에 에러를 발생할 쓰레기 코드가 숨을 수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파일 </a:t>
            </a:r>
            <a:r>
              <a:rPr lang="ko-KR" altLang="en-US" err="1"/>
              <a:t>퍼징은</a:t>
            </a:r>
            <a:r>
              <a:rPr lang="ko-KR" altLang="en-US"/>
              <a:t> 이러한 취 약점을 유발할 수 있는 쓰레기 코드가 존재할 수 있는지를 검사하는 작업이다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1251</Words>
  <Application>Microsoft Office PowerPoint</Application>
  <PresentationFormat>와이드스크린</PresentationFormat>
  <Paragraphs>219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2" baseType="lpstr">
      <vt:lpstr>맑은 고딕</vt:lpstr>
      <vt:lpstr>Arial</vt:lpstr>
      <vt:lpstr>Wingdings</vt:lpstr>
      <vt:lpstr>Office 테마</vt:lpstr>
      <vt:lpstr>Network fuzzer</vt:lpstr>
      <vt:lpstr>개발 환경</vt:lpstr>
      <vt:lpstr>Fuzzing</vt:lpstr>
      <vt:lpstr>Fuzzing</vt:lpstr>
      <vt:lpstr>Fuzzing</vt:lpstr>
      <vt:lpstr>Software Fuzzing</vt:lpstr>
      <vt:lpstr>Fuzzing Type</vt:lpstr>
      <vt:lpstr>Fuzzing Type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PowerPoint 프레젠테이션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kitri</cp:lastModifiedBy>
  <cp:revision>111</cp:revision>
  <dcterms:created xsi:type="dcterms:W3CDTF">2017-08-03T02:02:46Z</dcterms:created>
  <dcterms:modified xsi:type="dcterms:W3CDTF">2017-08-10T06:45:27Z</dcterms:modified>
</cp:coreProperties>
</file>