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57" r:id="rId4"/>
    <p:sldId id="258" r:id="rId5"/>
    <p:sldId id="285" r:id="rId6"/>
    <p:sldId id="269" r:id="rId7"/>
    <p:sldId id="261" r:id="rId8"/>
    <p:sldId id="262" r:id="rId9"/>
    <p:sldId id="260" r:id="rId10"/>
    <p:sldId id="263" r:id="rId11"/>
    <p:sldId id="266" r:id="rId12"/>
    <p:sldId id="271" r:id="rId13"/>
    <p:sldId id="272" r:id="rId14"/>
    <p:sldId id="265" r:id="rId15"/>
    <p:sldId id="264" r:id="rId16"/>
    <p:sldId id="267" r:id="rId17"/>
    <p:sldId id="286" r:id="rId18"/>
    <p:sldId id="287" r:id="rId19"/>
    <p:sldId id="284" r:id="rId20"/>
    <p:sldId id="273" r:id="rId21"/>
    <p:sldId id="274" r:id="rId22"/>
    <p:sldId id="275" r:id="rId23"/>
    <p:sldId id="276" r:id="rId24"/>
    <p:sldId id="277" r:id="rId25"/>
    <p:sldId id="288" r:id="rId26"/>
    <p:sldId id="278" r:id="rId27"/>
    <p:sldId id="280" r:id="rId28"/>
    <p:sldId id="281" r:id="rId29"/>
    <p:sldId id="270" r:id="rId30"/>
    <p:sldId id="279" r:id="rId31"/>
    <p:sldId id="282" r:id="rId32"/>
    <p:sldId id="283" r:id="rId33"/>
    <p:sldId id="259" r:id="rId3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40CEA2-2746-431D-977F-77F5948CAD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881ED3A-0C4B-44C0-AE0F-36F00FE90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848626-12A2-4304-8F5A-D5B848BF4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0AA1A-D348-475C-939B-D5970C88C491}" type="datetimeFigureOut">
              <a:rPr lang="ko-KR" altLang="en-US" smtClean="0"/>
              <a:t>2017-08-08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262B71-44D3-4FEF-AA4C-946EE8F64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A474FF-4221-48B2-BE3E-3806922E5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28F43-3A98-4644-BB7B-70A9D3F340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007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AE36DF-D19D-4D8C-A538-4E3E8C1BE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88DBBD1-08D1-457C-B2B8-00686489D4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4024DF-AD51-433A-8A14-7F14C22FF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0AA1A-D348-475C-939B-D5970C88C491}" type="datetimeFigureOut">
              <a:rPr lang="ko-KR" altLang="en-US" smtClean="0"/>
              <a:t>2017-08-08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C3FE34-4020-406E-B275-10BC7F90A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ADD093-6A7D-4AFC-AE83-8A6A32284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28F43-3A98-4644-BB7B-70A9D3F340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5138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DDE13B8-A683-4E24-ADDB-24D1DF1CD8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63AF1B3-A89C-4807-894C-88FD2580F5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763D51-2529-4074-B9B3-2290BD48E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0AA1A-D348-475C-939B-D5970C88C491}" type="datetimeFigureOut">
              <a:rPr lang="ko-KR" altLang="en-US" smtClean="0"/>
              <a:t>2017-08-08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653C3E-118A-48E0-9BF7-0AFE787E3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E34464-46AF-47E9-9B80-818F908FB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28F43-3A98-4644-BB7B-70A9D3F340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9706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FEB7D4-6945-4014-BFF9-C29919D77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93BA57-5B96-4AD5-9412-1322E53821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AD4FC5-49BA-4B63-B987-56A8D910D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0AA1A-D348-475C-939B-D5970C88C491}" type="datetimeFigureOut">
              <a:rPr lang="ko-KR" altLang="en-US" smtClean="0"/>
              <a:t>2017-08-08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878C15-3ACA-4058-9C7E-2482DB6D2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8F5BD0-E4D5-4345-A432-7D2B4F16C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28F43-3A98-4644-BB7B-70A9D3F340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5132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023368-3D8D-4890-A57B-39E18FEED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A1B07C5-E7FB-46E7-8D27-A3A2D209C8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52B40B-C9D4-4EC0-A8D3-7C0E9EC1F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0AA1A-D348-475C-939B-D5970C88C491}" type="datetimeFigureOut">
              <a:rPr lang="ko-KR" altLang="en-US" smtClean="0"/>
              <a:t>2017-08-08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295532-0DE6-46EC-9897-49677A712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8779FC-6C4C-4D48-86CB-0B5FC4A1E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28F43-3A98-4644-BB7B-70A9D3F340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0764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A30631-9536-4D56-BF33-B19623BB9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C566C7-11BC-40FD-AEB7-5085EE5953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5363F76-3881-4D9A-A757-AA4DEAFE2B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019A5C9-1231-4B8B-93F7-4632A2A24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0AA1A-D348-475C-939B-D5970C88C491}" type="datetimeFigureOut">
              <a:rPr lang="ko-KR" altLang="en-US" smtClean="0"/>
              <a:t>2017-08-08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4508BDF-7019-48A8-BEE7-7DB53C6C9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FA8736-4E27-4CBB-8B28-EEC80C855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28F43-3A98-4644-BB7B-70A9D3F340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1815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DF15F7-6706-45DB-9A7B-CA198FAE3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4F2E7E0-FFE6-4F70-BFE9-F9D522289E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BFF5CD8-0646-4A63-BAF1-CEB90F0956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9B30379-E72B-44B0-AB7A-2AF75F1E6B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AC92AC6-4848-4B7A-82DF-FC3E9F9843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0C3BD60-1F45-4660-9991-50B987E62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0AA1A-D348-475C-939B-D5970C88C491}" type="datetimeFigureOut">
              <a:rPr lang="ko-KR" altLang="en-US" smtClean="0"/>
              <a:t>2017-08-08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40DB249-E341-4043-832E-515CDC180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026BCCA-C143-4A7C-8A3B-CEE90BBCB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28F43-3A98-4644-BB7B-70A9D3F340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5363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09EC6F-5814-4B96-9B94-95E579A49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E6C4629-3A5B-4488-9101-DECBF81FA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0AA1A-D348-475C-939B-D5970C88C491}" type="datetimeFigureOut">
              <a:rPr lang="ko-KR" altLang="en-US" smtClean="0"/>
              <a:t>2017-08-08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422F756-3551-42B6-A9EE-08467915D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FC8A30A-06F1-4C54-9281-E3D711450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28F43-3A98-4644-BB7B-70A9D3F340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294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BBBFBD2-1F83-4810-B1BE-E68A2ADCE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0AA1A-D348-475C-939B-D5970C88C491}" type="datetimeFigureOut">
              <a:rPr lang="ko-KR" altLang="en-US" smtClean="0"/>
              <a:t>2017-08-08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5EFA859-C824-45BA-8663-CFE076132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EC61102-3A29-4DA3-87E2-B0D2632F5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28F43-3A98-4644-BB7B-70A9D3F340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0111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AA1258-A224-49A8-9F8D-D9B9EF721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DCE2CF-1F24-4C35-89DC-F17F09FDAD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0D95495-B8D3-410E-BCF6-ACBB6C5664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E387A01-5AC6-4F36-A9F5-0D079CA1F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0AA1A-D348-475C-939B-D5970C88C491}" type="datetimeFigureOut">
              <a:rPr lang="ko-KR" altLang="en-US" smtClean="0"/>
              <a:t>2017-08-08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4409306-4A0F-416E-A52A-D2B22F720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DD2C045-4685-48D9-BE44-3C2AC4801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28F43-3A98-4644-BB7B-70A9D3F340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2272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5220B0-DC88-4FBE-B0EB-3C553B094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0292FB5-ED60-4880-B8F3-1FE9DCF7F7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DDC94BD-4F77-4094-A23C-FBAF253604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B05B4B7-6650-4C3F-9F6F-8729459F7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0AA1A-D348-475C-939B-D5970C88C491}" type="datetimeFigureOut">
              <a:rPr lang="ko-KR" altLang="en-US" smtClean="0"/>
              <a:t>2017-08-08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6E89BA-5D63-4830-82E5-B5F9DCB38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23BF9F1-08DF-4CA0-AE36-CB28587C2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28F43-3A98-4644-BB7B-70A9D3F340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8190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ABBAE2E-C121-4052-9CB1-914094071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ED2327-FEBB-4BD3-96FB-5F89AEBD8A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20C9CA-AF36-43AF-B12A-FCF8C2C003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B0AA1A-D348-475C-939B-D5970C88C491}" type="datetimeFigureOut">
              <a:rPr lang="ko-KR" altLang="en-US" smtClean="0"/>
              <a:t>2017-08-08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E4011B-0D36-4C81-B2CF-638262B5D7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87ED65-D48F-4A55-8E2C-6E7BB3453F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628F43-3A98-4644-BB7B-70A9D3F340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0607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ktword.co.kr/index.php(&#54532;&#47112;&#51076;" TargetMode="External"/><Relationship Id="rId2" Type="http://schemas.openxmlformats.org/officeDocument/2006/relationships/hyperlink" Target="http://blog.naver.com/siye1100/110171893416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9EAC82-9E12-4EF9-B236-6A0E055BEE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Network </a:t>
            </a:r>
            <a:r>
              <a:rPr lang="en-US" altLang="ko-KR" dirty="0" err="1"/>
              <a:t>fuzzer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079864-C3CD-4A45-ACD4-B4702AFCD948}"/>
              </a:ext>
            </a:extLst>
          </p:cNvPr>
          <p:cNvSpPr txBox="1"/>
          <p:nvPr/>
        </p:nvSpPr>
        <p:spPr>
          <a:xfrm>
            <a:off x="9448800" y="5651500"/>
            <a:ext cx="20537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2017</a:t>
            </a:r>
            <a:r>
              <a:rPr lang="ko-KR" altLang="en-US" dirty="0"/>
              <a:t>년 </a:t>
            </a:r>
            <a:r>
              <a:rPr lang="en-US" altLang="ko-KR" dirty="0"/>
              <a:t>08</a:t>
            </a:r>
            <a:r>
              <a:rPr lang="ko-KR" altLang="en-US" dirty="0"/>
              <a:t>월 </a:t>
            </a:r>
            <a:r>
              <a:rPr lang="en-US" altLang="ko-KR" dirty="0"/>
              <a:t>24</a:t>
            </a:r>
            <a:r>
              <a:rPr lang="ko-KR" altLang="en-US" dirty="0"/>
              <a:t>일</a:t>
            </a:r>
            <a:endParaRPr lang="en-US" altLang="ko-KR" dirty="0"/>
          </a:p>
          <a:p>
            <a:pPr algn="r"/>
            <a:r>
              <a:rPr lang="ko-KR" altLang="en-US" dirty="0"/>
              <a:t>김건우</a:t>
            </a:r>
          </a:p>
        </p:txBody>
      </p:sp>
    </p:spTree>
    <p:extLst>
      <p:ext uri="{BB962C8B-B14F-4D97-AF65-F5344CB8AC3E}">
        <p14:creationId xmlns:p14="http://schemas.microsoft.com/office/powerpoint/2010/main" val="29763226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CE2D2E-EBAE-420A-AF8E-725A4D2A3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802.11 MAC Frame Structure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C065479-5AF1-4002-A024-3D05CF2922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81906"/>
            <a:ext cx="9880600" cy="5274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3697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CE2D2E-EBAE-420A-AF8E-725A4D2A3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802.11 MAC Frame Structure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C065479-5AF1-4002-A024-3D05CF2922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81906"/>
            <a:ext cx="9880600" cy="5274024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4208BAC7-CF90-4FCD-8FB8-CAC90EED4374}"/>
              </a:ext>
            </a:extLst>
          </p:cNvPr>
          <p:cNvSpPr/>
          <p:nvPr/>
        </p:nvSpPr>
        <p:spPr>
          <a:xfrm>
            <a:off x="3429000" y="4025900"/>
            <a:ext cx="2641600" cy="4064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B74950A-5430-4E5C-9A31-FD7D96AFAB46}"/>
              </a:ext>
            </a:extLst>
          </p:cNvPr>
          <p:cNvSpPr/>
          <p:nvPr/>
        </p:nvSpPr>
        <p:spPr>
          <a:xfrm>
            <a:off x="3390900" y="4864100"/>
            <a:ext cx="2882900" cy="406400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FDAA2C5-546D-4A99-BE10-03BE9FFF8206}"/>
              </a:ext>
            </a:extLst>
          </p:cNvPr>
          <p:cNvSpPr/>
          <p:nvPr/>
        </p:nvSpPr>
        <p:spPr>
          <a:xfrm>
            <a:off x="3429000" y="5930900"/>
            <a:ext cx="2171700" cy="215900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88629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E336D5-AC1E-411D-A5BD-ED29BA1E8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altLang="ko-KR" sz="9600" dirty="0" err="1"/>
              <a:t>FlowChart</a:t>
            </a:r>
            <a:endParaRPr lang="ko-KR" altLang="en-US" sz="9600" dirty="0"/>
          </a:p>
        </p:txBody>
      </p:sp>
    </p:spTree>
    <p:extLst>
      <p:ext uri="{BB962C8B-B14F-4D97-AF65-F5344CB8AC3E}">
        <p14:creationId xmlns:p14="http://schemas.microsoft.com/office/powerpoint/2010/main" val="19291410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016570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951561-C521-4F6F-8F39-3552277F9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altLang="ko-KR" sz="9600" dirty="0" err="1"/>
              <a:t>Scapy</a:t>
            </a:r>
            <a:endParaRPr lang="ko-KR" altLang="en-US" sz="9600" dirty="0"/>
          </a:p>
        </p:txBody>
      </p:sp>
    </p:spTree>
    <p:extLst>
      <p:ext uri="{BB962C8B-B14F-4D97-AF65-F5344CB8AC3E}">
        <p14:creationId xmlns:p14="http://schemas.microsoft.com/office/powerpoint/2010/main" val="41591369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37095F6E-440B-4ADD-A2BB-C3268F81D5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449" y="133350"/>
            <a:ext cx="11673409" cy="622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4767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545E8C-6909-48C3-B36B-DC8D51C41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Packet Setting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A5803AA-45FD-4052-8E8D-A88339D5E8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3512" y="1911349"/>
            <a:ext cx="5576888" cy="442809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4BC95F2-4A7E-490B-874B-0E408457C353}"/>
              </a:ext>
            </a:extLst>
          </p:cNvPr>
          <p:cNvSpPr txBox="1"/>
          <p:nvPr/>
        </p:nvSpPr>
        <p:spPr>
          <a:xfrm>
            <a:off x="7518400" y="889000"/>
            <a:ext cx="2584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ls(Dot11) </a:t>
            </a:r>
            <a:r>
              <a:rPr lang="ko-KR" altLang="en-US" dirty="0" err="1"/>
              <a:t>출력보여주기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245145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1E3D1B-7910-4B99-B7EB-14424DCFE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Dot11Element Layer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73C4590-186A-4F6A-89BE-93519809B7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10896201" cy="3313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3947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6DF56D-7A39-4C8C-A5D6-E8345EBA4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RadioTap</a:t>
            </a:r>
            <a:r>
              <a:rPr lang="en-US" altLang="ko-KR" dirty="0"/>
              <a:t> Layer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39F971-F074-41CA-ADA0-7983A19CF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06253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2DBFEE5F-FFBD-4606-AFFE-DE75DE4EAC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00" y="0"/>
            <a:ext cx="118237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54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7C15A4-849D-4BAC-B98E-7F71B5656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altLang="ko-KR" sz="9600" dirty="0"/>
              <a:t>802.11 Connect</a:t>
            </a:r>
            <a:endParaRPr lang="ko-KR" altLang="en-US" sz="9600" dirty="0"/>
          </a:p>
        </p:txBody>
      </p:sp>
    </p:spTree>
    <p:extLst>
      <p:ext uri="{BB962C8B-B14F-4D97-AF65-F5344CB8AC3E}">
        <p14:creationId xmlns:p14="http://schemas.microsoft.com/office/powerpoint/2010/main" val="34274657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369988-6229-4094-86A2-3D882CD87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Packet </a:t>
            </a:r>
            <a:r>
              <a:rPr lang="en-US" altLang="ko-KR" dirty="0" err="1"/>
              <a:t>Layerd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8FE93FB-2D02-4F8A-BA02-3201CDCFE3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124" y="2909887"/>
            <a:ext cx="11064876" cy="1038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6331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BE5A95-FE39-4EB0-A61C-7750E8091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Packet Send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38F05F6-A7A7-4ACB-8184-B21FD9CF6D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662" y="3028156"/>
            <a:ext cx="11149610" cy="801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438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C6E9BC-713D-4E1E-B098-438042E92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Packet</a:t>
            </a:r>
            <a:r>
              <a:rPr lang="ko-KR" altLang="en-US" dirty="0"/>
              <a:t> </a:t>
            </a:r>
            <a:r>
              <a:rPr lang="en-US" altLang="ko-KR" dirty="0"/>
              <a:t>Capture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37934E4-1468-441D-BA0B-5896B9C657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" y="3044825"/>
            <a:ext cx="11610622" cy="76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4386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755EC5-3BFF-4C37-A846-FB03D3D5E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Packet</a:t>
            </a:r>
            <a:r>
              <a:rPr lang="ko-KR" altLang="en-US" dirty="0"/>
              <a:t> </a:t>
            </a:r>
            <a:r>
              <a:rPr lang="en-US" altLang="ko-KR" dirty="0"/>
              <a:t>Filtering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B6CADA1-9072-4D57-9482-B494E6CD3B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974" y="1352550"/>
            <a:ext cx="8061325" cy="550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4241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EBD899-78EE-487A-8E97-850F11837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Packet Mutating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3CE0C11-AB82-42DB-B531-BD720F2BC0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5650" y="1320944"/>
            <a:ext cx="5600700" cy="5537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7601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EBD899-78EE-487A-8E97-850F11837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Packet Mutating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3A1291B-4A40-401E-9D1D-31FCE3BB78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2400" y="1357859"/>
            <a:ext cx="6807200" cy="5500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0305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BDF563-C7C2-4C2A-A799-D68A036CC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개선점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9AF1DE-7638-4193-B160-8FE86C9A2D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900" y="1825625"/>
            <a:ext cx="108839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1. mutate</a:t>
            </a:r>
            <a:r>
              <a:rPr lang="ko-KR" altLang="en-US" dirty="0"/>
              <a:t>된 패킷을 </a:t>
            </a:r>
            <a:r>
              <a:rPr lang="en-US" altLang="ko-KR" dirty="0"/>
              <a:t>1000</a:t>
            </a:r>
            <a:r>
              <a:rPr lang="ko-KR" altLang="en-US" dirty="0"/>
              <a:t>개씩 보낸다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r>
              <a:rPr lang="en-US" altLang="ko-KR" dirty="0"/>
              <a:t>2. </a:t>
            </a:r>
            <a:r>
              <a:rPr lang="ko-KR" altLang="en-US" dirty="0"/>
              <a:t>그 후</a:t>
            </a:r>
            <a:r>
              <a:rPr lang="en-US" altLang="ko-KR" dirty="0"/>
              <a:t>, </a:t>
            </a:r>
            <a:r>
              <a:rPr lang="en-US" altLang="ko-KR" dirty="0" err="1"/>
              <a:t>norma</a:t>
            </a:r>
            <a:r>
              <a:rPr lang="ko-KR" altLang="en-US" dirty="0"/>
              <a:t>패킷을 보내서 </a:t>
            </a:r>
            <a:r>
              <a:rPr lang="en-US" altLang="ko-KR" dirty="0" err="1"/>
              <a:t>respons</a:t>
            </a:r>
            <a:r>
              <a:rPr lang="ko-KR" altLang="en-US" dirty="0"/>
              <a:t>를 확인하는 과정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3. 1000</a:t>
            </a:r>
            <a:r>
              <a:rPr lang="ko-KR" altLang="en-US" dirty="0"/>
              <a:t>개중 어떤 패킷이 </a:t>
            </a:r>
            <a:r>
              <a:rPr lang="en-US" altLang="ko-KR" dirty="0"/>
              <a:t>Crush</a:t>
            </a:r>
            <a:r>
              <a:rPr lang="ko-KR" altLang="en-US" dirty="0"/>
              <a:t>를 냈을까</a:t>
            </a:r>
            <a:r>
              <a:rPr lang="en-US" altLang="ko-KR" dirty="0"/>
              <a:t>???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327445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BDF563-C7C2-4C2A-A799-D68A036CC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개선점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9AF1DE-7638-4193-B160-8FE86C9A2D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900" y="1825625"/>
            <a:ext cx="108839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1. mutate</a:t>
            </a:r>
            <a:r>
              <a:rPr lang="ko-KR" altLang="en-US" dirty="0"/>
              <a:t>된 패킷을 </a:t>
            </a:r>
            <a:r>
              <a:rPr lang="en-US" altLang="ko-KR" dirty="0"/>
              <a:t>1000</a:t>
            </a:r>
            <a:r>
              <a:rPr lang="ko-KR" altLang="en-US" dirty="0"/>
              <a:t>개씩 보낸다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r>
              <a:rPr lang="en-US" altLang="ko-KR" dirty="0"/>
              <a:t>2. </a:t>
            </a:r>
            <a:r>
              <a:rPr lang="ko-KR" altLang="en-US" dirty="0"/>
              <a:t>그 후</a:t>
            </a:r>
            <a:r>
              <a:rPr lang="en-US" altLang="ko-KR" dirty="0"/>
              <a:t>, </a:t>
            </a:r>
            <a:r>
              <a:rPr lang="en-US" altLang="ko-KR" dirty="0" err="1"/>
              <a:t>norma</a:t>
            </a:r>
            <a:r>
              <a:rPr lang="ko-KR" altLang="en-US" dirty="0"/>
              <a:t>패킷을 보내서 </a:t>
            </a:r>
            <a:r>
              <a:rPr lang="en-US" altLang="ko-KR" dirty="0" err="1"/>
              <a:t>respons</a:t>
            </a:r>
            <a:r>
              <a:rPr lang="ko-KR" altLang="en-US" dirty="0"/>
              <a:t>를 확인하는 과정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3. 1000</a:t>
            </a:r>
            <a:r>
              <a:rPr lang="ko-KR" altLang="en-US" dirty="0"/>
              <a:t>개중 어떤 패킷이 </a:t>
            </a:r>
            <a:r>
              <a:rPr lang="en-US" altLang="ko-KR" dirty="0"/>
              <a:t>Crush</a:t>
            </a:r>
            <a:r>
              <a:rPr lang="ko-KR" altLang="en-US" dirty="0"/>
              <a:t>를 냈을까</a:t>
            </a:r>
            <a:r>
              <a:rPr lang="en-US" altLang="ko-KR" dirty="0"/>
              <a:t>???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Crush </a:t>
            </a:r>
            <a:r>
              <a:rPr lang="ko-KR" altLang="en-US" dirty="0"/>
              <a:t>패킷 추적 모듈 추가 </a:t>
            </a:r>
            <a:r>
              <a:rPr lang="en-US" altLang="ko-KR" dirty="0"/>
              <a:t>!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206833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47B1D2-0242-4A0C-B1F1-C59AE57A1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개선점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8452B1-F537-4835-845E-0843B64A76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추적된 패킷이 왜 이 </a:t>
            </a:r>
            <a:r>
              <a:rPr lang="en-US" altLang="ko-KR" dirty="0"/>
              <a:t>AP</a:t>
            </a:r>
            <a:r>
              <a:rPr lang="ko-KR" altLang="en-US" dirty="0"/>
              <a:t>에 </a:t>
            </a:r>
            <a:r>
              <a:rPr lang="en-US" altLang="ko-KR" dirty="0"/>
              <a:t>Crush</a:t>
            </a:r>
            <a:r>
              <a:rPr lang="ko-KR" altLang="en-US" dirty="0"/>
              <a:t>를 유발했나</a:t>
            </a:r>
            <a:r>
              <a:rPr lang="en-US" altLang="ko-KR" dirty="0"/>
              <a:t>?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-&gt; </a:t>
            </a:r>
            <a:r>
              <a:rPr lang="ko-KR" altLang="en-US" dirty="0"/>
              <a:t>패킷의 </a:t>
            </a:r>
            <a:r>
              <a:rPr lang="en-US" altLang="ko-KR" dirty="0"/>
              <a:t>Crush </a:t>
            </a:r>
            <a:r>
              <a:rPr lang="ko-KR" altLang="en-US" dirty="0"/>
              <a:t>유발 이유 분석 기능 추가</a:t>
            </a:r>
          </a:p>
        </p:txBody>
      </p:sp>
    </p:spTree>
    <p:extLst>
      <p:ext uri="{BB962C8B-B14F-4D97-AF65-F5344CB8AC3E}">
        <p14:creationId xmlns:p14="http://schemas.microsoft.com/office/powerpoint/2010/main" val="39464367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459646-4992-4BF1-B89E-33C2BDC67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802.11 MAC Frame Field </a:t>
            </a:r>
            <a:r>
              <a:rPr lang="ko-KR" altLang="en-US" dirty="0"/>
              <a:t>설명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D7DCF36-D3D9-42E3-AAA9-7124328632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Duration : </a:t>
            </a:r>
            <a:r>
              <a:rPr lang="ko-KR" altLang="en-US" dirty="0"/>
              <a:t>대기 시간 범위</a:t>
            </a:r>
            <a:endParaRPr lang="en-US" altLang="ko-KR" dirty="0"/>
          </a:p>
          <a:p>
            <a:r>
              <a:rPr lang="en-US" altLang="ko-KR" dirty="0"/>
              <a:t>ID : </a:t>
            </a:r>
            <a:r>
              <a:rPr lang="ko-KR" altLang="en-US" dirty="0"/>
              <a:t>스테이션의 </a:t>
            </a:r>
            <a:r>
              <a:rPr lang="en-US" altLang="ko-KR" dirty="0"/>
              <a:t>ID </a:t>
            </a:r>
            <a:r>
              <a:rPr lang="ko-KR" altLang="en-US" dirty="0"/>
              <a:t>값</a:t>
            </a:r>
          </a:p>
        </p:txBody>
      </p:sp>
    </p:spTree>
    <p:extLst>
      <p:ext uri="{BB962C8B-B14F-4D97-AF65-F5344CB8AC3E}">
        <p14:creationId xmlns:p14="http://schemas.microsoft.com/office/powerpoint/2010/main" val="81220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0E97AE-7B5F-4543-9C19-B28115F17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802.11 </a:t>
            </a:r>
            <a:r>
              <a:rPr lang="ko-KR" altLang="en-US" dirty="0"/>
              <a:t>연결과정</a:t>
            </a:r>
            <a:r>
              <a:rPr lang="en-US" altLang="ko-KR" dirty="0"/>
              <a:t>(Passive)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09D9FED7-4717-4328-9657-FF89D1BA61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47018"/>
            <a:ext cx="10401300" cy="4397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736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C7C0C2-915A-4F80-A9B9-E52BAB8DB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802.11 MAC Frame Field </a:t>
            </a:r>
            <a:r>
              <a:rPr lang="ko-KR" altLang="en-US" dirty="0"/>
              <a:t>설명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1020AD6-B0C9-4EC0-99FC-CD6C17609E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577974"/>
            <a:ext cx="10609555" cy="450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8432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31760E-229B-48BF-88F7-72871A2ED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BSS?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14F8F79-61F5-4FA4-9EA5-613237EFA0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81187"/>
            <a:ext cx="9015808" cy="1700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9482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B8034B-EDCC-4128-9FB1-00397F512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BSS?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7539A1E-073A-45F8-8B56-281B58D74B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2087" y="936624"/>
            <a:ext cx="6030913" cy="5441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95441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D11C5E-C48D-4E03-AEC3-2D274F050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참고사이트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C4A4FC-E71A-41B2-8DA3-BB606F2234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http://blog.naver.com/siye1100/110171893416</a:t>
            </a:r>
            <a:r>
              <a:rPr lang="en-US" altLang="ko-KR" dirty="0"/>
              <a:t>(</a:t>
            </a:r>
            <a:r>
              <a:rPr lang="ko-KR" altLang="en-US" dirty="0"/>
              <a:t>연결방식</a:t>
            </a:r>
            <a:r>
              <a:rPr lang="en-US" altLang="ko-KR" dirty="0"/>
              <a:t>)</a:t>
            </a:r>
          </a:p>
          <a:p>
            <a:endParaRPr lang="ko-KR" altLang="en-US" dirty="0"/>
          </a:p>
          <a:p>
            <a:r>
              <a:rPr lang="en-US" altLang="ko-KR" dirty="0">
                <a:hlinkClick r:id="rId3"/>
              </a:rPr>
              <a:t>http://www.ktword.co.kr/index.php(</a:t>
            </a:r>
            <a:r>
              <a:rPr lang="ko-KR" altLang="en-US" dirty="0">
                <a:hlinkClick r:id="rId3"/>
              </a:rPr>
              <a:t>프레임</a:t>
            </a:r>
            <a:r>
              <a:rPr lang="ko-KR" altLang="en-US" dirty="0"/>
              <a:t> 설명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25110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E1DE6D-0B9B-4D43-9F38-09FBC4246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802.11 </a:t>
            </a:r>
            <a:r>
              <a:rPr lang="ko-KR" altLang="en-US" dirty="0"/>
              <a:t>연결과정</a:t>
            </a:r>
            <a:r>
              <a:rPr lang="en-US" altLang="ko-KR" dirty="0"/>
              <a:t>(Active)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893ACCC0-12F3-4F67-BD4A-583BA6FF9C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342231"/>
            <a:ext cx="10515600" cy="5137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583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F26178-E7F4-4F5B-8406-068240184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Wireshark Filter Condition for </a:t>
            </a:r>
            <a:br>
              <a:rPr lang="en-US" altLang="ko-KR" dirty="0"/>
            </a:br>
            <a:r>
              <a:rPr lang="en-US" altLang="ko-KR" dirty="0"/>
              <a:t>MAC Frame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54C262-2441-4A7F-B990-1AAF2515FA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ko-KR" sz="5000" dirty="0" err="1"/>
              <a:t>wlan.fc.type_subtype</a:t>
            </a:r>
            <a:r>
              <a:rPr lang="en-US" altLang="ko-KR" sz="5000" dirty="0"/>
              <a:t> == 8</a:t>
            </a:r>
          </a:p>
          <a:p>
            <a:pPr marL="0" indent="0" algn="ctr">
              <a:buNone/>
            </a:pPr>
            <a:r>
              <a:rPr lang="en-US" altLang="ko-KR" sz="5000" dirty="0"/>
              <a:t>Or </a:t>
            </a:r>
            <a:r>
              <a:rPr lang="en-US" altLang="ko-KR" sz="5000" dirty="0" err="1"/>
              <a:t>wlan.fc.type_subtype</a:t>
            </a:r>
            <a:r>
              <a:rPr lang="en-US" altLang="ko-KR" sz="5000" dirty="0"/>
              <a:t> == 11</a:t>
            </a:r>
          </a:p>
          <a:p>
            <a:pPr marL="0" indent="0" algn="ctr">
              <a:buNone/>
            </a:pPr>
            <a:r>
              <a:rPr lang="en-US" altLang="ko-KR" sz="5000" dirty="0"/>
              <a:t>Or </a:t>
            </a:r>
            <a:r>
              <a:rPr lang="en-US" altLang="ko-KR" sz="5000" dirty="0" err="1"/>
              <a:t>wlan.fc.type_subtype</a:t>
            </a:r>
            <a:r>
              <a:rPr lang="en-US" altLang="ko-KR" sz="5000" dirty="0"/>
              <a:t> == 0</a:t>
            </a:r>
            <a:endParaRPr lang="ko-KR" altLang="en-US" sz="5000" dirty="0"/>
          </a:p>
          <a:p>
            <a:pPr marL="0" indent="0" algn="ctr">
              <a:buNone/>
            </a:pPr>
            <a:r>
              <a:rPr lang="en-US" altLang="ko-KR" sz="5000" dirty="0"/>
              <a:t>Or </a:t>
            </a:r>
            <a:r>
              <a:rPr lang="en-US" altLang="ko-KR" sz="5000" dirty="0" err="1"/>
              <a:t>wlan.fc.type_subtype</a:t>
            </a:r>
            <a:r>
              <a:rPr lang="en-US" altLang="ko-KR" sz="5000" dirty="0"/>
              <a:t> == 1</a:t>
            </a:r>
            <a:endParaRPr lang="ko-KR" altLang="en-US" sz="5000" dirty="0"/>
          </a:p>
          <a:p>
            <a:pPr marL="0" indent="0" algn="ctr">
              <a:buNone/>
            </a:pPr>
            <a:endParaRPr lang="ko-KR" altLang="en-US" sz="5000" dirty="0"/>
          </a:p>
        </p:txBody>
      </p:sp>
    </p:spTree>
    <p:extLst>
      <p:ext uri="{BB962C8B-B14F-4D97-AF65-F5344CB8AC3E}">
        <p14:creationId xmlns:p14="http://schemas.microsoft.com/office/powerpoint/2010/main" val="37295107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7C15A4-849D-4BAC-B98E-7F71B5656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300" y="2728119"/>
            <a:ext cx="10947400" cy="1325563"/>
          </a:xfrm>
        </p:spPr>
        <p:txBody>
          <a:bodyPr>
            <a:noAutofit/>
          </a:bodyPr>
          <a:lstStyle/>
          <a:p>
            <a:pPr algn="ctr"/>
            <a:r>
              <a:rPr lang="en-US" altLang="ko-KR" sz="9600" dirty="0"/>
              <a:t>802.11 MAC Frame</a:t>
            </a:r>
            <a:endParaRPr lang="ko-KR" altLang="en-US" sz="9600" dirty="0"/>
          </a:p>
        </p:txBody>
      </p:sp>
    </p:spTree>
    <p:extLst>
      <p:ext uri="{BB962C8B-B14F-4D97-AF65-F5344CB8AC3E}">
        <p14:creationId xmlns:p14="http://schemas.microsoft.com/office/powerpoint/2010/main" val="17898017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29C3F2-429F-4AAE-BE87-88F4FEE52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802.11 MAC Frame Structure</a:t>
            </a:r>
            <a:endParaRPr lang="ko-KR" altLang="en-US" b="1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2115EF50-CAEA-4199-86F8-4068E73253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9880600" cy="3842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6883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BF605B-C62B-46D6-8C10-D08148FD3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802.11 MAC Frame Structure</a:t>
            </a:r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3266458-251C-4612-A380-C4DA172591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FC3A560-06A0-4A87-A805-4DA9B5D8FA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10429654" cy="3960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3484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CE2D2E-EBAE-420A-AF8E-725A4D2A3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802.11 MAC Frame Structure</a:t>
            </a:r>
            <a:endParaRPr lang="ko-KR" altLang="en-US" dirty="0"/>
          </a:p>
        </p:txBody>
      </p:sp>
      <p:pic>
        <p:nvPicPr>
          <p:cNvPr id="1026" name="Picture 2" descr="802.11 frame structure에 대한 이미지 검색결과">
            <a:extLst>
              <a:ext uri="{FF2B5EF4-FFF2-40B4-BE49-F238E27FC236}">
                <a16:creationId xmlns:a16="http://schemas.microsoft.com/office/drawing/2014/main" id="{44372DFB-43DF-49FC-AC84-C5470D50D5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465263"/>
            <a:ext cx="8343900" cy="433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68795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564</TotalTime>
  <Words>224</Words>
  <Application>Microsoft Office PowerPoint</Application>
  <PresentationFormat>와이드스크린</PresentationFormat>
  <Paragraphs>55</Paragraphs>
  <Slides>33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36" baseType="lpstr">
      <vt:lpstr>맑은 고딕</vt:lpstr>
      <vt:lpstr>Arial</vt:lpstr>
      <vt:lpstr>Office 테마</vt:lpstr>
      <vt:lpstr>Network fuzzer</vt:lpstr>
      <vt:lpstr>802.11 Connect</vt:lpstr>
      <vt:lpstr>802.11 연결과정(Passive)</vt:lpstr>
      <vt:lpstr>802.11 연결과정(Active)</vt:lpstr>
      <vt:lpstr>Wireshark Filter Condition for  MAC Frame</vt:lpstr>
      <vt:lpstr>802.11 MAC Frame</vt:lpstr>
      <vt:lpstr>802.11 MAC Frame Structure</vt:lpstr>
      <vt:lpstr>802.11 MAC Frame Structure</vt:lpstr>
      <vt:lpstr>802.11 MAC Frame Structure</vt:lpstr>
      <vt:lpstr>802.11 MAC Frame Structure</vt:lpstr>
      <vt:lpstr>802.11 MAC Frame Structure</vt:lpstr>
      <vt:lpstr>FlowChart</vt:lpstr>
      <vt:lpstr>PowerPoint 프레젠테이션</vt:lpstr>
      <vt:lpstr>Scapy</vt:lpstr>
      <vt:lpstr>PowerPoint 프레젠테이션</vt:lpstr>
      <vt:lpstr>Packet Setting</vt:lpstr>
      <vt:lpstr>Dot11Element Layer</vt:lpstr>
      <vt:lpstr>RadioTap Layer</vt:lpstr>
      <vt:lpstr>PowerPoint 프레젠테이션</vt:lpstr>
      <vt:lpstr>Packet Layerd</vt:lpstr>
      <vt:lpstr>Packet Send</vt:lpstr>
      <vt:lpstr>Packet Capture</vt:lpstr>
      <vt:lpstr>Packet Filtering</vt:lpstr>
      <vt:lpstr>Packet Mutating</vt:lpstr>
      <vt:lpstr>Packet Mutating</vt:lpstr>
      <vt:lpstr>개선점</vt:lpstr>
      <vt:lpstr>개선점</vt:lpstr>
      <vt:lpstr>개선점 2</vt:lpstr>
      <vt:lpstr>802.11 MAC Frame Field 설명</vt:lpstr>
      <vt:lpstr>802.11 MAC Frame Field 설명</vt:lpstr>
      <vt:lpstr>BSS?</vt:lpstr>
      <vt:lpstr>BSS?</vt:lpstr>
      <vt:lpstr>참고사이트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fuzzer</dc:title>
  <dc:creator>kitri</dc:creator>
  <cp:lastModifiedBy>kitri</cp:lastModifiedBy>
  <cp:revision>33</cp:revision>
  <dcterms:created xsi:type="dcterms:W3CDTF">2017-08-03T02:02:46Z</dcterms:created>
  <dcterms:modified xsi:type="dcterms:W3CDTF">2017-08-08T07:24:44Z</dcterms:modified>
</cp:coreProperties>
</file>