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1"/>
  </p:notesMasterIdLst>
  <p:sldIdLst>
    <p:sldId id="271" r:id="rId2"/>
    <p:sldId id="270" r:id="rId3"/>
    <p:sldId id="269" r:id="rId4"/>
    <p:sldId id="281" r:id="rId5"/>
    <p:sldId id="282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88" r:id="rId14"/>
    <p:sldId id="289" r:id="rId15"/>
    <p:sldId id="297" r:id="rId16"/>
    <p:sldId id="298" r:id="rId17"/>
    <p:sldId id="299" r:id="rId18"/>
    <p:sldId id="286" r:id="rId19"/>
    <p:sldId id="280" r:id="rId20"/>
  </p:sldIdLst>
  <p:sldSz cx="12192000" cy="6858000"/>
  <p:notesSz cx="6858000" cy="9144000"/>
  <p:embeddedFontLst>
    <p:embeddedFont>
      <p:font typeface="THE정고딕140" panose="0202060302010102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302CF-D37D-42C5-8CB2-617488103048}" v="1071" dt="2020-11-01T01:56:29.286"/>
    <p1510:client id="{347EFE27-D116-4C0E-B5F6-55CB1A661F1D}" v="200" dt="2020-11-01T01:46:49.619"/>
    <p1510:client id="{C3267078-206C-4572-A96C-13BE713A54E6}" v="1927" dt="2020-11-01T01:56:56.154"/>
    <p1510:client id="{CEC6403A-AF8B-4760-AEA5-311421E3C852}" v="835" dt="2020-11-01T01:53:5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47642" autoAdjust="0"/>
  </p:normalViewPr>
  <p:slideViewPr>
    <p:cSldViewPr snapToGrid="0">
      <p:cViewPr varScale="1">
        <p:scale>
          <a:sx n="54" d="100"/>
          <a:sy n="54" d="100"/>
        </p:scale>
        <p:origin x="31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정철" userId="6b2d8571929d42ee" providerId="LiveId" clId="{CEC6403A-AF8B-4760-AEA5-311421E3C852}"/>
    <pc:docChg chg="undo custSel addSld delSld modSld">
      <pc:chgData name="이 정철" userId="6b2d8571929d42ee" providerId="LiveId" clId="{CEC6403A-AF8B-4760-AEA5-311421E3C852}" dt="2020-11-01T01:53:52.345" v="843" actId="478"/>
      <pc:docMkLst>
        <pc:docMk/>
      </pc:docMkLst>
      <pc:sldChg chg="modSp mod">
        <pc:chgData name="이 정철" userId="6b2d8571929d42ee" providerId="LiveId" clId="{CEC6403A-AF8B-4760-AEA5-311421E3C852}" dt="2020-11-01T01:36:40.514" v="113" actId="6549"/>
        <pc:sldMkLst>
          <pc:docMk/>
          <pc:sldMk cId="3157962842" sldId="268"/>
        </pc:sldMkLst>
        <pc:graphicFrameChg chg="mod modGraphic">
          <ac:chgData name="이 정철" userId="6b2d8571929d42ee" providerId="LiveId" clId="{CEC6403A-AF8B-4760-AEA5-311421E3C852}" dt="2020-11-01T01:36:40.514" v="113" actId="6549"/>
          <ac:graphicFrameMkLst>
            <pc:docMk/>
            <pc:sldMk cId="3157962842" sldId="268"/>
            <ac:graphicFrameMk id="21" creationId="{FE0FD434-9153-4FE7-8142-56C97A2B6E75}"/>
          </ac:graphicFrameMkLst>
        </pc:graphicFrameChg>
      </pc:sldChg>
      <pc:sldChg chg="addSp delSp modSp mod">
        <pc:chgData name="이 정철" userId="6b2d8571929d42ee" providerId="LiveId" clId="{CEC6403A-AF8B-4760-AEA5-311421E3C852}" dt="2020-11-01T01:38:03.432" v="193" actId="478"/>
        <pc:sldMkLst>
          <pc:docMk/>
          <pc:sldMk cId="683776818" sldId="272"/>
        </pc:sldMkLst>
        <pc:spChg chg="add del mod">
          <ac:chgData name="이 정철" userId="6b2d8571929d42ee" providerId="LiveId" clId="{CEC6403A-AF8B-4760-AEA5-311421E3C852}" dt="2020-11-01T01:38:02.556" v="192"/>
          <ac:spMkLst>
            <pc:docMk/>
            <pc:sldMk cId="683776818" sldId="272"/>
            <ac:spMk id="12" creationId="{9F380723-B819-40BD-A643-B478E1CEBCF6}"/>
          </ac:spMkLst>
        </pc:spChg>
        <pc:spChg chg="mod">
          <ac:chgData name="이 정철" userId="6b2d8571929d42ee" providerId="LiveId" clId="{CEC6403A-AF8B-4760-AEA5-311421E3C852}" dt="2020-11-01T01:37:58.307" v="166"/>
          <ac:spMkLst>
            <pc:docMk/>
            <pc:sldMk cId="683776818" sldId="272"/>
            <ac:spMk id="18" creationId="{D7B7EE40-BAD9-4569-9BF6-F6E9ACA78A3C}"/>
          </ac:spMkLst>
        </pc:spChg>
        <pc:picChg chg="add del">
          <ac:chgData name="이 정철" userId="6b2d8571929d42ee" providerId="LiveId" clId="{CEC6403A-AF8B-4760-AEA5-311421E3C852}" dt="2020-11-01T01:38:03.432" v="193" actId="478"/>
          <ac:picMkLst>
            <pc:docMk/>
            <pc:sldMk cId="683776818" sldId="272"/>
            <ac:picMk id="10" creationId="{ADC113C1-EECD-49E5-BFD8-9E698C7BBAE6}"/>
          </ac:picMkLst>
        </pc:picChg>
      </pc:sldChg>
      <pc:sldChg chg="delSp modSp mod">
        <pc:chgData name="이 정철" userId="6b2d8571929d42ee" providerId="LiveId" clId="{CEC6403A-AF8B-4760-AEA5-311421E3C852}" dt="2020-11-01T01:38:20.280" v="235" actId="478"/>
        <pc:sldMkLst>
          <pc:docMk/>
          <pc:sldMk cId="3007686035" sldId="273"/>
        </pc:sldMkLst>
        <pc:spChg chg="mod">
          <ac:chgData name="이 정철" userId="6b2d8571929d42ee" providerId="LiveId" clId="{CEC6403A-AF8B-4760-AEA5-311421E3C852}" dt="2020-11-01T01:38:19.569" v="234"/>
          <ac:spMkLst>
            <pc:docMk/>
            <pc:sldMk cId="3007686035" sldId="273"/>
            <ac:spMk id="4" creationId="{D1B993BA-AF09-443E-8F91-4F43B67FD1DA}"/>
          </ac:spMkLst>
        </pc:spChg>
        <pc:spChg chg="mod">
          <ac:chgData name="이 정철" userId="6b2d8571929d42ee" providerId="LiveId" clId="{CEC6403A-AF8B-4760-AEA5-311421E3C852}" dt="2020-11-01T01:38:12.747" v="210"/>
          <ac:spMkLst>
            <pc:docMk/>
            <pc:sldMk cId="3007686035" sldId="273"/>
            <ac:spMk id="18" creationId="{D7B7EE40-BAD9-4569-9BF6-F6E9ACA78A3C}"/>
          </ac:spMkLst>
        </pc:spChg>
        <pc:picChg chg="del">
          <ac:chgData name="이 정철" userId="6b2d8571929d42ee" providerId="LiveId" clId="{CEC6403A-AF8B-4760-AEA5-311421E3C852}" dt="2020-11-01T01:38:20.280" v="235" actId="478"/>
          <ac:picMkLst>
            <pc:docMk/>
            <pc:sldMk cId="3007686035" sldId="273"/>
            <ac:picMk id="3" creationId="{12EAF08B-1094-445A-9113-45503A44D655}"/>
          </ac:picMkLst>
        </pc:picChg>
      </pc:sldChg>
      <pc:sldChg chg="delSp modSp mod">
        <pc:chgData name="이 정철" userId="6b2d8571929d42ee" providerId="LiveId" clId="{CEC6403A-AF8B-4760-AEA5-311421E3C852}" dt="2020-11-01T01:39:02.743" v="360" actId="478"/>
        <pc:sldMkLst>
          <pc:docMk/>
          <pc:sldMk cId="3018444448" sldId="274"/>
        </pc:sldMkLst>
        <pc:spChg chg="mod">
          <ac:chgData name="이 정철" userId="6b2d8571929d42ee" providerId="LiveId" clId="{CEC6403A-AF8B-4760-AEA5-311421E3C852}" dt="2020-11-01T01:38:59.294" v="358"/>
          <ac:spMkLst>
            <pc:docMk/>
            <pc:sldMk cId="3018444448" sldId="274"/>
            <ac:spMk id="9" creationId="{DA616441-6389-4D16-8E91-DC509A2201C2}"/>
          </ac:spMkLst>
        </pc:spChg>
        <pc:spChg chg="del">
          <ac:chgData name="이 정철" userId="6b2d8571929d42ee" providerId="LiveId" clId="{CEC6403A-AF8B-4760-AEA5-311421E3C852}" dt="2020-11-01T01:38:24.044" v="236" actId="478"/>
          <ac:spMkLst>
            <pc:docMk/>
            <pc:sldMk cId="3018444448" sldId="274"/>
            <ac:spMk id="13" creationId="{E6553985-ED2B-4C76-91D4-DE73ACF2C389}"/>
          </ac:spMkLst>
        </pc:spChg>
        <pc:spChg chg="mod">
          <ac:chgData name="이 정철" userId="6b2d8571929d42ee" providerId="LiveId" clId="{CEC6403A-AF8B-4760-AEA5-311421E3C852}" dt="2020-11-01T01:38:35.446" v="280"/>
          <ac:spMkLst>
            <pc:docMk/>
            <pc:sldMk cId="3018444448" sldId="274"/>
            <ac:spMk id="18" creationId="{D7B7EE40-BAD9-4569-9BF6-F6E9ACA78A3C}"/>
          </ac:spMkLst>
        </pc:spChg>
        <pc:spChg chg="del mod">
          <ac:chgData name="이 정철" userId="6b2d8571929d42ee" providerId="LiveId" clId="{CEC6403A-AF8B-4760-AEA5-311421E3C852}" dt="2020-11-01T01:39:02.743" v="360" actId="478"/>
          <ac:spMkLst>
            <pc:docMk/>
            <pc:sldMk cId="3018444448" sldId="274"/>
            <ac:spMk id="32" creationId="{960DEE2D-6C33-4E71-B59B-A22300122E2D}"/>
          </ac:spMkLst>
        </pc:spChg>
      </pc:sldChg>
      <pc:sldChg chg="delSp modSp del mod">
        <pc:chgData name="이 정철" userId="6b2d8571929d42ee" providerId="LiveId" clId="{CEC6403A-AF8B-4760-AEA5-311421E3C852}" dt="2020-11-01T01:39:37.693" v="378" actId="47"/>
        <pc:sldMkLst>
          <pc:docMk/>
          <pc:sldMk cId="1539736462" sldId="275"/>
        </pc:sldMkLst>
        <pc:spChg chg="del mod">
          <ac:chgData name="이 정철" userId="6b2d8571929d42ee" providerId="LiveId" clId="{CEC6403A-AF8B-4760-AEA5-311421E3C852}" dt="2020-11-01T01:38:52.989" v="349"/>
          <ac:spMkLst>
            <pc:docMk/>
            <pc:sldMk cId="1539736462" sldId="275"/>
            <ac:spMk id="9" creationId="{DA616441-6389-4D16-8E91-DC509A2201C2}"/>
          </ac:spMkLst>
        </pc:spChg>
        <pc:spChg chg="mod">
          <ac:chgData name="이 정철" userId="6b2d8571929d42ee" providerId="LiveId" clId="{CEC6403A-AF8B-4760-AEA5-311421E3C852}" dt="2020-11-01T01:38:46.575" v="315"/>
          <ac:spMkLst>
            <pc:docMk/>
            <pc:sldMk cId="1539736462" sldId="275"/>
            <ac:spMk id="18" creationId="{D7B7EE40-BAD9-4569-9BF6-F6E9ACA78A3C}"/>
          </ac:spMkLst>
        </pc:spChg>
      </pc:sldChg>
      <pc:sldChg chg="del">
        <pc:chgData name="이 정철" userId="6b2d8571929d42ee" providerId="LiveId" clId="{CEC6403A-AF8B-4760-AEA5-311421E3C852}" dt="2020-11-01T01:39:37.920" v="379" actId="47"/>
        <pc:sldMkLst>
          <pc:docMk/>
          <pc:sldMk cId="1327200715" sldId="276"/>
        </pc:sldMkLst>
      </pc:sldChg>
      <pc:sldChg chg="del">
        <pc:chgData name="이 정철" userId="6b2d8571929d42ee" providerId="LiveId" clId="{CEC6403A-AF8B-4760-AEA5-311421E3C852}" dt="2020-11-01T01:39:39.505" v="380" actId="47"/>
        <pc:sldMkLst>
          <pc:docMk/>
          <pc:sldMk cId="1803244233" sldId="277"/>
        </pc:sldMkLst>
      </pc:sldChg>
      <pc:sldChg chg="del">
        <pc:chgData name="이 정철" userId="6b2d8571929d42ee" providerId="LiveId" clId="{CEC6403A-AF8B-4760-AEA5-311421E3C852}" dt="2020-11-01T01:39:40.132" v="381" actId="47"/>
        <pc:sldMkLst>
          <pc:docMk/>
          <pc:sldMk cId="1943721953" sldId="278"/>
        </pc:sldMkLst>
      </pc:sldChg>
      <pc:sldChg chg="delSp modSp mod">
        <pc:chgData name="이 정철" userId="6b2d8571929d42ee" providerId="LiveId" clId="{CEC6403A-AF8B-4760-AEA5-311421E3C852}" dt="2020-11-01T01:40:15.955" v="413" actId="478"/>
        <pc:sldMkLst>
          <pc:docMk/>
          <pc:sldMk cId="377008836" sldId="279"/>
        </pc:sldMkLst>
        <pc:spChg chg="del">
          <ac:chgData name="이 정철" userId="6b2d8571929d42ee" providerId="LiveId" clId="{CEC6403A-AF8B-4760-AEA5-311421E3C852}" dt="2020-11-01T01:40:15.955" v="413" actId="478"/>
          <ac:spMkLst>
            <pc:docMk/>
            <pc:sldMk cId="377008836" sldId="279"/>
            <ac:spMk id="13" creationId="{E6553985-ED2B-4C76-91D4-DE73ACF2C389}"/>
          </ac:spMkLst>
        </pc:spChg>
        <pc:spChg chg="mod">
          <ac:chgData name="이 정철" userId="6b2d8571929d42ee" providerId="LiveId" clId="{CEC6403A-AF8B-4760-AEA5-311421E3C852}" dt="2020-11-01T01:39:54.260" v="409"/>
          <ac:spMkLst>
            <pc:docMk/>
            <pc:sldMk cId="377008836" sldId="279"/>
            <ac:spMk id="18" creationId="{D7B7EE40-BAD9-4569-9BF6-F6E9ACA78A3C}"/>
          </ac:spMkLst>
        </pc:spChg>
      </pc:sldChg>
      <pc:sldChg chg="addSp delSp modSp add mod">
        <pc:chgData name="이 정철" userId="6b2d8571929d42ee" providerId="LiveId" clId="{CEC6403A-AF8B-4760-AEA5-311421E3C852}" dt="2020-11-01T01:48:10.446" v="574" actId="1076"/>
        <pc:sldMkLst>
          <pc:docMk/>
          <pc:sldMk cId="764040594" sldId="284"/>
        </pc:sldMkLst>
        <pc:spChg chg="add del">
          <ac:chgData name="이 정철" userId="6b2d8571929d42ee" providerId="LiveId" clId="{CEC6403A-AF8B-4760-AEA5-311421E3C852}" dt="2020-11-01T01:39:34.969" v="377" actId="478"/>
          <ac:spMkLst>
            <pc:docMk/>
            <pc:sldMk cId="764040594" sldId="284"/>
            <ac:spMk id="7" creationId="{61827FFE-0B11-430F-8D59-BE1EBFBA16F9}"/>
          </ac:spMkLst>
        </pc:spChg>
        <pc:spChg chg="add mod">
          <ac:chgData name="이 정철" userId="6b2d8571929d42ee" providerId="LiveId" clId="{CEC6403A-AF8B-4760-AEA5-311421E3C852}" dt="2020-11-01T01:48:10.446" v="574" actId="1076"/>
          <ac:spMkLst>
            <pc:docMk/>
            <pc:sldMk cId="764040594" sldId="284"/>
            <ac:spMk id="8" creationId="{5E981400-FC42-4927-B400-9F25254A414E}"/>
          </ac:spMkLst>
        </pc:spChg>
        <pc:spChg chg="mod">
          <ac:chgData name="이 정철" userId="6b2d8571929d42ee" providerId="LiveId" clId="{CEC6403A-AF8B-4760-AEA5-311421E3C852}" dt="2020-11-01T01:39:22.546" v="374"/>
          <ac:spMkLst>
            <pc:docMk/>
            <pc:sldMk cId="764040594" sldId="284"/>
            <ac:spMk id="9" creationId="{DA616441-6389-4D16-8E91-DC509A2201C2}"/>
          </ac:spMkLst>
        </pc:spChg>
        <pc:spChg chg="add del mod">
          <ac:chgData name="이 정철" userId="6b2d8571929d42ee" providerId="LiveId" clId="{CEC6403A-AF8B-4760-AEA5-311421E3C852}" dt="2020-11-01T01:40:01.829" v="412" actId="478"/>
          <ac:spMkLst>
            <pc:docMk/>
            <pc:sldMk cId="764040594" sldId="284"/>
            <ac:spMk id="10" creationId="{784ABA21-A556-4877-AB60-68CFC79CB93A}"/>
          </ac:spMkLst>
        </pc:spChg>
        <pc:spChg chg="add mod">
          <ac:chgData name="이 정철" userId="6b2d8571929d42ee" providerId="LiveId" clId="{CEC6403A-AF8B-4760-AEA5-311421E3C852}" dt="2020-11-01T01:48:10.446" v="574" actId="1076"/>
          <ac:spMkLst>
            <pc:docMk/>
            <pc:sldMk cId="764040594" sldId="284"/>
            <ac:spMk id="14" creationId="{B826DBA0-6ABD-42E6-9B6C-A99E7ED741ED}"/>
          </ac:spMkLst>
        </pc:spChg>
        <pc:grpChg chg="mod">
          <ac:chgData name="이 정철" userId="6b2d8571929d42ee" providerId="LiveId" clId="{CEC6403A-AF8B-4760-AEA5-311421E3C852}" dt="2020-11-01T01:48:03.047" v="573" actId="1076"/>
          <ac:grpSpMkLst>
            <pc:docMk/>
            <pc:sldMk cId="764040594" sldId="284"/>
            <ac:grpSpMk id="6" creationId="{CA7BD838-D4FB-4EA7-B68C-FA7B6D147BA2}"/>
          </ac:grpSpMkLst>
        </pc:grpChg>
        <pc:graphicFrameChg chg="add mod modGraphic">
          <ac:chgData name="이 정철" userId="6b2d8571929d42ee" providerId="LiveId" clId="{CEC6403A-AF8B-4760-AEA5-311421E3C852}" dt="2020-11-01T01:48:10.446" v="574" actId="1076"/>
          <ac:graphicFrameMkLst>
            <pc:docMk/>
            <pc:sldMk cId="764040594" sldId="284"/>
            <ac:graphicFrameMk id="4" creationId="{0DDE7B15-820F-4AF6-81D5-BD63C37D034A}"/>
          </ac:graphicFrameMkLst>
        </pc:graphicFrameChg>
        <pc:graphicFrameChg chg="add mod modGraphic">
          <ac:chgData name="이 정철" userId="6b2d8571929d42ee" providerId="LiveId" clId="{CEC6403A-AF8B-4760-AEA5-311421E3C852}" dt="2020-11-01T01:48:10.446" v="574" actId="1076"/>
          <ac:graphicFrameMkLst>
            <pc:docMk/>
            <pc:sldMk cId="764040594" sldId="284"/>
            <ac:graphicFrameMk id="12" creationId="{71D21AE2-52B3-4FB5-A113-37C05500BEF3}"/>
          </ac:graphicFrameMkLst>
        </pc:graphicFrameChg>
      </pc:sldChg>
      <pc:sldChg chg="addSp delSp modSp mod">
        <pc:chgData name="이 정철" userId="6b2d8571929d42ee" providerId="LiveId" clId="{CEC6403A-AF8B-4760-AEA5-311421E3C852}" dt="2020-11-01T01:53:52.345" v="843" actId="478"/>
        <pc:sldMkLst>
          <pc:docMk/>
          <pc:sldMk cId="1566911912" sldId="287"/>
        </pc:sldMkLst>
        <pc:spChg chg="add del mod">
          <ac:chgData name="이 정철" userId="6b2d8571929d42ee" providerId="LiveId" clId="{CEC6403A-AF8B-4760-AEA5-311421E3C852}" dt="2020-11-01T01:53:52.345" v="843" actId="478"/>
          <ac:spMkLst>
            <pc:docMk/>
            <pc:sldMk cId="1566911912" sldId="287"/>
            <ac:spMk id="2" creationId="{85C7274E-F98A-4947-B033-44BA448FC880}"/>
          </ac:spMkLst>
        </pc:spChg>
        <pc:spChg chg="del">
          <ac:chgData name="이 정철" userId="6b2d8571929d42ee" providerId="LiveId" clId="{CEC6403A-AF8B-4760-AEA5-311421E3C852}" dt="2020-11-01T01:50:19.370" v="575" actId="478"/>
          <ac:spMkLst>
            <pc:docMk/>
            <pc:sldMk cId="1566911912" sldId="287"/>
            <ac:spMk id="7" creationId="{4D2CE816-DD2F-46FE-BE59-4B1FD87E8D0D}"/>
          </ac:spMkLst>
        </pc:spChg>
        <pc:picChg chg="mod">
          <ac:chgData name="이 정철" userId="6b2d8571929d42ee" providerId="LiveId" clId="{CEC6403A-AF8B-4760-AEA5-311421E3C852}" dt="2020-11-01T01:51:35.819" v="576" actId="1076"/>
          <ac:picMkLst>
            <pc:docMk/>
            <pc:sldMk cId="1566911912" sldId="287"/>
            <ac:picMk id="3" creationId="{7A9CD6F1-1FC3-4FE0-8C9F-48901DD33BF7}"/>
          </ac:picMkLst>
        </pc:picChg>
      </pc:sldChg>
    </pc:docChg>
  </pc:docChgLst>
  <pc:docChgLst>
    <pc:chgData name="건웅" userId="bd2dc65916beff84" providerId="LiveId" clId="{C3267078-206C-4572-A96C-13BE713A54E6}"/>
    <pc:docChg chg="undo redo custSel addSld delSld modSld">
      <pc:chgData name="건웅" userId="bd2dc65916beff84" providerId="LiveId" clId="{C3267078-206C-4572-A96C-13BE713A54E6}" dt="2020-11-01T01:56:56.154" v="1987" actId="207"/>
      <pc:docMkLst>
        <pc:docMk/>
      </pc:docMkLst>
      <pc:sldChg chg="modSp mod">
        <pc:chgData name="건웅" userId="bd2dc65916beff84" providerId="LiveId" clId="{C3267078-206C-4572-A96C-13BE713A54E6}" dt="2020-11-01T01:56:56.154" v="1987" actId="207"/>
        <pc:sldMkLst>
          <pc:docMk/>
          <pc:sldMk cId="416863446" sldId="267"/>
        </pc:sldMkLst>
        <pc:graphicFrameChg chg="modGraphic">
          <ac:chgData name="건웅" userId="bd2dc65916beff84" providerId="LiveId" clId="{C3267078-206C-4572-A96C-13BE713A54E6}" dt="2020-11-01T01:56:56.154" v="1987" actId="207"/>
          <ac:graphicFrameMkLst>
            <pc:docMk/>
            <pc:sldMk cId="416863446" sldId="267"/>
            <ac:graphicFrameMk id="8" creationId="{02AAF3C3-F479-4F50-8F8A-2E1CAA576533}"/>
          </ac:graphicFrameMkLst>
        </pc:graphicFrameChg>
      </pc:sldChg>
      <pc:sldChg chg="addSp delSp modSp mod">
        <pc:chgData name="건웅" userId="bd2dc65916beff84" providerId="LiveId" clId="{C3267078-206C-4572-A96C-13BE713A54E6}" dt="2020-11-01T01:38:20.549" v="375"/>
        <pc:sldMkLst>
          <pc:docMk/>
          <pc:sldMk cId="3157962842" sldId="268"/>
        </pc:sldMkLst>
        <pc:spChg chg="add mod">
          <ac:chgData name="건웅" userId="bd2dc65916beff84" providerId="LiveId" clId="{C3267078-206C-4572-A96C-13BE713A54E6}" dt="2020-11-01T01:36:51.174" v="87" actId="1076"/>
          <ac:spMkLst>
            <pc:docMk/>
            <pc:sldMk cId="3157962842" sldId="268"/>
            <ac:spMk id="17" creationId="{636A80FC-6BC7-4F3E-A09E-0B65B7A71371}"/>
          </ac:spMkLst>
        </pc:spChg>
        <pc:spChg chg="add del mod">
          <ac:chgData name="건웅" userId="bd2dc65916beff84" providerId="LiveId" clId="{C3267078-206C-4572-A96C-13BE713A54E6}" dt="2020-11-01T01:35:33.680" v="69" actId="478"/>
          <ac:spMkLst>
            <pc:docMk/>
            <pc:sldMk cId="3157962842" sldId="268"/>
            <ac:spMk id="23" creationId="{C60BF334-5474-4E81-A82C-E6551A00AF56}"/>
          </ac:spMkLst>
        </pc:spChg>
        <pc:spChg chg="add del mod">
          <ac:chgData name="건웅" userId="bd2dc65916beff84" providerId="LiveId" clId="{C3267078-206C-4572-A96C-13BE713A54E6}" dt="2020-11-01T01:36:16.618" v="82" actId="478"/>
          <ac:spMkLst>
            <pc:docMk/>
            <pc:sldMk cId="3157962842" sldId="268"/>
            <ac:spMk id="27" creationId="{83F8B488-7B86-4588-8A76-8056A3E6EDD9}"/>
          </ac:spMkLst>
        </pc:spChg>
        <pc:spChg chg="add del mod">
          <ac:chgData name="건웅" userId="bd2dc65916beff84" providerId="LiveId" clId="{C3267078-206C-4572-A96C-13BE713A54E6}" dt="2020-11-01T01:36:16.618" v="82" actId="478"/>
          <ac:spMkLst>
            <pc:docMk/>
            <pc:sldMk cId="3157962842" sldId="268"/>
            <ac:spMk id="31" creationId="{7F0C1E9F-2F8C-4129-9CDF-4B1AA47101D7}"/>
          </ac:spMkLst>
        </pc:spChg>
        <pc:spChg chg="add del">
          <ac:chgData name="건웅" userId="bd2dc65916beff84" providerId="LiveId" clId="{C3267078-206C-4572-A96C-13BE713A54E6}" dt="2020-11-01T01:36:55.377" v="89" actId="22"/>
          <ac:spMkLst>
            <pc:docMk/>
            <pc:sldMk cId="3157962842" sldId="268"/>
            <ac:spMk id="35" creationId="{D2C9C9ED-3BB2-49F1-8618-9A0AC12DD5C6}"/>
          </ac:spMkLst>
        </pc:spChg>
        <pc:spChg chg="add mod">
          <ac:chgData name="건웅" userId="bd2dc65916beff84" providerId="LiveId" clId="{C3267078-206C-4572-A96C-13BE713A54E6}" dt="2020-11-01T01:37:21.404" v="110"/>
          <ac:spMkLst>
            <pc:docMk/>
            <pc:sldMk cId="3157962842" sldId="268"/>
            <ac:spMk id="39" creationId="{69B2001B-5BE2-4A5D-925B-6A01CB166473}"/>
          </ac:spMkLst>
        </pc:spChg>
        <pc:spChg chg="add mod">
          <ac:chgData name="건웅" userId="bd2dc65916beff84" providerId="LiveId" clId="{C3267078-206C-4572-A96C-13BE713A54E6}" dt="2020-11-01T01:37:34.845" v="136"/>
          <ac:spMkLst>
            <pc:docMk/>
            <pc:sldMk cId="3157962842" sldId="268"/>
            <ac:spMk id="43" creationId="{AEA105B6-BCF4-4537-A285-40DFBE1C31CE}"/>
          </ac:spMkLst>
        </pc:spChg>
        <pc:graphicFrameChg chg="mod modGraphic">
          <ac:chgData name="건웅" userId="bd2dc65916beff84" providerId="LiveId" clId="{C3267078-206C-4572-A96C-13BE713A54E6}" dt="2020-11-01T01:36:47.238" v="86" actId="1076"/>
          <ac:graphicFrameMkLst>
            <pc:docMk/>
            <pc:sldMk cId="3157962842" sldId="268"/>
            <ac:graphicFrameMk id="9" creationId="{FD65B9D1-951B-4EAB-B037-4689121E9D3D}"/>
          </ac:graphicFrameMkLst>
        </pc:graphicFrameChg>
        <pc:graphicFrameChg chg="add del">
          <ac:chgData name="건웅" userId="bd2dc65916beff84" providerId="LiveId" clId="{C3267078-206C-4572-A96C-13BE713A54E6}" dt="2020-11-01T01:31:54.070" v="1" actId="22"/>
          <ac:graphicFrameMkLst>
            <pc:docMk/>
            <pc:sldMk cId="3157962842" sldId="268"/>
            <ac:graphicFrameMk id="11" creationId="{67727254-3751-4EF5-B4F8-F3B5ED53B109}"/>
          </ac:graphicFrameMkLst>
        </pc:graphicFrameChg>
        <pc:graphicFrameChg chg="add del mod">
          <ac:chgData name="건웅" userId="bd2dc65916beff84" providerId="LiveId" clId="{C3267078-206C-4572-A96C-13BE713A54E6}" dt="2020-11-01T01:35:36.589" v="70" actId="478"/>
          <ac:graphicFrameMkLst>
            <pc:docMk/>
            <pc:sldMk cId="3157962842" sldId="268"/>
            <ac:graphicFrameMk id="13" creationId="{06DCC20C-9DFF-43AA-B61E-EE452F8A7A6A}"/>
          </ac:graphicFrameMkLst>
        </pc:graphicFrameChg>
        <pc:graphicFrameChg chg="add del">
          <ac:chgData name="건웅" userId="bd2dc65916beff84" providerId="LiveId" clId="{C3267078-206C-4572-A96C-13BE713A54E6}" dt="2020-11-01T01:32:28.556" v="7" actId="22"/>
          <ac:graphicFrameMkLst>
            <pc:docMk/>
            <pc:sldMk cId="3157962842" sldId="268"/>
            <ac:graphicFrameMk id="15" creationId="{6640F877-81B4-4165-B5A9-4EB462BF4D6A}"/>
          </ac:graphicFrameMkLst>
        </pc:graphicFrameChg>
        <pc:graphicFrameChg chg="add del mod">
          <ac:chgData name="건웅" userId="bd2dc65916beff84" providerId="LiveId" clId="{C3267078-206C-4572-A96C-13BE713A54E6}" dt="2020-11-01T01:36:56.670" v="90" actId="478"/>
          <ac:graphicFrameMkLst>
            <pc:docMk/>
            <pc:sldMk cId="3157962842" sldId="268"/>
            <ac:graphicFrameMk id="21" creationId="{FE0FD434-9153-4FE7-8142-56C97A2B6E75}"/>
          </ac:graphicFrameMkLst>
        </pc:graphicFrameChg>
        <pc:graphicFrameChg chg="add del mod">
          <ac:chgData name="건웅" userId="bd2dc65916beff84" providerId="LiveId" clId="{C3267078-206C-4572-A96C-13BE713A54E6}" dt="2020-11-01T01:36:16.618" v="82" actId="478"/>
          <ac:graphicFrameMkLst>
            <pc:docMk/>
            <pc:sldMk cId="3157962842" sldId="268"/>
            <ac:graphicFrameMk id="25" creationId="{ABFF6BB0-A73D-46BE-85E0-4BFA8CC402EA}"/>
          </ac:graphicFrameMkLst>
        </pc:graphicFrameChg>
        <pc:graphicFrameChg chg="add del mod">
          <ac:chgData name="건웅" userId="bd2dc65916beff84" providerId="LiveId" clId="{C3267078-206C-4572-A96C-13BE713A54E6}" dt="2020-11-01T01:36:16.618" v="82" actId="478"/>
          <ac:graphicFrameMkLst>
            <pc:docMk/>
            <pc:sldMk cId="3157962842" sldId="268"/>
            <ac:graphicFrameMk id="29" creationId="{951536F5-D627-4149-9A17-A7CE0FDEDA79}"/>
          </ac:graphicFrameMkLst>
        </pc:graphicFrameChg>
        <pc:graphicFrameChg chg="add del">
          <ac:chgData name="건웅" userId="bd2dc65916beff84" providerId="LiveId" clId="{C3267078-206C-4572-A96C-13BE713A54E6}" dt="2020-11-01T01:36:55.377" v="89" actId="22"/>
          <ac:graphicFrameMkLst>
            <pc:docMk/>
            <pc:sldMk cId="3157962842" sldId="268"/>
            <ac:graphicFrameMk id="33" creationId="{A019EA72-B63E-4C67-8A54-CD6A621FDCBC}"/>
          </ac:graphicFrameMkLst>
        </pc:graphicFrameChg>
        <pc:graphicFrameChg chg="add mod modGraphic">
          <ac:chgData name="건웅" userId="bd2dc65916beff84" providerId="LiveId" clId="{C3267078-206C-4572-A96C-13BE713A54E6}" dt="2020-11-01T01:37:43.058" v="219"/>
          <ac:graphicFrameMkLst>
            <pc:docMk/>
            <pc:sldMk cId="3157962842" sldId="268"/>
            <ac:graphicFrameMk id="37" creationId="{D9873CE9-5A45-43C8-858D-6974AAA3FAC3}"/>
          </ac:graphicFrameMkLst>
        </pc:graphicFrameChg>
        <pc:graphicFrameChg chg="add mod modGraphic">
          <ac:chgData name="건웅" userId="bd2dc65916beff84" providerId="LiveId" clId="{C3267078-206C-4572-A96C-13BE713A54E6}" dt="2020-11-01T01:38:20.549" v="375"/>
          <ac:graphicFrameMkLst>
            <pc:docMk/>
            <pc:sldMk cId="3157962842" sldId="268"/>
            <ac:graphicFrameMk id="41" creationId="{8F1FCEC3-687E-4B75-8DEB-B398FFEFEAEA}"/>
          </ac:graphicFrameMkLst>
        </pc:graphicFrameChg>
      </pc:sldChg>
      <pc:sldChg chg="addSp modSp mod">
        <pc:chgData name="건웅" userId="bd2dc65916beff84" providerId="LiveId" clId="{C3267078-206C-4572-A96C-13BE713A54E6}" dt="2020-11-01T01:53:20.540" v="1956" actId="1076"/>
        <pc:sldMkLst>
          <pc:docMk/>
          <pc:sldMk cId="3058634759" sldId="270"/>
        </pc:sldMkLst>
        <pc:spChg chg="add mod">
          <ac:chgData name="건웅" userId="bd2dc65916beff84" providerId="LiveId" clId="{C3267078-206C-4572-A96C-13BE713A54E6}" dt="2020-11-01T01:50:51.415" v="1951" actId="1076"/>
          <ac:spMkLst>
            <pc:docMk/>
            <pc:sldMk cId="3058634759" sldId="270"/>
            <ac:spMk id="4" creationId="{925180F3-63F7-4BFF-8806-CC69D28F35CE}"/>
          </ac:spMkLst>
        </pc:spChg>
        <pc:spChg chg="mod">
          <ac:chgData name="건웅" userId="bd2dc65916beff84" providerId="LiveId" clId="{C3267078-206C-4572-A96C-13BE713A54E6}" dt="2020-11-01T01:49:53.970" v="1885" actId="1035"/>
          <ac:spMkLst>
            <pc:docMk/>
            <pc:sldMk cId="3058634759" sldId="270"/>
            <ac:spMk id="18" creationId="{D7B7EE40-BAD9-4569-9BF6-F6E9ACA78A3C}"/>
          </ac:spMkLst>
        </pc:spChg>
        <pc:spChg chg="mod">
          <ac:chgData name="건웅" userId="bd2dc65916beff84" providerId="LiveId" clId="{C3267078-206C-4572-A96C-13BE713A54E6}" dt="2020-11-01T01:49:53.970" v="1885" actId="1035"/>
          <ac:spMkLst>
            <pc:docMk/>
            <pc:sldMk cId="3058634759" sldId="270"/>
            <ac:spMk id="19" creationId="{3EBEA385-4253-4749-B8C1-9ACBAE8622A7}"/>
          </ac:spMkLst>
        </pc:spChg>
        <pc:spChg chg="mod">
          <ac:chgData name="건웅" userId="bd2dc65916beff84" providerId="LiveId" clId="{C3267078-206C-4572-A96C-13BE713A54E6}" dt="2020-11-01T01:53:20.540" v="1956" actId="1076"/>
          <ac:spMkLst>
            <pc:docMk/>
            <pc:sldMk cId="3058634759" sldId="270"/>
            <ac:spMk id="20" creationId="{4E9F8AD0-7BC8-473F-B209-B77428A0C729}"/>
          </ac:spMkLst>
        </pc:spChg>
      </pc:sldChg>
      <pc:sldChg chg="addSp modSp mod">
        <pc:chgData name="건웅" userId="bd2dc65916beff84" providerId="LiveId" clId="{C3267078-206C-4572-A96C-13BE713A54E6}" dt="2020-11-01T01:45:07.047" v="1699" actId="1076"/>
        <pc:sldMkLst>
          <pc:docMk/>
          <pc:sldMk cId="683776818" sldId="272"/>
        </pc:sldMkLst>
        <pc:spChg chg="add mod">
          <ac:chgData name="건웅" userId="bd2dc65916beff84" providerId="LiveId" clId="{C3267078-206C-4572-A96C-13BE713A54E6}" dt="2020-11-01T01:45:07.047" v="1699" actId="1076"/>
          <ac:spMkLst>
            <pc:docMk/>
            <pc:sldMk cId="683776818" sldId="272"/>
            <ac:spMk id="2" creationId="{6221C089-807A-43E8-BAA5-862EA66B5BBD}"/>
          </ac:spMkLst>
        </pc:spChg>
        <pc:spChg chg="mod">
          <ac:chgData name="건웅" userId="bd2dc65916beff84" providerId="LiveId" clId="{C3267078-206C-4572-A96C-13BE713A54E6}" dt="2020-11-01T01:44:08.903" v="1691" actId="1076"/>
          <ac:spMkLst>
            <pc:docMk/>
            <pc:sldMk cId="683776818" sldId="272"/>
            <ac:spMk id="32" creationId="{960DEE2D-6C33-4E71-B59B-A22300122E2D}"/>
          </ac:spMkLst>
        </pc:spChg>
      </pc:sldChg>
      <pc:sldChg chg="addSp modSp mod">
        <pc:chgData name="건웅" userId="bd2dc65916beff84" providerId="LiveId" clId="{C3267078-206C-4572-A96C-13BE713A54E6}" dt="2020-11-01T01:47:53.302" v="1809" actId="14100"/>
        <pc:sldMkLst>
          <pc:docMk/>
          <pc:sldMk cId="377008836" sldId="279"/>
        </pc:sldMkLst>
        <pc:spChg chg="add mod">
          <ac:chgData name="건웅" userId="bd2dc65916beff84" providerId="LiveId" clId="{C3267078-206C-4572-A96C-13BE713A54E6}" dt="2020-11-01T01:47:53.302" v="1809" actId="14100"/>
          <ac:spMkLst>
            <pc:docMk/>
            <pc:sldMk cId="377008836" sldId="279"/>
            <ac:spMk id="7" creationId="{4D2CE816-DD2F-46FE-BE59-4B1FD87E8D0D}"/>
          </ac:spMkLst>
        </pc:spChg>
      </pc:sldChg>
      <pc:sldChg chg="modSp add mod">
        <pc:chgData name="건웅" userId="bd2dc65916beff84" providerId="LiveId" clId="{C3267078-206C-4572-A96C-13BE713A54E6}" dt="2020-11-01T01:48:09.838" v="1817" actId="1076"/>
        <pc:sldMkLst>
          <pc:docMk/>
          <pc:sldMk cId="1947517016" sldId="286"/>
        </pc:sldMkLst>
        <pc:spChg chg="mod">
          <ac:chgData name="건웅" userId="bd2dc65916beff84" providerId="LiveId" clId="{C3267078-206C-4572-A96C-13BE713A54E6}" dt="2020-11-01T01:48:09.838" v="1817" actId="1076"/>
          <ac:spMkLst>
            <pc:docMk/>
            <pc:sldMk cId="1947517016" sldId="286"/>
            <ac:spMk id="2" creationId="{8C8FCD74-879C-42EB-8E54-8521F532144E}"/>
          </ac:spMkLst>
        </pc:spChg>
      </pc:sldChg>
      <pc:sldChg chg="addSp modSp mod">
        <pc:chgData name="건웅" userId="bd2dc65916beff84" providerId="LiveId" clId="{C3267078-206C-4572-A96C-13BE713A54E6}" dt="2020-11-01T01:54:27.556" v="1986" actId="1076"/>
        <pc:sldMkLst>
          <pc:docMk/>
          <pc:sldMk cId="1566911912" sldId="287"/>
        </pc:sldMkLst>
        <pc:spChg chg="add mod">
          <ac:chgData name="건웅" userId="bd2dc65916beff84" providerId="LiveId" clId="{C3267078-206C-4572-A96C-13BE713A54E6}" dt="2020-11-01T01:54:18.604" v="1984"/>
          <ac:spMkLst>
            <pc:docMk/>
            <pc:sldMk cId="1566911912" sldId="287"/>
            <ac:spMk id="8" creationId="{55FDE444-B999-4B32-A5DA-BC96DE77E88C}"/>
          </ac:spMkLst>
        </pc:spChg>
        <pc:picChg chg="mod">
          <ac:chgData name="건웅" userId="bd2dc65916beff84" providerId="LiveId" clId="{C3267078-206C-4572-A96C-13BE713A54E6}" dt="2020-11-01T01:53:18.613" v="1954" actId="1076"/>
          <ac:picMkLst>
            <pc:docMk/>
            <pc:sldMk cId="1566911912" sldId="287"/>
            <ac:picMk id="3" creationId="{7A9CD6F1-1FC3-4FE0-8C9F-48901DD33BF7}"/>
          </ac:picMkLst>
        </pc:picChg>
        <pc:picChg chg="mod">
          <ac:chgData name="건웅" userId="bd2dc65916beff84" providerId="LiveId" clId="{C3267078-206C-4572-A96C-13BE713A54E6}" dt="2020-11-01T01:53:18.613" v="1954" actId="1076"/>
          <ac:picMkLst>
            <pc:docMk/>
            <pc:sldMk cId="1566911912" sldId="287"/>
            <ac:picMk id="4" creationId="{C6F5C114-B4BD-4604-9D6A-B0D390E4D21D}"/>
          </ac:picMkLst>
        </pc:picChg>
        <pc:picChg chg="mod">
          <ac:chgData name="건웅" userId="bd2dc65916beff84" providerId="LiveId" clId="{C3267078-206C-4572-A96C-13BE713A54E6}" dt="2020-11-01T01:53:18.613" v="1954" actId="1076"/>
          <ac:picMkLst>
            <pc:docMk/>
            <pc:sldMk cId="1566911912" sldId="287"/>
            <ac:picMk id="10" creationId="{C09E8516-21FA-4AEE-8AE9-CE331A2E116F}"/>
          </ac:picMkLst>
        </pc:picChg>
        <pc:picChg chg="mod">
          <ac:chgData name="건웅" userId="bd2dc65916beff84" providerId="LiveId" clId="{C3267078-206C-4572-A96C-13BE713A54E6}" dt="2020-11-01T01:53:18.613" v="1954" actId="1076"/>
          <ac:picMkLst>
            <pc:docMk/>
            <pc:sldMk cId="1566911912" sldId="287"/>
            <ac:picMk id="11" creationId="{D8C66618-75B1-4835-ADC6-8C5056500AFE}"/>
          </ac:picMkLst>
        </pc:picChg>
        <pc:picChg chg="mod">
          <ac:chgData name="건웅" userId="bd2dc65916beff84" providerId="LiveId" clId="{C3267078-206C-4572-A96C-13BE713A54E6}" dt="2020-11-01T01:54:27.556" v="1986" actId="1076"/>
          <ac:picMkLst>
            <pc:docMk/>
            <pc:sldMk cId="1566911912" sldId="287"/>
            <ac:picMk id="19" creationId="{1F02C429-1B12-472D-A38F-493FC9DEAA49}"/>
          </ac:picMkLst>
        </pc:picChg>
      </pc:sldChg>
      <pc:sldChg chg="delSp modSp add mod">
        <pc:chgData name="건웅" userId="bd2dc65916beff84" providerId="LiveId" clId="{C3267078-206C-4572-A96C-13BE713A54E6}" dt="2020-11-01T01:50:21.308" v="1947"/>
        <pc:sldMkLst>
          <pc:docMk/>
          <pc:sldMk cId="2027659579" sldId="287"/>
        </pc:sldMkLst>
        <pc:spChg chg="del">
          <ac:chgData name="건웅" userId="bd2dc65916beff84" providerId="LiveId" clId="{C3267078-206C-4572-A96C-13BE713A54E6}" dt="2020-11-01T01:50:09.464" v="1887" actId="478"/>
          <ac:spMkLst>
            <pc:docMk/>
            <pc:sldMk cId="2027659579" sldId="287"/>
            <ac:spMk id="8" creationId="{5E981400-FC42-4927-B400-9F25254A414E}"/>
          </ac:spMkLst>
        </pc:spChg>
        <pc:spChg chg="mod">
          <ac:chgData name="건웅" userId="bd2dc65916beff84" providerId="LiveId" clId="{C3267078-206C-4572-A96C-13BE713A54E6}" dt="2020-11-01T01:50:21.308" v="1947"/>
          <ac:spMkLst>
            <pc:docMk/>
            <pc:sldMk cId="2027659579" sldId="287"/>
            <ac:spMk id="9" creationId="{DA616441-6389-4D16-8E91-DC509A2201C2}"/>
          </ac:spMkLst>
        </pc:spChg>
        <pc:spChg chg="del">
          <ac:chgData name="건웅" userId="bd2dc65916beff84" providerId="LiveId" clId="{C3267078-206C-4572-A96C-13BE713A54E6}" dt="2020-11-01T01:50:09.464" v="1887" actId="478"/>
          <ac:spMkLst>
            <pc:docMk/>
            <pc:sldMk cId="2027659579" sldId="287"/>
            <ac:spMk id="14" creationId="{B826DBA0-6ABD-42E6-9B6C-A99E7ED741ED}"/>
          </ac:spMkLst>
        </pc:spChg>
        <pc:spChg chg="mod">
          <ac:chgData name="건웅" userId="bd2dc65916beff84" providerId="LiveId" clId="{C3267078-206C-4572-A96C-13BE713A54E6}" dt="2020-11-01T01:50:15.700" v="1919"/>
          <ac:spMkLst>
            <pc:docMk/>
            <pc:sldMk cId="2027659579" sldId="287"/>
            <ac:spMk id="18" creationId="{D7B7EE40-BAD9-4569-9BF6-F6E9ACA78A3C}"/>
          </ac:spMkLst>
        </pc:spChg>
        <pc:graphicFrameChg chg="del">
          <ac:chgData name="건웅" userId="bd2dc65916beff84" providerId="LiveId" clId="{C3267078-206C-4572-A96C-13BE713A54E6}" dt="2020-11-01T01:50:09.464" v="1887" actId="478"/>
          <ac:graphicFrameMkLst>
            <pc:docMk/>
            <pc:sldMk cId="2027659579" sldId="287"/>
            <ac:graphicFrameMk id="4" creationId="{0DDE7B15-820F-4AF6-81D5-BD63C37D034A}"/>
          </ac:graphicFrameMkLst>
        </pc:graphicFrameChg>
        <pc:graphicFrameChg chg="del">
          <ac:chgData name="건웅" userId="bd2dc65916beff84" providerId="LiveId" clId="{C3267078-206C-4572-A96C-13BE713A54E6}" dt="2020-11-01T01:50:09.464" v="1887" actId="478"/>
          <ac:graphicFrameMkLst>
            <pc:docMk/>
            <pc:sldMk cId="2027659579" sldId="287"/>
            <ac:graphicFrameMk id="12" creationId="{71D21AE2-52B3-4FB5-A113-37C05500BEF3}"/>
          </ac:graphicFrameMkLst>
        </pc:graphicFrameChg>
      </pc:sldChg>
      <pc:sldChg chg="del">
        <pc:chgData name="건웅" userId="bd2dc65916beff84" providerId="LiveId" clId="{C3267078-206C-4572-A96C-13BE713A54E6}" dt="2020-11-01T01:50:36.162" v="1948" actId="47"/>
        <pc:sldMkLst>
          <pc:docMk/>
          <pc:sldMk cId="2027659579" sldId="288"/>
        </pc:sldMkLst>
      </pc:sldChg>
    </pc:docChg>
  </pc:docChgLst>
  <pc:docChgLst>
    <pc:chgData name="김 태호" userId="06542176486b151e" providerId="LiveId" clId="{242302CF-D37D-42C5-8CB2-617488103048}"/>
    <pc:docChg chg="undo custSel addSld modSld sldOrd">
      <pc:chgData name="김 태호" userId="06542176486b151e" providerId="LiveId" clId="{242302CF-D37D-42C5-8CB2-617488103048}" dt="2020-11-01T01:56:29.286" v="1074" actId="1076"/>
      <pc:docMkLst>
        <pc:docMk/>
      </pc:docMkLst>
      <pc:sldChg chg="addSp modSp mod">
        <pc:chgData name="김 태호" userId="06542176486b151e" providerId="LiveId" clId="{242302CF-D37D-42C5-8CB2-617488103048}" dt="2020-11-01T01:39:47.337" v="470" actId="1076"/>
        <pc:sldMkLst>
          <pc:docMk/>
          <pc:sldMk cId="416863446" sldId="267"/>
        </pc:sldMkLst>
        <pc:spChg chg="add mod">
          <ac:chgData name="김 태호" userId="06542176486b151e" providerId="LiveId" clId="{242302CF-D37D-42C5-8CB2-617488103048}" dt="2020-11-01T01:36:41.418" v="26"/>
          <ac:spMkLst>
            <pc:docMk/>
            <pc:sldMk cId="416863446" sldId="267"/>
            <ac:spMk id="2" creationId="{B048DD9A-2E56-4579-8863-A1D618470111}"/>
          </ac:spMkLst>
        </pc:spChg>
        <pc:spChg chg="mod">
          <ac:chgData name="김 태호" userId="06542176486b151e" providerId="LiveId" clId="{242302CF-D37D-42C5-8CB2-617488103048}" dt="2020-11-01T01:36:27.812" v="9"/>
          <ac:spMkLst>
            <pc:docMk/>
            <pc:sldMk cId="416863446" sldId="267"/>
            <ac:spMk id="18" creationId="{D7B7EE40-BAD9-4569-9BF6-F6E9ACA78A3C}"/>
          </ac:spMkLst>
        </pc:spChg>
        <pc:graphicFrameChg chg="mod modGraphic">
          <ac:chgData name="김 태호" userId="06542176486b151e" providerId="LiveId" clId="{242302CF-D37D-42C5-8CB2-617488103048}" dt="2020-11-01T01:39:47.337" v="470" actId="1076"/>
          <ac:graphicFrameMkLst>
            <pc:docMk/>
            <pc:sldMk cId="416863446" sldId="267"/>
            <ac:graphicFrameMk id="8" creationId="{02AAF3C3-F479-4F50-8F8A-2E1CAA576533}"/>
          </ac:graphicFrameMkLst>
        </pc:graphicFrameChg>
      </pc:sldChg>
      <pc:sldChg chg="modSp mod">
        <pc:chgData name="김 태호" userId="06542176486b151e" providerId="LiveId" clId="{242302CF-D37D-42C5-8CB2-617488103048}" dt="2020-11-01T01:35:47.431" v="3" actId="1076"/>
        <pc:sldMkLst>
          <pc:docMk/>
          <pc:sldMk cId="3157962842" sldId="268"/>
        </pc:sldMkLst>
        <pc:graphicFrameChg chg="mod">
          <ac:chgData name="김 태호" userId="06542176486b151e" providerId="LiveId" clId="{242302CF-D37D-42C5-8CB2-617488103048}" dt="2020-11-01T01:32:59.164" v="1" actId="1076"/>
          <ac:graphicFrameMkLst>
            <pc:docMk/>
            <pc:sldMk cId="3157962842" sldId="268"/>
            <ac:graphicFrameMk id="9" creationId="{FD65B9D1-951B-4EAB-B037-4689121E9D3D}"/>
          </ac:graphicFrameMkLst>
        </pc:graphicFrameChg>
        <pc:graphicFrameChg chg="mod">
          <ac:chgData name="김 태호" userId="06542176486b151e" providerId="LiveId" clId="{242302CF-D37D-42C5-8CB2-617488103048}" dt="2020-11-01T01:35:47.431" v="3" actId="1076"/>
          <ac:graphicFrameMkLst>
            <pc:docMk/>
            <pc:sldMk cId="3157962842" sldId="268"/>
            <ac:graphicFrameMk id="21" creationId="{FE0FD434-9153-4FE7-8142-56C97A2B6E75}"/>
          </ac:graphicFrameMkLst>
        </pc:graphicFrameChg>
      </pc:sldChg>
      <pc:sldChg chg="addSp modSp mod">
        <pc:chgData name="김 태호" userId="06542176486b151e" providerId="LiveId" clId="{242302CF-D37D-42C5-8CB2-617488103048}" dt="2020-11-01T01:49:37.882" v="951" actId="1076"/>
        <pc:sldMkLst>
          <pc:docMk/>
          <pc:sldMk cId="3007686035" sldId="273"/>
        </pc:sldMkLst>
        <pc:spChg chg="mod">
          <ac:chgData name="김 태호" userId="06542176486b151e" providerId="LiveId" clId="{242302CF-D37D-42C5-8CB2-617488103048}" dt="2020-11-01T01:48:46.690" v="761" actId="1076"/>
          <ac:spMkLst>
            <pc:docMk/>
            <pc:sldMk cId="3007686035" sldId="273"/>
            <ac:spMk id="2" creationId="{5E832619-54E1-474F-9CDA-AA6F48D0180B}"/>
          </ac:spMkLst>
        </pc:spChg>
        <pc:spChg chg="add mod">
          <ac:chgData name="김 태호" userId="06542176486b151e" providerId="LiveId" clId="{242302CF-D37D-42C5-8CB2-617488103048}" dt="2020-11-01T01:47:15.851" v="554" actId="255"/>
          <ac:spMkLst>
            <pc:docMk/>
            <pc:sldMk cId="3007686035" sldId="273"/>
            <ac:spMk id="8" creationId="{E2D36AC2-AE94-41AD-96D4-1BC38FEA5052}"/>
          </ac:spMkLst>
        </pc:spChg>
        <pc:spChg chg="add mod">
          <ac:chgData name="김 태호" userId="06542176486b151e" providerId="LiveId" clId="{242302CF-D37D-42C5-8CB2-617488103048}" dt="2020-11-01T01:47:30.033" v="567"/>
          <ac:spMkLst>
            <pc:docMk/>
            <pc:sldMk cId="3007686035" sldId="273"/>
            <ac:spMk id="10" creationId="{356AD0DD-8D8D-4FA0-9A95-81117AA33B23}"/>
          </ac:spMkLst>
        </pc:spChg>
        <pc:spChg chg="add mod">
          <ac:chgData name="김 태호" userId="06542176486b151e" providerId="LiveId" clId="{242302CF-D37D-42C5-8CB2-617488103048}" dt="2020-11-01T01:49:37.882" v="951" actId="1076"/>
          <ac:spMkLst>
            <pc:docMk/>
            <pc:sldMk cId="3007686035" sldId="273"/>
            <ac:spMk id="12" creationId="{1EEBDD19-F076-4E48-A402-6A165137C7D1}"/>
          </ac:spMkLst>
        </pc:spChg>
        <pc:picChg chg="add mod">
          <ac:chgData name="김 태호" userId="06542176486b151e" providerId="LiveId" clId="{242302CF-D37D-42C5-8CB2-617488103048}" dt="2020-11-01T01:46:53.876" v="533" actId="1035"/>
          <ac:picMkLst>
            <pc:docMk/>
            <pc:sldMk cId="3007686035" sldId="273"/>
            <ac:picMk id="7" creationId="{CF6082D8-AC19-4B53-BF51-A6529C393D59}"/>
          </ac:picMkLst>
        </pc:picChg>
        <pc:picChg chg="add mod">
          <ac:chgData name="김 태호" userId="06542176486b151e" providerId="LiveId" clId="{242302CF-D37D-42C5-8CB2-617488103048}" dt="2020-11-01T01:46:53.876" v="533" actId="1035"/>
          <ac:picMkLst>
            <pc:docMk/>
            <pc:sldMk cId="3007686035" sldId="273"/>
            <ac:picMk id="9" creationId="{2F17D357-CEB3-4CAF-972F-44DD2AFED0FD}"/>
          </ac:picMkLst>
        </pc:picChg>
      </pc:sldChg>
      <pc:sldChg chg="modSp mod">
        <pc:chgData name="김 태호" userId="06542176486b151e" providerId="LiveId" clId="{242302CF-D37D-42C5-8CB2-617488103048}" dt="2020-11-01T01:44:55.256" v="490"/>
        <pc:sldMkLst>
          <pc:docMk/>
          <pc:sldMk cId="377008836" sldId="279"/>
        </pc:sldMkLst>
        <pc:spChg chg="mod">
          <ac:chgData name="김 태호" userId="06542176486b151e" providerId="LiveId" clId="{242302CF-D37D-42C5-8CB2-617488103048}" dt="2020-11-01T01:44:55.256" v="490"/>
          <ac:spMkLst>
            <pc:docMk/>
            <pc:sldMk cId="377008836" sldId="279"/>
            <ac:spMk id="18" creationId="{D7B7EE40-BAD9-4569-9BF6-F6E9ACA78A3C}"/>
          </ac:spMkLst>
        </pc:spChg>
      </pc:sldChg>
      <pc:sldChg chg="modSp">
        <pc:chgData name="김 태호" userId="06542176486b151e" providerId="LiveId" clId="{242302CF-D37D-42C5-8CB2-617488103048}" dt="2020-11-01T01:33:21.573" v="2" actId="1076"/>
        <pc:sldMkLst>
          <pc:docMk/>
          <pc:sldMk cId="2278772581" sldId="283"/>
        </pc:sldMkLst>
        <pc:picChg chg="mod">
          <ac:chgData name="김 태호" userId="06542176486b151e" providerId="LiveId" clId="{242302CF-D37D-42C5-8CB2-617488103048}" dt="2020-11-01T01:33:21.573" v="2" actId="1076"/>
          <ac:picMkLst>
            <pc:docMk/>
            <pc:sldMk cId="2278772581" sldId="283"/>
            <ac:picMk id="2" creationId="{7A229AFE-ACF1-4019-8818-3ABA8F742C2A}"/>
          </ac:picMkLst>
        </pc:picChg>
      </pc:sldChg>
      <pc:sldChg chg="delSp mod">
        <pc:chgData name="김 태호" userId="06542176486b151e" providerId="LiveId" clId="{242302CF-D37D-42C5-8CB2-617488103048}" dt="2020-11-01T01:49:45.038" v="952" actId="478"/>
        <pc:sldMkLst>
          <pc:docMk/>
          <pc:sldMk cId="1374489435" sldId="285"/>
        </pc:sldMkLst>
        <pc:picChg chg="del">
          <ac:chgData name="김 태호" userId="06542176486b151e" providerId="LiveId" clId="{242302CF-D37D-42C5-8CB2-617488103048}" dt="2020-11-01T01:49:45.038" v="952" actId="478"/>
          <ac:picMkLst>
            <pc:docMk/>
            <pc:sldMk cId="1374489435" sldId="285"/>
            <ac:picMk id="7" creationId="{CF6082D8-AC19-4B53-BF51-A6529C393D59}"/>
          </ac:picMkLst>
        </pc:picChg>
        <pc:picChg chg="del">
          <ac:chgData name="김 태호" userId="06542176486b151e" providerId="LiveId" clId="{242302CF-D37D-42C5-8CB2-617488103048}" dt="2020-11-01T01:49:45.038" v="952" actId="478"/>
          <ac:picMkLst>
            <pc:docMk/>
            <pc:sldMk cId="1374489435" sldId="285"/>
            <ac:picMk id="9" creationId="{2F17D357-CEB3-4CAF-972F-44DD2AFED0FD}"/>
          </ac:picMkLst>
        </pc:picChg>
      </pc:sldChg>
      <pc:sldChg chg="addSp delSp modSp add mod ord">
        <pc:chgData name="김 태호" userId="06542176486b151e" providerId="LiveId" clId="{242302CF-D37D-42C5-8CB2-617488103048}" dt="2020-11-01T01:56:29.286" v="1074" actId="1076"/>
        <pc:sldMkLst>
          <pc:docMk/>
          <pc:sldMk cId="1566911912" sldId="287"/>
        </pc:sldMkLst>
        <pc:spChg chg="del mod topLvl">
          <ac:chgData name="김 태호" userId="06542176486b151e" providerId="LiveId" clId="{242302CF-D37D-42C5-8CB2-617488103048}" dt="2020-11-01T01:55:31.143" v="1057" actId="478"/>
          <ac:spMkLst>
            <pc:docMk/>
            <pc:sldMk cId="1566911912" sldId="287"/>
            <ac:spMk id="2" creationId="{85C7274E-F98A-4947-B033-44BA448FC880}"/>
          </ac:spMkLst>
        </pc:spChg>
        <pc:spChg chg="del">
          <ac:chgData name="김 태호" userId="06542176486b151e" providerId="LiveId" clId="{242302CF-D37D-42C5-8CB2-617488103048}" dt="2020-11-01T01:50:26.764" v="973" actId="478"/>
          <ac:spMkLst>
            <pc:docMk/>
            <pc:sldMk cId="1566911912" sldId="287"/>
            <ac:spMk id="7" creationId="{4D2CE816-DD2F-46FE-BE59-4B1FD87E8D0D}"/>
          </ac:spMkLst>
        </pc:spChg>
        <pc:spChg chg="mod">
          <ac:chgData name="김 태호" userId="06542176486b151e" providerId="LiveId" clId="{242302CF-D37D-42C5-8CB2-617488103048}" dt="2020-11-01T01:50:17.026" v="972"/>
          <ac:spMkLst>
            <pc:docMk/>
            <pc:sldMk cId="1566911912" sldId="287"/>
            <ac:spMk id="18" creationId="{D7B7EE40-BAD9-4569-9BF6-F6E9ACA78A3C}"/>
          </ac:spMkLst>
        </pc:spChg>
        <pc:grpChg chg="add del mod">
          <ac:chgData name="김 태호" userId="06542176486b151e" providerId="LiveId" clId="{242302CF-D37D-42C5-8CB2-617488103048}" dt="2020-11-01T01:55:11.692" v="1049" actId="165"/>
          <ac:grpSpMkLst>
            <pc:docMk/>
            <pc:sldMk cId="1566911912" sldId="287"/>
            <ac:grpSpMk id="22" creationId="{3AB813E0-0715-4F05-A8E6-0E9251079437}"/>
          </ac:grpSpMkLst>
        </pc:grpChg>
        <pc:grpChg chg="add mod">
          <ac:chgData name="김 태호" userId="06542176486b151e" providerId="LiveId" clId="{242302CF-D37D-42C5-8CB2-617488103048}" dt="2020-11-01T01:56:03.097" v="1068" actId="164"/>
          <ac:grpSpMkLst>
            <pc:docMk/>
            <pc:sldMk cId="1566911912" sldId="287"/>
            <ac:grpSpMk id="23" creationId="{E7094937-5A01-46D5-87E8-E7A700C1F508}"/>
          </ac:grpSpMkLst>
        </pc:grpChg>
        <pc:grpChg chg="add mod">
          <ac:chgData name="김 태호" userId="06542176486b151e" providerId="LiveId" clId="{242302CF-D37D-42C5-8CB2-617488103048}" dt="2020-11-01T01:56:03.097" v="1068" actId="164"/>
          <ac:grpSpMkLst>
            <pc:docMk/>
            <pc:sldMk cId="1566911912" sldId="287"/>
            <ac:grpSpMk id="24" creationId="{98E8FC77-9154-4432-8BCE-D3C526C3D425}"/>
          </ac:grpSpMkLst>
        </pc:grpChg>
        <pc:grpChg chg="add mod">
          <ac:chgData name="김 태호" userId="06542176486b151e" providerId="LiveId" clId="{242302CF-D37D-42C5-8CB2-617488103048}" dt="2020-11-01T01:56:17.108" v="1072" actId="1076"/>
          <ac:grpSpMkLst>
            <pc:docMk/>
            <pc:sldMk cId="1566911912" sldId="287"/>
            <ac:grpSpMk id="25" creationId="{9CF5508F-8AC1-4AE6-B918-37092E05C3CB}"/>
          </ac:grpSpMkLst>
        </pc:grpChg>
        <pc:picChg chg="add mod topLvl modCrop">
          <ac:chgData name="김 태호" userId="06542176486b151e" providerId="LiveId" clId="{242302CF-D37D-42C5-8CB2-617488103048}" dt="2020-11-01T01:55:33.059" v="1058" actId="164"/>
          <ac:picMkLst>
            <pc:docMk/>
            <pc:sldMk cId="1566911912" sldId="287"/>
            <ac:picMk id="3" creationId="{7A9CD6F1-1FC3-4FE0-8C9F-48901DD33BF7}"/>
          </ac:picMkLst>
        </pc:picChg>
        <pc:picChg chg="add mod modCrop">
          <ac:chgData name="김 태호" userId="06542176486b151e" providerId="LiveId" clId="{242302CF-D37D-42C5-8CB2-617488103048}" dt="2020-11-01T01:54:10.979" v="1030" actId="164"/>
          <ac:picMkLst>
            <pc:docMk/>
            <pc:sldMk cId="1566911912" sldId="287"/>
            <ac:picMk id="4" creationId="{C6F5C114-B4BD-4604-9D6A-B0D390E4D21D}"/>
          </ac:picMkLst>
        </pc:picChg>
        <pc:picChg chg="add mod topLvl modCrop">
          <ac:chgData name="김 태호" userId="06542176486b151e" providerId="LiveId" clId="{242302CF-D37D-42C5-8CB2-617488103048}" dt="2020-11-01T01:55:33.059" v="1058" actId="164"/>
          <ac:picMkLst>
            <pc:docMk/>
            <pc:sldMk cId="1566911912" sldId="287"/>
            <ac:picMk id="10" creationId="{C09E8516-21FA-4AEE-8AE9-CE331A2E116F}"/>
          </ac:picMkLst>
        </pc:picChg>
        <pc:picChg chg="add mod modCrop">
          <ac:chgData name="김 태호" userId="06542176486b151e" providerId="LiveId" clId="{242302CF-D37D-42C5-8CB2-617488103048}" dt="2020-11-01T01:54:10.979" v="1030" actId="164"/>
          <ac:picMkLst>
            <pc:docMk/>
            <pc:sldMk cId="1566911912" sldId="287"/>
            <ac:picMk id="11" creationId="{D8C66618-75B1-4835-ADC6-8C5056500AFE}"/>
          </ac:picMkLst>
        </pc:picChg>
        <pc:picChg chg="add mod topLvl modCrop">
          <ac:chgData name="김 태호" userId="06542176486b151e" providerId="LiveId" clId="{242302CF-D37D-42C5-8CB2-617488103048}" dt="2020-11-01T01:55:33.059" v="1058" actId="164"/>
          <ac:picMkLst>
            <pc:docMk/>
            <pc:sldMk cId="1566911912" sldId="287"/>
            <ac:picMk id="14" creationId="{F0C09E46-A3F5-4E0E-B0E8-F060BCD6A2F3}"/>
          </ac:picMkLst>
        </pc:picChg>
        <pc:picChg chg="add mod modCrop">
          <ac:chgData name="김 태호" userId="06542176486b151e" providerId="LiveId" clId="{242302CF-D37D-42C5-8CB2-617488103048}" dt="2020-11-01T01:54:10.979" v="1030" actId="164"/>
          <ac:picMkLst>
            <pc:docMk/>
            <pc:sldMk cId="1566911912" sldId="287"/>
            <ac:picMk id="15" creationId="{005B846B-E0C8-450D-A6BB-97E000440BC6}"/>
          </ac:picMkLst>
        </pc:picChg>
        <pc:picChg chg="add mod topLvl modCrop">
          <ac:chgData name="김 태호" userId="06542176486b151e" providerId="LiveId" clId="{242302CF-D37D-42C5-8CB2-617488103048}" dt="2020-11-01T01:56:29.286" v="1074" actId="1076"/>
          <ac:picMkLst>
            <pc:docMk/>
            <pc:sldMk cId="1566911912" sldId="287"/>
            <ac:picMk id="19" creationId="{1F02C429-1B12-472D-A38F-493FC9DEAA49}"/>
          </ac:picMkLst>
        </pc:picChg>
        <pc:picChg chg="add mod modCrop">
          <ac:chgData name="김 태호" userId="06542176486b151e" providerId="LiveId" clId="{242302CF-D37D-42C5-8CB2-617488103048}" dt="2020-11-01T01:54:10.979" v="1030" actId="164"/>
          <ac:picMkLst>
            <pc:docMk/>
            <pc:sldMk cId="1566911912" sldId="287"/>
            <ac:picMk id="21" creationId="{9523AFE4-47E7-4FC8-ACBC-60B860147831}"/>
          </ac:picMkLst>
        </pc:picChg>
      </pc:sldChg>
    </pc:docChg>
  </pc:docChgLst>
  <pc:docChgLst>
    <pc:chgData name="김 규태" userId="ace4a70698d75b25" providerId="LiveId" clId="{347EFE27-D116-4C0E-B5F6-55CB1A661F1D}"/>
    <pc:docChg chg="custSel addSld delSld modSld">
      <pc:chgData name="김 규태" userId="ace4a70698d75b25" providerId="LiveId" clId="{347EFE27-D116-4C0E-B5F6-55CB1A661F1D}" dt="2020-11-01T01:46:49.619" v="200" actId="1076"/>
      <pc:docMkLst>
        <pc:docMk/>
      </pc:docMkLst>
      <pc:sldChg chg="addSp delSp modSp mod">
        <pc:chgData name="김 규태" userId="ace4a70698d75b25" providerId="LiveId" clId="{347EFE27-D116-4C0E-B5F6-55CB1A661F1D}" dt="2020-11-01T01:45:57.392" v="197" actId="1076"/>
        <pc:sldMkLst>
          <pc:docMk/>
          <pc:sldMk cId="3007686035" sldId="273"/>
        </pc:sldMkLst>
        <pc:spChg chg="add mod">
          <ac:chgData name="김 규태" userId="ace4a70698d75b25" providerId="LiveId" clId="{347EFE27-D116-4C0E-B5F6-55CB1A661F1D}" dt="2020-11-01T01:45:57.392" v="197" actId="1076"/>
          <ac:spMkLst>
            <pc:docMk/>
            <pc:sldMk cId="3007686035" sldId="273"/>
            <ac:spMk id="2" creationId="{5E832619-54E1-474F-9CDA-AA6F48D0180B}"/>
          </ac:spMkLst>
        </pc:spChg>
        <pc:spChg chg="add del mod">
          <ac:chgData name="김 규태" userId="ace4a70698d75b25" providerId="LiveId" clId="{347EFE27-D116-4C0E-B5F6-55CB1A661F1D}" dt="2020-11-01T01:45:53.569" v="196" actId="478"/>
          <ac:spMkLst>
            <pc:docMk/>
            <pc:sldMk cId="3007686035" sldId="273"/>
            <ac:spMk id="3" creationId="{A4F98C9F-EDE9-4194-9743-A788A93CE13A}"/>
          </ac:spMkLst>
        </pc:spChg>
      </pc:sldChg>
      <pc:sldChg chg="addSp modSp mod">
        <pc:chgData name="김 규태" userId="ace4a70698d75b25" providerId="LiveId" clId="{347EFE27-D116-4C0E-B5F6-55CB1A661F1D}" dt="2020-11-01T01:46:49.619" v="200" actId="1076"/>
        <pc:sldMkLst>
          <pc:docMk/>
          <pc:sldMk cId="3018444448" sldId="274"/>
        </pc:sldMkLst>
        <pc:picChg chg="add mod">
          <ac:chgData name="김 규태" userId="ace4a70698d75b25" providerId="LiveId" clId="{347EFE27-D116-4C0E-B5F6-55CB1A661F1D}" dt="2020-11-01T01:46:49.619" v="200" actId="1076"/>
          <ac:picMkLst>
            <pc:docMk/>
            <pc:sldMk cId="3018444448" sldId="274"/>
            <ac:picMk id="7" creationId="{D56B5F92-B8CA-4084-B88B-AE09A0A75839}"/>
          </ac:picMkLst>
        </pc:picChg>
      </pc:sldChg>
      <pc:sldChg chg="new del">
        <pc:chgData name="김 규태" userId="ace4a70698d75b25" providerId="LiveId" clId="{347EFE27-D116-4C0E-B5F6-55CB1A661F1D}" dt="2020-11-01T01:44:28.369" v="125" actId="47"/>
        <pc:sldMkLst>
          <pc:docMk/>
          <pc:sldMk cId="137890560" sldId="285"/>
        </pc:sldMkLst>
      </pc:sldChg>
      <pc:sldChg chg="addSp delSp modSp add mod">
        <pc:chgData name="김 규태" userId="ace4a70698d75b25" providerId="LiveId" clId="{347EFE27-D116-4C0E-B5F6-55CB1A661F1D}" dt="2020-11-01T01:46:27.422" v="198" actId="1076"/>
        <pc:sldMkLst>
          <pc:docMk/>
          <pc:sldMk cId="1374489435" sldId="285"/>
        </pc:sldMkLst>
        <pc:spChg chg="del">
          <ac:chgData name="김 규태" userId="ace4a70698d75b25" providerId="LiveId" clId="{347EFE27-D116-4C0E-B5F6-55CB1A661F1D}" dt="2020-11-01T01:44:38.290" v="128" actId="478"/>
          <ac:spMkLst>
            <pc:docMk/>
            <pc:sldMk cId="1374489435" sldId="285"/>
            <ac:spMk id="2" creationId="{5E832619-54E1-474F-9CDA-AA6F48D0180B}"/>
          </ac:spMkLst>
        </pc:spChg>
        <pc:spChg chg="del">
          <ac:chgData name="김 규태" userId="ace4a70698d75b25" providerId="LiveId" clId="{347EFE27-D116-4C0E-B5F6-55CB1A661F1D}" dt="2020-11-01T01:44:34.965" v="127" actId="21"/>
          <ac:spMkLst>
            <pc:docMk/>
            <pc:sldMk cId="1374489435" sldId="285"/>
            <ac:spMk id="3" creationId="{A4F98C9F-EDE9-4194-9743-A788A93CE13A}"/>
          </ac:spMkLst>
        </pc:spChg>
        <pc:spChg chg="add mod">
          <ac:chgData name="김 규태" userId="ace4a70698d75b25" providerId="LiveId" clId="{347EFE27-D116-4C0E-B5F6-55CB1A661F1D}" dt="2020-11-01T01:45:45.638" v="195" actId="1076"/>
          <ac:spMkLst>
            <pc:docMk/>
            <pc:sldMk cId="1374489435" sldId="285"/>
            <ac:spMk id="8" creationId="{212FEC89-F5AA-4898-BEFC-6682870AD667}"/>
          </ac:spMkLst>
        </pc:spChg>
        <pc:spChg chg="add mod">
          <ac:chgData name="김 규태" userId="ace4a70698d75b25" providerId="LiveId" clId="{347EFE27-D116-4C0E-B5F6-55CB1A661F1D}" dt="2020-11-01T01:46:27.422" v="198" actId="1076"/>
          <ac:spMkLst>
            <pc:docMk/>
            <pc:sldMk cId="1374489435" sldId="285"/>
            <ac:spMk id="10" creationId="{7439467D-5FB7-4F1C-9B55-EF513D6727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98E2-E316-4E96-990E-23BE4EE0A81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D3CDB-C11F-4B3C-8011-4CB70A9F6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0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03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훨씬 </a:t>
            </a:r>
            <a:r>
              <a:rPr lang="ko-KR" altLang="en-US" dirty="0" err="1"/>
              <a:t>그럴듯</a:t>
            </a:r>
            <a:r>
              <a:rPr lang="ko-KR" altLang="en-US" dirty="0"/>
              <a:t> 하네요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이랑 </a:t>
            </a:r>
            <a:r>
              <a:rPr lang="en-US" altLang="ko-KR" dirty="0"/>
              <a:t>CSS</a:t>
            </a:r>
            <a:r>
              <a:rPr lang="ko-KR" altLang="en-US" dirty="0"/>
              <a:t>로 하는 일은 여기서 크게 벗어나지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아직은 이 칸에 뭘 입력해도 작동하지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자바스크립트로 작동하도록 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2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아까 넣었던 </a:t>
            </a:r>
            <a:r>
              <a:rPr lang="ko-KR" altLang="en-US" dirty="0" err="1"/>
              <a:t>입력칸을</a:t>
            </a:r>
            <a:r>
              <a:rPr lang="ko-KR" altLang="en-US" dirty="0"/>
              <a:t> 변수로 잡아서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거기에 키보드로 입력이 들어오고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입력이 </a:t>
            </a:r>
            <a:r>
              <a:rPr lang="ko-KR" altLang="en-US" dirty="0" err="1"/>
              <a:t>엔터일</a:t>
            </a:r>
            <a:r>
              <a:rPr lang="ko-KR" altLang="en-US" dirty="0"/>
              <a:t> 때 </a:t>
            </a:r>
            <a:r>
              <a:rPr lang="en-US" altLang="ko-KR" dirty="0"/>
              <a:t>calculate</a:t>
            </a:r>
            <a:r>
              <a:rPr lang="ko-KR" altLang="en-US" dirty="0"/>
              <a:t>란 함수를 실행하게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Calculate</a:t>
            </a:r>
            <a:r>
              <a:rPr lang="ko-KR" altLang="en-US" dirty="0"/>
              <a:t> 함수는 먼저 </a:t>
            </a:r>
            <a:r>
              <a:rPr lang="ko-KR" altLang="en-US" dirty="0" err="1"/>
              <a:t>입력칸의</a:t>
            </a:r>
            <a:r>
              <a:rPr lang="ko-KR" altLang="en-US" dirty="0"/>
              <a:t> 텍스트가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사칙연산 공식에 맞는 형식인지를 확인한 다음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맞다면</a:t>
            </a:r>
            <a:r>
              <a:rPr lang="ko-KR" altLang="en-US" dirty="0"/>
              <a:t> 그걸로 계산을 수행해서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계산 내역 상자에 계산 결과 혹은 실패 메시지를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요소를 생성해서 집어넣습니다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03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정상적으로 동작하네요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이로써 어떻게 동작하는지 어느정도 감이 오겠네요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아까도 말했지만 웹 프로그래밍이라는 거창한 말을 했지만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은 그저 가져다 놓는 </a:t>
            </a:r>
            <a:r>
              <a:rPr lang="ko-KR" altLang="en-US" dirty="0" err="1"/>
              <a:t>지시문</a:t>
            </a:r>
            <a:r>
              <a:rPr lang="en-US" altLang="ko-KR" dirty="0"/>
              <a:t>, CSS</a:t>
            </a:r>
            <a:r>
              <a:rPr lang="ko-KR" altLang="en-US" dirty="0"/>
              <a:t>는 가져다 놓은 것을 꾸미는 문서로 둘 다 프로그래밍 언어라고 말하기엔 무리인 감이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웹 프로그래밍에서는 프로그래밍이 언어 할 만한 것은 자바스크립트라는 것 밖에 없을 것 같네요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저도 당연히 가장 중요하다고 생각하고요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저희는 지금부터 이 자바스크립트에 대해서 자세히 알아보고 더 나아가 그 자바스크립트를 더 잘 활용할 수 있는 도구에 대해서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319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잠깐 짚고 </a:t>
            </a:r>
            <a:r>
              <a:rPr lang="ko-KR" altLang="en-US" dirty="0" err="1"/>
              <a:t>넘어갈게</a:t>
            </a:r>
            <a:r>
              <a:rPr lang="ko-KR" altLang="en-US" dirty="0"/>
              <a:t> </a:t>
            </a:r>
            <a:r>
              <a:rPr lang="ko-KR" altLang="en-US" dirty="0" err="1"/>
              <a:t>자바스크립트니까</a:t>
            </a:r>
            <a:r>
              <a:rPr lang="ko-KR" altLang="en-US" dirty="0"/>
              <a:t> 당연히 </a:t>
            </a:r>
            <a:r>
              <a:rPr lang="ko-KR" altLang="en-US" dirty="0" err="1"/>
              <a:t>자바랑</a:t>
            </a:r>
            <a:r>
              <a:rPr lang="ko-KR" altLang="en-US" dirty="0"/>
              <a:t> 연관이 있을까요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전혀 아닙니다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자바스크립트는 원래 </a:t>
            </a:r>
            <a:r>
              <a:rPr lang="ko-KR" altLang="en-US" dirty="0" err="1"/>
              <a:t>모카라는</a:t>
            </a:r>
            <a:r>
              <a:rPr lang="ko-KR" altLang="en-US" dirty="0"/>
              <a:t> 이름으로 개발되었습니다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90</a:t>
            </a:r>
            <a:r>
              <a:rPr lang="ko-KR" altLang="en-US" dirty="0"/>
              <a:t>년대 당시에는 정적인 웹 페이지들 </a:t>
            </a:r>
            <a:r>
              <a:rPr lang="ko-KR" altLang="en-US" dirty="0" err="1"/>
              <a:t>뿐이였는데</a:t>
            </a:r>
            <a:r>
              <a:rPr lang="ko-KR" altLang="en-US" dirty="0"/>
              <a:t> 이 웹 페이지를 동적으로 만들기 위해 잘나가고 유망한 프로그래머와 기업가가 </a:t>
            </a:r>
            <a:r>
              <a:rPr lang="en-US" altLang="ko-KR" dirty="0"/>
              <a:t>10</a:t>
            </a:r>
            <a:r>
              <a:rPr lang="ko-KR" altLang="en-US" dirty="0"/>
              <a:t>일만에 만든 가벼운 언어라고 하네요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(+ </a:t>
            </a:r>
            <a:r>
              <a:rPr lang="ko-KR" altLang="en-US" dirty="0"/>
              <a:t>동적</a:t>
            </a:r>
            <a:r>
              <a:rPr lang="en-US" altLang="ko-KR" dirty="0"/>
              <a:t>, </a:t>
            </a:r>
            <a:r>
              <a:rPr lang="ko-KR" altLang="en-US" dirty="0"/>
              <a:t>정적 설명</a:t>
            </a:r>
            <a:r>
              <a:rPr lang="en-US" altLang="ko-KR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이름이 그 해에 라이브스크립트로 변경되었습니다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이름이 생소할 수 있어 많은 인기를 받지 못할거라 생각해 그 당시 상당히 인기있던 프로그래밍 언어 자바를 보고</a:t>
            </a:r>
            <a:r>
              <a:rPr lang="en-US" altLang="ko-KR" dirty="0"/>
              <a:t>, </a:t>
            </a:r>
            <a:r>
              <a:rPr lang="ko-KR" altLang="en-US" dirty="0"/>
              <a:t>이름을 자바스크립트라고 변경한 거라 전혀 </a:t>
            </a:r>
            <a:r>
              <a:rPr lang="ko-KR" altLang="en-US" dirty="0" err="1"/>
              <a:t>자바랑은</a:t>
            </a:r>
            <a:r>
              <a:rPr lang="ko-KR" altLang="en-US" dirty="0"/>
              <a:t> 상관이 없습니다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82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방금도</a:t>
            </a:r>
            <a:r>
              <a:rPr lang="ko-KR" altLang="en-US" dirty="0"/>
              <a:t> 말했듯 </a:t>
            </a:r>
            <a:r>
              <a:rPr lang="en-US" altLang="ko-KR" dirty="0" err="1"/>
              <a:t>Javascript</a:t>
            </a:r>
            <a:r>
              <a:rPr lang="ko-KR" altLang="en-US" dirty="0"/>
              <a:t>는 웹 에서 상당히 중요한 역할을 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제가 웹 프로그래밍에 대해 아무것도 모를 </a:t>
            </a:r>
            <a:r>
              <a:rPr lang="ko-KR" altLang="en-US" dirty="0" err="1"/>
              <a:t>떄</a:t>
            </a:r>
            <a:r>
              <a:rPr lang="en-US" altLang="ko-KR" dirty="0"/>
              <a:t>, </a:t>
            </a:r>
            <a:r>
              <a:rPr lang="ko-KR" altLang="en-US" dirty="0"/>
              <a:t>웹을 하고싶다면 </a:t>
            </a:r>
            <a:r>
              <a:rPr lang="en-US" altLang="ko-KR" dirty="0" err="1"/>
              <a:t>Javascript</a:t>
            </a:r>
            <a:r>
              <a:rPr lang="ko-KR" altLang="en-US" dirty="0"/>
              <a:t>를 배워라 라는 말을 듣기도 </a:t>
            </a:r>
            <a:r>
              <a:rPr lang="ko-KR" altLang="en-US" dirty="0" err="1"/>
              <a:t>했었는데요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그만큼이나 중요한 </a:t>
            </a:r>
            <a:r>
              <a:rPr lang="en-US" altLang="ko-KR" dirty="0" err="1"/>
              <a:t>Javascript</a:t>
            </a:r>
            <a:r>
              <a:rPr lang="ko-KR" altLang="en-US" dirty="0"/>
              <a:t>는 오늘날 웹에 국한되지 않고</a:t>
            </a:r>
            <a:r>
              <a:rPr lang="en-US" altLang="ko-KR" dirty="0"/>
              <a:t>, </a:t>
            </a:r>
            <a:r>
              <a:rPr lang="ko-KR" altLang="en-US" dirty="0"/>
              <a:t>여러 분야로 발전되어 나아가고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Back-end </a:t>
            </a:r>
            <a:r>
              <a:rPr lang="ko-KR" altLang="en-US" dirty="0"/>
              <a:t>분야에서 서비스를 구현할 수 있도록 만들어진 </a:t>
            </a:r>
            <a:r>
              <a:rPr lang="en-US" altLang="ko-KR" dirty="0"/>
              <a:t>Node.js</a:t>
            </a:r>
          </a:p>
          <a:p>
            <a:endParaRPr lang="en-US" altLang="ko-KR" dirty="0"/>
          </a:p>
          <a:p>
            <a:r>
              <a:rPr lang="ko-KR" altLang="en-US" dirty="0"/>
              <a:t>모바일 어플리케이션을 만들 수 있는 </a:t>
            </a:r>
            <a:r>
              <a:rPr lang="en-US" altLang="ko-KR" dirty="0"/>
              <a:t>React native</a:t>
            </a:r>
          </a:p>
          <a:p>
            <a:endParaRPr lang="en-US" altLang="ko-KR" dirty="0"/>
          </a:p>
          <a:p>
            <a:r>
              <a:rPr lang="ko-KR" altLang="en-US" dirty="0"/>
              <a:t>데스크탑 어플리케이션을 만들 수 있는 </a:t>
            </a:r>
            <a:r>
              <a:rPr lang="en-US" altLang="ko-KR" dirty="0"/>
              <a:t>Electron</a:t>
            </a:r>
            <a:r>
              <a:rPr lang="ko-KR" altLang="en-US" dirty="0"/>
              <a:t> 같은 여러 분야로 </a:t>
            </a:r>
            <a:r>
              <a:rPr lang="en-US" altLang="ko-KR" dirty="0"/>
              <a:t>JavaScript</a:t>
            </a:r>
            <a:r>
              <a:rPr lang="ko-KR" altLang="en-US" dirty="0"/>
              <a:t>는 확장되어 나아가고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402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여러 분야가 있지만</a:t>
            </a:r>
            <a:r>
              <a:rPr lang="en-US" altLang="ko-KR" dirty="0"/>
              <a:t> </a:t>
            </a:r>
            <a:r>
              <a:rPr lang="ko-KR" altLang="en-US" dirty="0"/>
              <a:t>제가 다룰 분야는 자바스크립트를 활용한 웹 프로그래밍입니다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오늘날 웹 프로그래밍의 동향은 </a:t>
            </a:r>
            <a:r>
              <a:rPr lang="en-US" altLang="ko-KR" dirty="0"/>
              <a:t>SPA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SPA</a:t>
            </a:r>
            <a:r>
              <a:rPr lang="ko-KR" altLang="en-US" dirty="0"/>
              <a:t>란 </a:t>
            </a:r>
            <a:r>
              <a:rPr lang="en-US" altLang="ko-KR" dirty="0"/>
              <a:t>Single Page Application</a:t>
            </a:r>
            <a:r>
              <a:rPr lang="ko-KR" altLang="en-US" dirty="0"/>
              <a:t> 의 약자입니다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설명에 들어가기 전에 예시를 </a:t>
            </a:r>
            <a:r>
              <a:rPr lang="ko-KR" altLang="en-US" dirty="0" err="1"/>
              <a:t>들어볼게요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이것저것 많이 있는 웹사이트에서 한 게시글을 읽고 내용이 마음에 들어 </a:t>
            </a:r>
            <a:r>
              <a:rPr lang="ko-KR" altLang="en-US" dirty="0" err="1"/>
              <a:t>좋아요를</a:t>
            </a:r>
            <a:r>
              <a:rPr lang="ko-KR" altLang="en-US" dirty="0"/>
              <a:t> 눌렀는데 고작 좋아요 개수 하나 업데이트 한다고</a:t>
            </a:r>
            <a:r>
              <a:rPr lang="en-US" altLang="ko-KR" dirty="0"/>
              <a:t>, </a:t>
            </a:r>
            <a:r>
              <a:rPr lang="ko-KR" altLang="en-US" dirty="0"/>
              <a:t>화면이 깜빡 하면서 페이지가 새로 </a:t>
            </a:r>
            <a:r>
              <a:rPr lang="ko-KR" altLang="en-US" dirty="0" err="1"/>
              <a:t>로딩되는거죠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과정을 서버 입장에서 살펴보자면 사용자가 이 게시물의 주소로 접속했을 때</a:t>
            </a:r>
            <a:r>
              <a:rPr lang="en-US" altLang="ko-KR" dirty="0"/>
              <a:t>, </a:t>
            </a:r>
            <a:r>
              <a:rPr lang="ko-KR" altLang="en-US" dirty="0"/>
              <a:t>서버는 이를 파악하고 데이터베이스에서 해당 페이지에 대한 여러 정보들을 받아와 </a:t>
            </a:r>
            <a:r>
              <a:rPr lang="en-US" altLang="ko-KR" dirty="0"/>
              <a:t>HTML CSS JavaScript</a:t>
            </a:r>
            <a:r>
              <a:rPr lang="ko-KR" altLang="en-US" dirty="0"/>
              <a:t>로 작성해 사용자 화면에 보여지게 </a:t>
            </a:r>
            <a:r>
              <a:rPr lang="ko-KR" altLang="en-US" dirty="0" err="1"/>
              <a:t>하는거죠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사용자가 </a:t>
            </a:r>
            <a:r>
              <a:rPr lang="ko-KR" altLang="en-US" dirty="0" err="1"/>
              <a:t>좋아요를</a:t>
            </a:r>
            <a:r>
              <a:rPr lang="ko-KR" altLang="en-US" dirty="0"/>
              <a:t> 누르면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서버는 또 이를 파악해 데이터베이스에서 아까 불러온 많은 양의 데이터들과 함께 </a:t>
            </a:r>
            <a:r>
              <a:rPr lang="en-US" altLang="ko-KR" dirty="0"/>
              <a:t>HTML CSS JavaScript</a:t>
            </a:r>
            <a:r>
              <a:rPr lang="ko-KR" altLang="en-US" dirty="0"/>
              <a:t>로 작성해 사용자 화면에 보이게 </a:t>
            </a:r>
            <a:r>
              <a:rPr lang="ko-KR" altLang="en-US" dirty="0" err="1"/>
              <a:t>만들어야합니다</a:t>
            </a:r>
            <a:r>
              <a:rPr lang="en-US" altLang="ko-KR" dirty="0"/>
              <a:t>. </a:t>
            </a:r>
            <a:r>
              <a:rPr lang="ko-KR" altLang="en-US" dirty="0"/>
              <a:t>새로운 페이지로요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고작 좋아요 버튼 하나를 업데이트한다고 이러한 과정을 반복한다면</a:t>
            </a:r>
            <a:r>
              <a:rPr lang="en-US" altLang="ko-KR" dirty="0"/>
              <a:t>, </a:t>
            </a:r>
            <a:r>
              <a:rPr lang="ko-KR" altLang="en-US" dirty="0"/>
              <a:t>특히나 해당 페이지에 많은 내용이 </a:t>
            </a:r>
            <a:r>
              <a:rPr lang="ko-KR" altLang="en-US" dirty="0" err="1"/>
              <a:t>들어있다면</a:t>
            </a:r>
            <a:r>
              <a:rPr lang="ko-KR" altLang="en-US" dirty="0"/>
              <a:t> 데이터의 낭비는 심해지겠죠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이게 과연 효율적이라고 볼 수 있을까요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예전에는 이러한 웹 페이지들이 대부분이었다고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SPA</a:t>
            </a:r>
            <a:r>
              <a:rPr lang="ko-KR" altLang="en-US" dirty="0"/>
              <a:t>의 강점이 드러납니다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서버로부터 완전히 새로운 페이지를 불러오지 않고 현재의 페이지를 동적으로 다시 작성해서 마치 사용자와 소통하는 듯한 웹 사이트 이게 </a:t>
            </a:r>
            <a:r>
              <a:rPr lang="en-US" altLang="ko-KR" dirty="0"/>
              <a:t>SPA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사용자가 행동을 취할 때 마다 페이지를 만들어서 보여줘야 할 필요가 없이 한 페이지내에서 이를 업데이트 하면 된다는 뜻에 </a:t>
            </a:r>
            <a:r>
              <a:rPr lang="en-US" altLang="ko-KR" dirty="0"/>
              <a:t>Single</a:t>
            </a:r>
            <a:r>
              <a:rPr lang="ko-KR" altLang="en-US" dirty="0"/>
              <a:t>라는 약자를 가진 것으로 보입니다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59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SPA</a:t>
            </a:r>
            <a:r>
              <a:rPr lang="ko-KR" altLang="en-US" dirty="0"/>
              <a:t>와 같은 웹 페이지를 쉽게 만들 수 있도록 해주는 자바스크립트 프레임워크에는 여러가지가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framework</a:t>
            </a:r>
            <a:r>
              <a:rPr lang="ko-KR" altLang="en-US" dirty="0"/>
              <a:t>란 복잡한 내용을 간단히 미리 규격화</a:t>
            </a:r>
            <a:r>
              <a:rPr lang="en-US" altLang="ko-KR" dirty="0"/>
              <a:t>/</a:t>
            </a:r>
            <a:r>
              <a:rPr lang="ko-KR" altLang="en-US" dirty="0"/>
              <a:t>모듈화 </a:t>
            </a:r>
            <a:r>
              <a:rPr lang="ko-KR" altLang="en-US" dirty="0" err="1"/>
              <a:t>해둔</a:t>
            </a:r>
            <a:r>
              <a:rPr lang="ko-KR" altLang="en-US" dirty="0"/>
              <a:t> 도구를 말합니다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무언가를 간편화 했기 때문에 가지는 장점도 있지만</a:t>
            </a:r>
            <a:r>
              <a:rPr lang="en-US" altLang="ko-KR" dirty="0"/>
              <a:t>, </a:t>
            </a:r>
            <a:r>
              <a:rPr lang="ko-KR" altLang="en-US" dirty="0"/>
              <a:t>동시에 원본이 갖고있는 장점이나</a:t>
            </a:r>
            <a:r>
              <a:rPr lang="en-US" altLang="ko-KR" dirty="0"/>
              <a:t>, </a:t>
            </a:r>
            <a:r>
              <a:rPr lang="ko-KR" altLang="en-US" dirty="0"/>
              <a:t>세부적 내용을 잃는 부작용이 발생하죠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음 </a:t>
            </a:r>
            <a:r>
              <a:rPr lang="ko-KR" altLang="en-US" dirty="0" err="1"/>
              <a:t>열권짜리</a:t>
            </a:r>
            <a:r>
              <a:rPr lang="ko-KR" altLang="en-US" dirty="0"/>
              <a:t> 원본이 </a:t>
            </a:r>
            <a:r>
              <a:rPr lang="ko-KR" altLang="en-US" dirty="0" err="1"/>
              <a:t>있는책을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 err="1"/>
              <a:t>시간짜리</a:t>
            </a:r>
            <a:r>
              <a:rPr lang="ko-KR" altLang="en-US" dirty="0"/>
              <a:t> 영상으로 만들어 보는 것과 비슷합니다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더 이해하기 쉽고</a:t>
            </a:r>
            <a:r>
              <a:rPr lang="en-US" altLang="ko-KR" dirty="0"/>
              <a:t>, </a:t>
            </a:r>
            <a:r>
              <a:rPr lang="ko-KR" altLang="en-US" dirty="0"/>
              <a:t>빠른 시간내에 이해할 수 있지만 원본이 가지는 디테일은 잃는 위험부담이 있죠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간혹 프레임워크가 남이 이미 </a:t>
            </a:r>
            <a:r>
              <a:rPr lang="ko-KR" altLang="en-US" dirty="0" err="1"/>
              <a:t>짜놓은</a:t>
            </a:r>
            <a:r>
              <a:rPr lang="ko-KR" altLang="en-US" dirty="0"/>
              <a:t> 코드라는 점에서 라이브러리와 비슷한 점이 있어 헷갈릴 수 있는데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라이브러리가 각각 개별적인 기능들이라고 한다면</a:t>
            </a:r>
            <a:r>
              <a:rPr lang="en-US" altLang="ko-KR" dirty="0"/>
              <a:t>, </a:t>
            </a:r>
            <a:r>
              <a:rPr lang="ko-KR" altLang="en-US" dirty="0"/>
              <a:t>프레임워크는 이것들이 연결되어 기초적인 골격을 갖춘 상태입니다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쉽게 말해 가져다 쓰는게 라이브러리고</a:t>
            </a:r>
            <a:r>
              <a:rPr lang="en-US" altLang="ko-KR" dirty="0"/>
              <a:t>, </a:t>
            </a:r>
            <a:r>
              <a:rPr lang="ko-KR" altLang="en-US" dirty="0"/>
              <a:t>기본 틀로 삼아 위에 뭘 덧붙이는게 </a:t>
            </a:r>
            <a:r>
              <a:rPr lang="ko-KR" altLang="en-US" dirty="0" err="1"/>
              <a:t>프레임워크입니다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현재 </a:t>
            </a:r>
            <a:r>
              <a:rPr lang="en-US" altLang="ko-KR" dirty="0"/>
              <a:t>JavaScript</a:t>
            </a:r>
            <a:r>
              <a:rPr lang="ko-KR" altLang="en-US" dirty="0"/>
              <a:t>라는 언어를 프레임워크화 해 사용하기 편리하게 만든 것을 바로 자바스크립트 프레임워크라고 부릅니다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ko-KR" altLang="en-US" dirty="0"/>
              <a:t>이러한 프레임워크들은 상당히 많이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중 가장 인기가 많은 세 종류가 있는데 각 </a:t>
            </a:r>
            <a:r>
              <a:rPr lang="ko-KR" altLang="en-US" dirty="0" err="1"/>
              <a:t>각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Vue.js, React, </a:t>
            </a:r>
            <a:r>
              <a:rPr lang="en-US" altLang="ko-KR" dirty="0" err="1"/>
              <a:t>Angluar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개발자들이 뽑은 인기 순도 말한 순서 그대로입니다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35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중 제가 앞으로 몇 번의 세미나 동안 공부하고 조사해올 프레임워크는 </a:t>
            </a:r>
            <a:r>
              <a:rPr lang="en-US" altLang="ko-KR" dirty="0"/>
              <a:t>Vue.js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저번 방학 때</a:t>
            </a:r>
            <a:r>
              <a:rPr lang="en-US" altLang="ko-KR" dirty="0"/>
              <a:t>, </a:t>
            </a:r>
            <a:r>
              <a:rPr lang="ko-KR" altLang="en-US" dirty="0" err="1"/>
              <a:t>셈틀꾼</a:t>
            </a:r>
            <a:r>
              <a:rPr lang="ko-KR" altLang="en-US" dirty="0"/>
              <a:t> 홈페이지를 만드는 프로젝트도 해보고</a:t>
            </a:r>
            <a:r>
              <a:rPr lang="en-US" altLang="ko-KR" dirty="0"/>
              <a:t>, </a:t>
            </a:r>
            <a:r>
              <a:rPr lang="ko-KR" altLang="en-US" dirty="0"/>
              <a:t>최근에는 </a:t>
            </a:r>
            <a:r>
              <a:rPr lang="ko-KR" altLang="en-US" dirty="0" err="1"/>
              <a:t>오픈소스프로젝트를</a:t>
            </a:r>
            <a:r>
              <a:rPr lang="ko-KR" altLang="en-US" dirty="0"/>
              <a:t> 이 프레임워크를 사용해 구현하는 등 </a:t>
            </a:r>
            <a:r>
              <a:rPr lang="ko-KR" altLang="en-US" dirty="0" err="1"/>
              <a:t>접할기회가</a:t>
            </a:r>
            <a:r>
              <a:rPr lang="ko-KR" altLang="en-US" dirty="0"/>
              <a:t> 많았습니다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때 당시에는</a:t>
            </a:r>
            <a:r>
              <a:rPr lang="en-US" altLang="ko-KR" dirty="0"/>
              <a:t>, </a:t>
            </a:r>
            <a:r>
              <a:rPr lang="ko-KR" altLang="en-US" dirty="0"/>
              <a:t>이 프레임워크에 대해 깊게 이해하거나</a:t>
            </a:r>
            <a:r>
              <a:rPr lang="en-US" altLang="ko-KR" dirty="0"/>
              <a:t>, </a:t>
            </a:r>
            <a:r>
              <a:rPr lang="ko-KR" altLang="en-US" dirty="0" err="1"/>
              <a:t>용어등</a:t>
            </a:r>
            <a:r>
              <a:rPr lang="ko-KR" altLang="en-US" dirty="0"/>
              <a:t> 헷갈리고 모르는 부분이 있어도 급급히 사용법만 숙지하거나 구글의 힘을 빌려 코딩을 진행해 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앞으로 있을 세미나를 계기로 제가 가장 자주 활용하는 프레임워크인 </a:t>
            </a:r>
            <a:r>
              <a:rPr lang="en-US" altLang="ko-KR" dirty="0"/>
              <a:t>Vue.js</a:t>
            </a:r>
            <a:r>
              <a:rPr lang="ko-KR" altLang="en-US" dirty="0"/>
              <a:t>에 대한 이해와 </a:t>
            </a:r>
            <a:r>
              <a:rPr lang="en-US" altLang="ko-KR" dirty="0"/>
              <a:t>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70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4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프로그래밍이란 </a:t>
            </a:r>
            <a:r>
              <a:rPr lang="ko-KR" altLang="en-US" dirty="0" err="1"/>
              <a:t>뭘까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웹 프로그래밍은 웹 사이트 또는 웹 페이지를 만드는 과정을 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좀 더 전문적으로 말하자면 웹 사이트에 접속했을 때 보이는 화면을 구성하는 것들을 만들어 내는 작업이죠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웹 프로그래밍은 크게 두 가지 분야로 나뉘게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바로 </a:t>
            </a:r>
            <a:r>
              <a:rPr lang="ko-KR" altLang="en-US" dirty="0" err="1"/>
              <a:t>프론트엔드와</a:t>
            </a:r>
            <a:r>
              <a:rPr lang="ko-KR" altLang="en-US" dirty="0"/>
              <a:t> </a:t>
            </a:r>
            <a:r>
              <a:rPr lang="ko-KR" altLang="en-US" dirty="0" err="1"/>
              <a:t>백엔드죠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3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좀 더 쉽게 설명하자면 컴퓨터를 쓰는 사용자가 웹 사이트에 접속하여 마주볼 수 있는 화면을 설계하는 분야라고 생각하면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우리의 눈에 직접적으로 보여지는 영역이라고도 말할 수 있죠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화면을 구성하는 배치나</a:t>
            </a:r>
            <a:r>
              <a:rPr lang="en-US" altLang="ko-KR" dirty="0"/>
              <a:t>, </a:t>
            </a:r>
            <a:r>
              <a:rPr lang="ko-KR" altLang="en-US" dirty="0"/>
              <a:t>글자</a:t>
            </a:r>
            <a:r>
              <a:rPr lang="en-US" altLang="ko-KR" dirty="0"/>
              <a:t>, </a:t>
            </a:r>
            <a:r>
              <a:rPr lang="ko-KR" altLang="en-US" dirty="0"/>
              <a:t>색깔</a:t>
            </a:r>
            <a:r>
              <a:rPr lang="en-US" altLang="ko-KR" dirty="0"/>
              <a:t>, </a:t>
            </a:r>
            <a:r>
              <a:rPr lang="ko-KR" altLang="en-US" dirty="0"/>
              <a:t>그림 등 다양한 것들이 </a:t>
            </a:r>
            <a:r>
              <a:rPr lang="ko-KR" altLang="en-US" dirty="0" err="1"/>
              <a:t>프론트엔드</a:t>
            </a:r>
            <a:r>
              <a:rPr lang="ko-KR" altLang="en-US" dirty="0"/>
              <a:t> 영역에 해당된다고 말할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그렇다면 </a:t>
            </a:r>
            <a:r>
              <a:rPr lang="ko-KR" altLang="en-US" dirty="0" err="1"/>
              <a:t>백엔드</a:t>
            </a:r>
            <a:r>
              <a:rPr lang="ko-KR" altLang="en-US" dirty="0"/>
              <a:t> 프로그래밍이란 </a:t>
            </a:r>
            <a:r>
              <a:rPr lang="ko-KR" altLang="en-US" dirty="0" err="1"/>
              <a:t>뭘까요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프론트엔드가</a:t>
            </a:r>
            <a:r>
              <a:rPr lang="ko-KR" altLang="en-US" dirty="0"/>
              <a:t> 사용자의 눈에 보이는 영역에 해당한다면 </a:t>
            </a:r>
            <a:r>
              <a:rPr lang="ko-KR" altLang="en-US" dirty="0" err="1"/>
              <a:t>백엔드는</a:t>
            </a:r>
            <a:r>
              <a:rPr lang="ko-KR" altLang="en-US" dirty="0"/>
              <a:t> 눈에 보이지 않는 영역입니다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대표적으로 서버나 프로그램 기능 등의 영역에 해당합니다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우리가 들어간 웹 페이지에 내용을 제공하거나 내부적으로 데이터베이스를 저장하거나 관리하는 영역입니다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제가 준비해오는 부분은 앞으로 </a:t>
            </a:r>
            <a:r>
              <a:rPr lang="ko-KR" altLang="en-US" dirty="0" err="1"/>
              <a:t>프론트엔드</a:t>
            </a:r>
            <a:r>
              <a:rPr lang="ko-KR" altLang="en-US" dirty="0"/>
              <a:t> 영역이라고 생각하시면 됩니다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705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</a:t>
            </a:r>
            <a:r>
              <a:rPr lang="ko-KR" altLang="en-US" dirty="0" err="1"/>
              <a:t>프론트엔드</a:t>
            </a:r>
            <a:r>
              <a:rPr lang="ko-KR" altLang="en-US" dirty="0"/>
              <a:t> 개발에서 사용하는 </a:t>
            </a:r>
            <a:r>
              <a:rPr lang="ko-KR" altLang="en-US" dirty="0" err="1"/>
              <a:t>것들에는</a:t>
            </a:r>
            <a:r>
              <a:rPr lang="ko-KR" altLang="en-US" dirty="0"/>
              <a:t> 어떤 것들이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크게 세 가지로 나뉩니다</a:t>
            </a:r>
            <a:r>
              <a:rPr lang="en-US" altLang="ko-KR" dirty="0"/>
              <a:t>. HTML CSS </a:t>
            </a:r>
            <a:r>
              <a:rPr lang="en-US" altLang="ko-KR" dirty="0" err="1"/>
              <a:t>Javascript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이란 </a:t>
            </a:r>
            <a:r>
              <a:rPr lang="ko-KR" altLang="en-US" dirty="0" err="1"/>
              <a:t>뭘까요</a:t>
            </a:r>
            <a:endParaRPr lang="en-US" altLang="ko-KR" dirty="0"/>
          </a:p>
          <a:p>
            <a:r>
              <a:rPr lang="en-US" altLang="ko-KR" dirty="0"/>
              <a:t>Hypertext Markup </a:t>
            </a:r>
            <a:r>
              <a:rPr lang="en-US" altLang="ko-KR" dirty="0" err="1"/>
              <a:t>Lanuage</a:t>
            </a:r>
            <a:r>
              <a:rPr lang="ko-KR" altLang="en-US" dirty="0"/>
              <a:t>라는 이름과 같이 </a:t>
            </a:r>
            <a:r>
              <a:rPr lang="en-US" altLang="ko-KR" dirty="0"/>
              <a:t>‘</a:t>
            </a:r>
            <a:r>
              <a:rPr lang="ko-KR" altLang="en-US" dirty="0"/>
              <a:t>마크업 언어</a:t>
            </a:r>
            <a:r>
              <a:rPr lang="en-US" altLang="ko-KR" dirty="0"/>
              <a:t>’</a:t>
            </a:r>
            <a:r>
              <a:rPr lang="ko-KR" altLang="en-US" dirty="0"/>
              <a:t>인데 단순히 생각해서 화면에 이것들이 이러한 구조로</a:t>
            </a:r>
            <a:endParaRPr lang="en-US" altLang="ko-KR" dirty="0"/>
          </a:p>
          <a:p>
            <a:r>
              <a:rPr lang="ko-KR" altLang="en-US" dirty="0"/>
              <a:t>놓여 있어라 하고 가져다 놓는 수단이라고 생각하시면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CSS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Cascading Style Sheets</a:t>
            </a:r>
            <a:r>
              <a:rPr lang="ko-KR" altLang="en-US" dirty="0"/>
              <a:t>로 </a:t>
            </a:r>
            <a:r>
              <a:rPr lang="en-US" altLang="ko-KR" dirty="0"/>
              <a:t>HTML</a:t>
            </a:r>
            <a:r>
              <a:rPr lang="ko-KR" altLang="en-US" dirty="0"/>
              <a:t>이 올려놓은 이것들을 이쁘게 보이도록 꾸며주는 문서라고 생각하시면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Javascript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브라우저 내에서 다양한 일을 수행하고</a:t>
            </a:r>
            <a:r>
              <a:rPr lang="en-US" altLang="ko-KR" dirty="0"/>
              <a:t>, HTML</a:t>
            </a:r>
            <a:r>
              <a:rPr lang="ko-KR" altLang="en-US" dirty="0"/>
              <a:t>이 올려놓은 요소들을 변형시키거나</a:t>
            </a:r>
            <a:r>
              <a:rPr lang="en-US" altLang="ko-KR" dirty="0"/>
              <a:t>, </a:t>
            </a:r>
            <a:r>
              <a:rPr lang="ko-KR" altLang="en-US" dirty="0"/>
              <a:t>직접 </a:t>
            </a:r>
            <a:r>
              <a:rPr lang="ko-KR" altLang="en-US" dirty="0" err="1"/>
              <a:t>만들어내기까지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백문이 </a:t>
            </a:r>
            <a:r>
              <a:rPr lang="ko-KR" altLang="en-US" dirty="0" err="1"/>
              <a:t>불여일견이라고</a:t>
            </a:r>
            <a:r>
              <a:rPr lang="ko-KR" altLang="en-US" dirty="0"/>
              <a:t> 직접 한 번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사칙 연산을 수행해서 내역으로 남기는 간단한 계산기를 만들어보겠습니다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37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/>
              <a:t>HTML</a:t>
            </a:r>
            <a:r>
              <a:rPr lang="ko-KR" altLang="en-US" dirty="0"/>
              <a:t>파일과</a:t>
            </a:r>
            <a:r>
              <a:rPr lang="en-US" altLang="ko-KR" dirty="0"/>
              <a:t>, CSS</a:t>
            </a:r>
            <a:r>
              <a:rPr lang="ko-KR" altLang="en-US" dirty="0"/>
              <a:t>파일</a:t>
            </a:r>
            <a:r>
              <a:rPr lang="en-US" altLang="ko-KR" dirty="0"/>
              <a:t>, JavaScript</a:t>
            </a:r>
            <a:r>
              <a:rPr lang="ko-KR" altLang="en-US" dirty="0"/>
              <a:t>파일을 한 폴더 안에 만듭니다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파일부터 살펴보도록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64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문서는 보통 이 구조를 가집니다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태그안에 </a:t>
            </a:r>
            <a:r>
              <a:rPr lang="en-US" altLang="ko-KR" dirty="0"/>
              <a:t>head</a:t>
            </a:r>
            <a:r>
              <a:rPr lang="ko-KR" altLang="en-US" dirty="0"/>
              <a:t>와 </a:t>
            </a:r>
            <a:r>
              <a:rPr lang="en-US" altLang="ko-KR" dirty="0"/>
              <a:t>body</a:t>
            </a:r>
            <a:r>
              <a:rPr lang="ko-KR" altLang="en-US" dirty="0"/>
              <a:t>태그를 가지죠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Head</a:t>
            </a:r>
            <a:r>
              <a:rPr lang="ko-KR" altLang="en-US" dirty="0"/>
              <a:t>는 각종 설정을 넣는 곳입니다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거기서 </a:t>
            </a:r>
            <a:r>
              <a:rPr lang="en-US" altLang="ko-KR" dirty="0"/>
              <a:t>CSS</a:t>
            </a:r>
            <a:r>
              <a:rPr lang="ko-KR" altLang="en-US" dirty="0"/>
              <a:t>와 </a:t>
            </a:r>
            <a:r>
              <a:rPr lang="en-US" altLang="ko-KR" dirty="0"/>
              <a:t>JavaScript</a:t>
            </a:r>
            <a:r>
              <a:rPr lang="ko-KR" altLang="en-US" dirty="0"/>
              <a:t>를 연결하고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화면의 요소들은 이 </a:t>
            </a:r>
            <a:r>
              <a:rPr lang="en-US" altLang="ko-KR" dirty="0"/>
              <a:t>body </a:t>
            </a:r>
            <a:r>
              <a:rPr lang="ko-KR" altLang="en-US" dirty="0"/>
              <a:t>안에 넣습니다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계산기의 틀이 될 </a:t>
            </a:r>
            <a:r>
              <a:rPr lang="en-US" altLang="ko-KR" dirty="0"/>
              <a:t>div</a:t>
            </a:r>
            <a:r>
              <a:rPr lang="ko-KR" altLang="en-US" dirty="0"/>
              <a:t>란 보이지 않는 상자를 넣고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안에 계산기 이름을 텍스트로 표시할 요소를 넣습니다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아래에는 수식을 넣을 </a:t>
            </a:r>
            <a:r>
              <a:rPr lang="ko-KR" altLang="en-US" dirty="0" err="1"/>
              <a:t>입력칸을</a:t>
            </a:r>
            <a:r>
              <a:rPr lang="ko-KR" altLang="en-US" dirty="0"/>
              <a:t> 넣고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칸이 비었을 때 나오는 문구를 설정합니다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내역들이 표시될 상자를 넣고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각 요소들은 외부에서 구분이 가능하게 </a:t>
            </a:r>
            <a:r>
              <a:rPr lang="ko-KR" altLang="en-US" dirty="0" err="1"/>
              <a:t>이런식으로</a:t>
            </a:r>
            <a:r>
              <a:rPr lang="ko-KR" altLang="en-US" dirty="0"/>
              <a:t> 고유 이름</a:t>
            </a:r>
            <a:r>
              <a:rPr lang="en-US" altLang="ko-KR" dirty="0"/>
              <a:t>, id</a:t>
            </a:r>
            <a:r>
              <a:rPr lang="ko-KR" altLang="en-US" dirty="0"/>
              <a:t>를 설정해줍니다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아까 말씀드렸듯 </a:t>
            </a:r>
            <a:r>
              <a:rPr lang="en-US" altLang="ko-KR" dirty="0"/>
              <a:t>HTML</a:t>
            </a:r>
            <a:r>
              <a:rPr lang="ko-KR" altLang="en-US" dirty="0"/>
              <a:t>은 이렇게 가져다 얹을 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화면에 어떻게 나타나는지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0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</a:t>
            </a:r>
            <a:r>
              <a:rPr lang="en-US" altLang="ko-KR" dirty="0"/>
              <a:t>.. </a:t>
            </a:r>
            <a:r>
              <a:rPr lang="ko-KR" altLang="en-US" dirty="0"/>
              <a:t>좀 </a:t>
            </a:r>
            <a:r>
              <a:rPr lang="ko-KR" altLang="en-US" dirty="0" err="1"/>
              <a:t>꾸밀필요가</a:t>
            </a:r>
            <a:r>
              <a:rPr lang="ko-KR" altLang="en-US" dirty="0"/>
              <a:t> 있을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CSS </a:t>
            </a:r>
            <a:r>
              <a:rPr lang="ko-KR" altLang="en-US" dirty="0"/>
              <a:t>파일을 작성해 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52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보이지 않던 바깥 상자에 색을 넣고 너비도 제한하고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모서리도 둥글게 깎고</a:t>
            </a:r>
            <a:r>
              <a:rPr lang="en-US" altLang="ko-KR" dirty="0"/>
              <a:t>, </a:t>
            </a:r>
            <a:r>
              <a:rPr lang="ko-KR" altLang="en-US" dirty="0"/>
              <a:t>안팎에 공간을 줘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이름은 크고 굵게 흰색에다 그림자를 줘보겠습니다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ko-KR" altLang="en-US" dirty="0" err="1"/>
              <a:t>입력칸도</a:t>
            </a:r>
            <a:r>
              <a:rPr lang="ko-KR" altLang="en-US" dirty="0"/>
              <a:t> 칸과 글씨의 크기</a:t>
            </a:r>
            <a:r>
              <a:rPr lang="en-US" altLang="ko-KR" dirty="0"/>
              <a:t>, </a:t>
            </a:r>
            <a:r>
              <a:rPr lang="ko-KR" altLang="en-US" dirty="0"/>
              <a:t>행간 등을 조절해주면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6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752148" y="1656899"/>
            <a:ext cx="219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SSL</a:t>
            </a:r>
            <a:r>
              <a:rPr lang="ko-KR" altLang="en-US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 세미나</a:t>
            </a:r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213514" y="1875649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EA6958-1A00-4DFE-8177-3C41D2A4FA82}"/>
              </a:ext>
            </a:extLst>
          </p:cNvPr>
          <p:cNvSpPr txBox="1"/>
          <p:nvPr/>
        </p:nvSpPr>
        <p:spPr>
          <a:xfrm>
            <a:off x="3980933" y="2890391"/>
            <a:ext cx="3740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웹 프로그래밍과 </a:t>
            </a:r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Vue.js</a:t>
            </a:r>
          </a:p>
        </p:txBody>
      </p:sp>
    </p:spTree>
    <p:extLst>
      <p:ext uri="{BB962C8B-B14F-4D97-AF65-F5344CB8AC3E}">
        <p14:creationId xmlns:p14="http://schemas.microsoft.com/office/powerpoint/2010/main" val="231012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AF65256-FA77-4FFA-B114-C4BBAEE83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62" y="2128837"/>
            <a:ext cx="57816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9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2B89B8-4FAC-42C2-9CBB-EFD81154C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554" y="0"/>
            <a:ext cx="6726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3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09DF512-2EB9-4111-9041-CF35C8BB3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22" y="1699971"/>
            <a:ext cx="5953956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4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JavaScript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94E537-B9FE-42FC-BC09-D69259767E5C}"/>
              </a:ext>
            </a:extLst>
          </p:cNvPr>
          <p:cNvSpPr txBox="1"/>
          <p:nvPr/>
        </p:nvSpPr>
        <p:spPr>
          <a:xfrm>
            <a:off x="2388869" y="422305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이름의 유래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6BF74-3A5F-4D72-B018-62F844947FA3}"/>
              </a:ext>
            </a:extLst>
          </p:cNvPr>
          <p:cNvSpPr txBox="1"/>
          <p:nvPr/>
        </p:nvSpPr>
        <p:spPr>
          <a:xfrm>
            <a:off x="592140" y="3136231"/>
            <a:ext cx="1541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Mocha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4835E-9F79-4644-8B4A-AADA1A30E4A3}"/>
              </a:ext>
            </a:extLst>
          </p:cNvPr>
          <p:cNvSpPr txBox="1"/>
          <p:nvPr/>
        </p:nvSpPr>
        <p:spPr>
          <a:xfrm>
            <a:off x="4985084" y="3136612"/>
            <a:ext cx="2221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LiveScript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C022A-6199-494F-B5A9-AC7E56A83C0D}"/>
              </a:ext>
            </a:extLst>
          </p:cNvPr>
          <p:cNvSpPr txBox="1"/>
          <p:nvPr/>
        </p:nvSpPr>
        <p:spPr>
          <a:xfrm>
            <a:off x="9265453" y="3136612"/>
            <a:ext cx="233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JavaScript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DBE3E-4463-473E-BF89-475FDB694004}"/>
              </a:ext>
            </a:extLst>
          </p:cNvPr>
          <p:cNvSpPr txBox="1"/>
          <p:nvPr/>
        </p:nvSpPr>
        <p:spPr>
          <a:xfrm>
            <a:off x="3214652" y="3136231"/>
            <a:ext cx="68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-&gt;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BC621-66F5-4E80-A1A1-1AFD751CBE58}"/>
              </a:ext>
            </a:extLst>
          </p:cNvPr>
          <p:cNvSpPr txBox="1"/>
          <p:nvPr/>
        </p:nvSpPr>
        <p:spPr>
          <a:xfrm>
            <a:off x="7891494" y="3136230"/>
            <a:ext cx="68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-&gt;</a:t>
            </a:r>
          </a:p>
        </p:txBody>
      </p:sp>
      <p:pic>
        <p:nvPicPr>
          <p:cNvPr id="7" name="그림 6" descr="테이블, 실내, 앉아있는, 작은이(가) 표시된 사진&#10;&#10;자동 생성된 설명">
            <a:extLst>
              <a:ext uri="{FF2B5EF4-FFF2-40B4-BE49-F238E27FC236}">
                <a16:creationId xmlns:a16="http://schemas.microsoft.com/office/drawing/2014/main" id="{CB3B436E-7F30-4F9C-851C-A5C617BA7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9184">
            <a:off x="10971193" y="2425646"/>
            <a:ext cx="1257333" cy="102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1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JavaScript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94E537-B9FE-42FC-BC09-D69259767E5C}"/>
              </a:ext>
            </a:extLst>
          </p:cNvPr>
          <p:cNvSpPr txBox="1"/>
          <p:nvPr/>
        </p:nvSpPr>
        <p:spPr>
          <a:xfrm>
            <a:off x="2388869" y="422305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오늘날 자바스크립트의 위상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2B5F48-BF5F-4F1D-B3C5-92B949661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79" y="1937431"/>
            <a:ext cx="2574242" cy="2983138"/>
          </a:xfrm>
          <a:prstGeom prst="rect">
            <a:avLst/>
          </a:prstGeom>
        </p:spPr>
      </p:pic>
      <p:pic>
        <p:nvPicPr>
          <p:cNvPr id="9" name="그림 8" descr="표지판, 교통, 옅은, 중지이(가) 표시된 사진&#10;&#10;자동 생성된 설명">
            <a:extLst>
              <a:ext uri="{FF2B5EF4-FFF2-40B4-BE49-F238E27FC236}">
                <a16:creationId xmlns:a16="http://schemas.microsoft.com/office/drawing/2014/main" id="{76A89F82-3F22-4429-B2CB-65DC31003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9" y="2621037"/>
            <a:ext cx="4067763" cy="16159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0D70CE-152C-441E-A00E-5E98B1B34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90" y="1937431"/>
            <a:ext cx="2753089" cy="298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0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JavaScript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94E537-B9FE-42FC-BC09-D69259767E5C}"/>
              </a:ext>
            </a:extLst>
          </p:cNvPr>
          <p:cNvSpPr txBox="1"/>
          <p:nvPr/>
        </p:nvSpPr>
        <p:spPr>
          <a:xfrm>
            <a:off x="2388869" y="422305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SPA?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29BF9-FC3E-4D7B-9548-2D0DEAB24D3D}"/>
              </a:ext>
            </a:extLst>
          </p:cNvPr>
          <p:cNvSpPr txBox="1"/>
          <p:nvPr/>
        </p:nvSpPr>
        <p:spPr>
          <a:xfrm>
            <a:off x="306594" y="2813447"/>
            <a:ext cx="1157881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400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Single Page Application</a:t>
            </a:r>
            <a:endParaRPr lang="ko-KR" altLang="en-US" sz="7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921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JavaScript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94E537-B9FE-42FC-BC09-D69259767E5C}"/>
              </a:ext>
            </a:extLst>
          </p:cNvPr>
          <p:cNvSpPr txBox="1"/>
          <p:nvPr/>
        </p:nvSpPr>
        <p:spPr>
          <a:xfrm>
            <a:off x="2388869" y="422305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SPA Framework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1EEF0F-708D-47BB-BCC0-499C450806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" b="5008"/>
          <a:stretch/>
        </p:blipFill>
        <p:spPr>
          <a:xfrm>
            <a:off x="450882" y="2420467"/>
            <a:ext cx="2652757" cy="23902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0DADDF-4AFB-4089-977B-F164D5EDBC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6770" r="1685" b="7043"/>
          <a:stretch/>
        </p:blipFill>
        <p:spPr>
          <a:xfrm>
            <a:off x="4598649" y="2310895"/>
            <a:ext cx="2994701" cy="26094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570AF0-17F8-4B6B-B038-0A7F9CE3C6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9" t="24372" r="30542"/>
          <a:stretch/>
        </p:blipFill>
        <p:spPr>
          <a:xfrm>
            <a:off x="9144132" y="2146951"/>
            <a:ext cx="2612571" cy="277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81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JavaScript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94E537-B9FE-42FC-BC09-D69259767E5C}"/>
              </a:ext>
            </a:extLst>
          </p:cNvPr>
          <p:cNvSpPr txBox="1"/>
          <p:nvPr/>
        </p:nvSpPr>
        <p:spPr>
          <a:xfrm>
            <a:off x="2388869" y="422305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SPA Framework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1EEF0F-708D-47BB-BCC0-499C450806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" b="5008"/>
          <a:stretch/>
        </p:blipFill>
        <p:spPr>
          <a:xfrm>
            <a:off x="4106034" y="1635935"/>
            <a:ext cx="3979932" cy="358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2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5384106" y="3044279"/>
            <a:ext cx="1423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THE정고딕140" panose="02020603020101020101" pitchFamily="18" charset="-127"/>
                <a:ea typeface="THE정고딕140" panose="02020603020101020101" pitchFamily="18" charset="-127"/>
              </a:rPr>
              <a:t>QnA</a:t>
            </a:r>
            <a:endParaRPr lang="ko-KR" altLang="en-US" sz="4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17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403870" y="3044279"/>
            <a:ext cx="33842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Thank you </a:t>
            </a:r>
            <a:endParaRPr lang="ko-KR" altLang="en-US" sz="4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79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952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815479" y="1369482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웹 프로그래밍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815479" y="2489491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JavaScript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815479" y="4729509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질의응답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180F3-63F7-4BFF-8806-CC69D28F35CE}"/>
              </a:ext>
            </a:extLst>
          </p:cNvPr>
          <p:cNvSpPr txBox="1"/>
          <p:nvPr/>
        </p:nvSpPr>
        <p:spPr>
          <a:xfrm>
            <a:off x="4815478" y="3609500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Vue.js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3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CF872F-FA14-4F0C-AB9A-A89725E34B37}"/>
              </a:ext>
            </a:extLst>
          </p:cNvPr>
          <p:cNvSpPr txBox="1"/>
          <p:nvPr/>
        </p:nvSpPr>
        <p:spPr>
          <a:xfrm>
            <a:off x="778042" y="3136612"/>
            <a:ext cx="10635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웹 프로그래밍은 웹 사이트 또는 웹 페이지를 만드는 과정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4E537-B9FE-42FC-BC09-D69259767E5C}"/>
              </a:ext>
            </a:extLst>
          </p:cNvPr>
          <p:cNvSpPr txBox="1"/>
          <p:nvPr/>
        </p:nvSpPr>
        <p:spPr>
          <a:xfrm>
            <a:off x="2388869" y="422305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웹 프로그래밍이란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5951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94E537-B9FE-42FC-BC09-D69259767E5C}"/>
              </a:ext>
            </a:extLst>
          </p:cNvPr>
          <p:cNvSpPr txBox="1"/>
          <p:nvPr/>
        </p:nvSpPr>
        <p:spPr>
          <a:xfrm>
            <a:off x="2388869" y="422305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프론트엔드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?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백엔드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32D608-475D-4D76-B33E-6026ABF7D5C1}"/>
              </a:ext>
            </a:extLst>
          </p:cNvPr>
          <p:cNvSpPr txBox="1"/>
          <p:nvPr/>
        </p:nvSpPr>
        <p:spPr>
          <a:xfrm>
            <a:off x="778042" y="2011581"/>
            <a:ext cx="106359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프론트엔드</a:t>
            </a:r>
            <a:r>
              <a:rPr lang="ko-KR" altLang="en-US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 프로그래밍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사용자의 화면에 나타나는 웹 화면을 </a:t>
            </a:r>
            <a:r>
              <a:rPr lang="ko-KR" altLang="en-US" sz="20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프론트엔드</a:t>
            </a:r>
            <a:r>
              <a:rPr lang="ko-KR" altLang="en-US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 영역이라 하고 이러한 영역을 그리는 </a:t>
            </a:r>
            <a:r>
              <a:rPr lang="en-US" altLang="ko-KR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기술</a:t>
            </a:r>
            <a:endParaRPr lang="en-US" altLang="ko-KR" sz="20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45EC8-C537-43ED-B6B0-A80843916977}"/>
              </a:ext>
            </a:extLst>
          </p:cNvPr>
          <p:cNvSpPr txBox="1"/>
          <p:nvPr/>
        </p:nvSpPr>
        <p:spPr>
          <a:xfrm>
            <a:off x="778042" y="4554965"/>
            <a:ext cx="10635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백엔드</a:t>
            </a:r>
            <a:r>
              <a:rPr lang="ko-KR" altLang="en-US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 프로그래밍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사용자의 눈에 보이지 않는 서버나 프로그램 기능에 작용하는 기술</a:t>
            </a:r>
            <a:endParaRPr lang="en-US" altLang="ko-KR" sz="20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74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94E537-B9FE-42FC-BC09-D69259767E5C}"/>
              </a:ext>
            </a:extLst>
          </p:cNvPr>
          <p:cNvSpPr txBox="1"/>
          <p:nvPr/>
        </p:nvSpPr>
        <p:spPr>
          <a:xfrm>
            <a:off x="2388869" y="422305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개발에 사용하는 언어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0003404-5B8F-40A9-95DA-CD0AED1CC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8" y="2318907"/>
            <a:ext cx="2220186" cy="222018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3AA15C3-3E15-4777-8676-D440EA638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7" y="2318907"/>
            <a:ext cx="2220186" cy="222018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26CAE5D-D28F-4BCC-B738-F9C323FDAE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1" b="4899"/>
          <a:stretch/>
        </p:blipFill>
        <p:spPr>
          <a:xfrm>
            <a:off x="8990978" y="2318906"/>
            <a:ext cx="2542954" cy="22201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928EDE-DD61-4C6D-8DD3-070D666FF795}"/>
              </a:ext>
            </a:extLst>
          </p:cNvPr>
          <p:cNvSpPr txBox="1"/>
          <p:nvPr/>
        </p:nvSpPr>
        <p:spPr>
          <a:xfrm>
            <a:off x="9561782" y="4539093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JavaScript</a:t>
            </a:r>
            <a:endParaRPr lang="ko-KR" altLang="en-US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124E93-CFEF-4993-8045-FDCFF92D18A7}"/>
              </a:ext>
            </a:extLst>
          </p:cNvPr>
          <p:cNvSpPr txBox="1"/>
          <p:nvPr/>
        </p:nvSpPr>
        <p:spPr>
          <a:xfrm>
            <a:off x="1356830" y="453909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HTML</a:t>
            </a:r>
            <a:endParaRPr lang="ko-KR" altLang="en-US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1A96BB-CF4D-45AA-B3CD-44B565487887}"/>
              </a:ext>
            </a:extLst>
          </p:cNvPr>
          <p:cNvSpPr txBox="1"/>
          <p:nvPr/>
        </p:nvSpPr>
        <p:spPr>
          <a:xfrm>
            <a:off x="5772033" y="453909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CSS</a:t>
            </a:r>
            <a:endParaRPr lang="ko-KR" altLang="en-US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00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94E537-B9FE-42FC-BC09-D69259767E5C}"/>
              </a:ext>
            </a:extLst>
          </p:cNvPr>
          <p:cNvSpPr txBox="1"/>
          <p:nvPr/>
        </p:nvSpPr>
        <p:spPr>
          <a:xfrm>
            <a:off x="2388869" y="422305"/>
            <a:ext cx="657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개발에 사용하는 언어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08A054-7345-442A-B6A7-81966B9B0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79" y="2043943"/>
            <a:ext cx="3462642" cy="27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7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5C67259-E976-4CF1-BFF4-E1A88C7A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95" y="0"/>
            <a:ext cx="10462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571CA28-3B7C-40F4-8E1B-46E801D5B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2881312"/>
            <a:ext cx="3429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0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4A36DB-8A9F-43CD-973A-FB240B6D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02" y="0"/>
            <a:ext cx="6002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4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1278</Words>
  <Application>Microsoft Office PowerPoint</Application>
  <PresentationFormat>와이드스크린</PresentationFormat>
  <Paragraphs>257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THE정고딕140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박건웅</cp:lastModifiedBy>
  <cp:revision>216</cp:revision>
  <dcterms:created xsi:type="dcterms:W3CDTF">2017-11-16T00:50:54Z</dcterms:created>
  <dcterms:modified xsi:type="dcterms:W3CDTF">2020-11-10T17:17:14Z</dcterms:modified>
</cp:coreProperties>
</file>