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1" r:id="rId2"/>
    <p:sldId id="270" r:id="rId3"/>
    <p:sldId id="342" r:id="rId4"/>
    <p:sldId id="343" r:id="rId5"/>
    <p:sldId id="286" r:id="rId6"/>
    <p:sldId id="280" r:id="rId7"/>
  </p:sldIdLst>
  <p:sldSz cx="12192000" cy="6858000"/>
  <p:notesSz cx="6858000" cy="9144000"/>
  <p:embeddedFontLst>
    <p:embeddedFont>
      <p:font typeface="나눔스퀘어_ac" panose="020B0600000101010101" pitchFamily="50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68163" autoAdjust="0"/>
  </p:normalViewPr>
  <p:slideViewPr>
    <p:cSldViewPr snapToGrid="0">
      <p:cViewPr varScale="1">
        <p:scale>
          <a:sx n="66" d="100"/>
          <a:sy n="66" d="100"/>
        </p:scale>
        <p:origin x="66" y="3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EB398E2-E316-4E96-990E-23BE4EE0A812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D77D3CDB-C11F-4B3C-8011-4CB70A9F68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 발표를 맡게된 박건웅입니다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이번에는 자바스크립트 글로벌 상태관리에 사용되는 </a:t>
            </a:r>
            <a:r>
              <a:rPr lang="en-US" altLang="ko-KR"/>
              <a:t>Redux</a:t>
            </a:r>
            <a:r>
              <a:rPr lang="ko-KR" altLang="en-US"/>
              <a:t>라는 라이브러리에 대해 준비했습니다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Redux</a:t>
            </a:r>
            <a:r>
              <a:rPr lang="ko-KR" altLang="en-US"/>
              <a:t>는 애플리케이션의 상태관리를 위한 </a:t>
            </a:r>
            <a:r>
              <a:rPr lang="en-US" altLang="ko-KR"/>
              <a:t>javascript </a:t>
            </a:r>
            <a:r>
              <a:rPr lang="ko-KR" altLang="en-US"/>
              <a:t>오픈소스 라이브러리입니다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상태관리란 쉽게말해 상태는 웹 페이지 내에서 눈에 보이는 데이터들 뭐 메뉴라던가 게시글 제목</a:t>
            </a:r>
            <a:r>
              <a:rPr lang="en-US" altLang="ko-KR"/>
              <a:t>, </a:t>
            </a:r>
            <a:r>
              <a:rPr lang="ko-KR" altLang="en-US"/>
              <a:t>게시글 내용들 뿐만 아니라 서버와 주고 받아야 하는 모든 데이터들을 말합니다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이러한 상태들을 관리하는 것을 상태관리라하여 쉽게말해 변수를 관리하는 것으로 보셔도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상태관리가 필요한 이유로는 데이터를 더 쉽게 관리를 하자 라는 의미도 있지만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실제로 데이터가 보이지 않는 영역에서 즉 다른 컴포넌트에서 실시간 비동기적으로 변화하고</a:t>
            </a:r>
            <a:r>
              <a:rPr lang="en-US" altLang="ko-KR"/>
              <a:t>, </a:t>
            </a:r>
            <a:r>
              <a:rPr lang="ko-KR" altLang="en-US"/>
              <a:t>따라서 상태가 언제 어떻게 변화하였는지 알 수 없거나 제어하기 힘든 상황을 예방하고자 사용한다고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Redux</a:t>
            </a:r>
            <a:r>
              <a:rPr lang="ko-KR" altLang="en-US"/>
              <a:t>는 특히나 리액트 생태계에서 가장 많이 사용률이 높은 상태관리 라이브러리 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실제로 가장 최근에 마친 창의설계프로젝트에서도 이를 활용하였고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창설때도 활용한 리액트의 글로벌 상태관리 라이브러리인 </a:t>
            </a:r>
            <a:r>
              <a:rPr lang="en-US" altLang="ko-KR"/>
              <a:t>Redux</a:t>
            </a:r>
            <a:r>
              <a:rPr lang="ko-KR" altLang="en-US"/>
              <a:t>에 대해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3136612"/>
            <a:ext cx="3740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React Redux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1721" y="1065795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Redux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1721" y="1905151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 넘는 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Crawling?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1721" y="5262574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질의응답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1721" y="2744507"/>
            <a:ext cx="223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20F1-9298-42A3-8F3B-1C18539A4697}"/>
              </a:ext>
            </a:extLst>
          </p:cNvPr>
          <p:cNvSpPr txBox="1"/>
          <p:nvPr/>
        </p:nvSpPr>
        <p:spPr>
          <a:xfrm>
            <a:off x="4811721" y="3583863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예제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 영화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B1F40-F10C-4518-BF5E-70EB7E25501B}"/>
              </a:ext>
            </a:extLst>
          </p:cNvPr>
          <p:cNvSpPr txBox="1"/>
          <p:nvPr/>
        </p:nvSpPr>
        <p:spPr>
          <a:xfrm>
            <a:off x="4811721" y="4423218"/>
            <a:ext cx="245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예제</a:t>
            </a:r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: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폰트 다운로드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Redux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란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83C010-FE8A-4568-B6D9-A568F4406673}"/>
              </a:ext>
            </a:extLst>
          </p:cNvPr>
          <p:cNvGrpSpPr/>
          <p:nvPr/>
        </p:nvGrpSpPr>
        <p:grpSpPr>
          <a:xfrm>
            <a:off x="3848365" y="1216414"/>
            <a:ext cx="4495270" cy="4425171"/>
            <a:chOff x="3848364" y="966650"/>
            <a:chExt cx="4495270" cy="44251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8B5AEE-F462-4A0F-A807-F146D0783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910" y="966650"/>
              <a:ext cx="2486179" cy="24861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3DE568-2034-4623-B544-6409FD5B76BB}"/>
                </a:ext>
              </a:extLst>
            </p:cNvPr>
            <p:cNvSpPr txBox="1"/>
            <p:nvPr/>
          </p:nvSpPr>
          <p:spPr>
            <a:xfrm>
              <a:off x="3848364" y="3452829"/>
              <a:ext cx="449527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Redux</a:t>
              </a:r>
            </a:p>
            <a:p>
              <a:pPr algn="ctr"/>
              <a:endPara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Javascript </a:t>
              </a:r>
              <a:r>
                <a:rPr lang="ko-KR" altLang="en-US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상태 관리 라이브러리</a:t>
              </a:r>
              <a:endPara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오픈소스</a:t>
              </a:r>
              <a:endPara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SPA </a:t>
              </a:r>
              <a:r>
                <a:rPr lang="ko-KR" altLang="en-US" sz="24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프레임워크에서 많이 쓰임</a:t>
              </a:r>
              <a:endPara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92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7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Redux</a:t>
              </a:r>
              <a:r>
                <a:rPr lang="ko-KR" altLang="en-US" sz="14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란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E83292-8794-4C0C-B395-7FD5D24C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49" y="858610"/>
            <a:ext cx="7639102" cy="51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436204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QnA</a:t>
            </a:r>
            <a:endParaRPr lang="ko-KR" altLang="en-US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568081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Thank you </a:t>
            </a:r>
            <a:endParaRPr lang="ko-KR" altLang="en-US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183</Words>
  <Application>Microsoft Office PowerPoint</Application>
  <PresentationFormat>와이드스크린</PresentationFormat>
  <Paragraphs>46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1272</cp:revision>
  <dcterms:created xsi:type="dcterms:W3CDTF">2017-11-16T00:50:54Z</dcterms:created>
  <dcterms:modified xsi:type="dcterms:W3CDTF">2021-07-13T08:43:10Z</dcterms:modified>
</cp:coreProperties>
</file>