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71" r:id="rId2"/>
    <p:sldId id="270" r:id="rId3"/>
    <p:sldId id="330" r:id="rId4"/>
    <p:sldId id="26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08" r:id="rId14"/>
    <p:sldId id="286" r:id="rId15"/>
    <p:sldId id="28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64588" autoAdjust="0"/>
  </p:normalViewPr>
  <p:slideViewPr>
    <p:cSldViewPr snapToGrid="0">
      <p:cViewPr varScale="1">
        <p:scale>
          <a:sx n="73" d="100"/>
          <a:sy n="73" d="100"/>
        </p:scale>
        <p:origin x="235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시간에는 저저번 시간에 공부해본 </a:t>
            </a:r>
            <a:r>
              <a:rPr lang="en-US" altLang="ko-KR"/>
              <a:t>Vue.js</a:t>
            </a:r>
            <a:r>
              <a:rPr lang="ko-KR" altLang="en-US"/>
              <a:t>의 간단한 사용법에 이어 마저 설명을 마치고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알아두면 유용한 공식 라이브러리와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제가 해본 프로젝트를 소개시켜드리려고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하지만 </a:t>
            </a:r>
            <a:r>
              <a:rPr lang="en-US" altLang="ko-KR"/>
              <a:t>watch </a:t>
            </a:r>
            <a:r>
              <a:rPr lang="ko-KR" altLang="en-US"/>
              <a:t>와 </a:t>
            </a:r>
            <a:r>
              <a:rPr lang="en-US" altLang="ko-KR"/>
              <a:t>computed</a:t>
            </a:r>
            <a:r>
              <a:rPr lang="ko-KR" altLang="en-US"/>
              <a:t>의 차이를 잘 모르겠다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실제로 이를 헷갈리고 </a:t>
            </a:r>
            <a:r>
              <a:rPr lang="en-US" altLang="ko-KR"/>
              <a:t>watch</a:t>
            </a:r>
            <a:r>
              <a:rPr lang="ko-KR" altLang="en-US"/>
              <a:t>를 남용하는 경우가 많다고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그렇다면 차이점은 무엇이고 어떠한 상황에 어떤 것을 사용해야 하는가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결론 부터 말하자면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변경이 일어날 때 무언가를 실행하는 것은 같지만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동작을 취해야 하는 상황은 </a:t>
            </a:r>
            <a:r>
              <a:rPr lang="en-US" altLang="ko-KR"/>
              <a:t>watch, </a:t>
            </a:r>
            <a:r>
              <a:rPr lang="ko-KR" altLang="en-US"/>
              <a:t>그 외 상황은 대체로 </a:t>
            </a:r>
            <a:r>
              <a:rPr lang="en-US" altLang="ko-KR"/>
              <a:t>computed</a:t>
            </a:r>
            <a:r>
              <a:rPr lang="ko-KR" altLang="en-US"/>
              <a:t>가 적합하다고 볼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Computed</a:t>
            </a:r>
            <a:r>
              <a:rPr lang="ko-KR" altLang="en-US"/>
              <a:t>는 이미 정의된 계산식에 따라 결과값을 반환할 때 사용되며</a:t>
            </a:r>
            <a:r>
              <a:rPr lang="en-US" altLang="ko-KR"/>
              <a:t>, watch</a:t>
            </a:r>
            <a:r>
              <a:rPr lang="ko-KR" altLang="en-US"/>
              <a:t>는 어떤 특정 조건에서 함수를 실행시키기 위한 트리거로서 사용할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값이기 때문에 </a:t>
            </a:r>
            <a:r>
              <a:rPr lang="en-US" altLang="ko-KR"/>
              <a:t>computed</a:t>
            </a:r>
            <a:r>
              <a:rPr lang="ko-KR" altLang="en-US"/>
              <a:t>는 </a:t>
            </a:r>
            <a:r>
              <a:rPr lang="en-US" altLang="ko-KR"/>
              <a:t>return</a:t>
            </a:r>
            <a:r>
              <a:rPr lang="ko-KR" altLang="en-US"/>
              <a:t>이 꼭 필요하다 라는 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말로만 하면 어려우니 코드를 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9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컴포넌트는 </a:t>
            </a:r>
            <a:r>
              <a:rPr lang="en-US" altLang="ko-KR"/>
              <a:t>Vue</a:t>
            </a:r>
            <a:r>
              <a:rPr lang="ko-KR" altLang="en-US"/>
              <a:t>의 가장 강력한 기능중 하나라고 저번에 설명드린 적이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3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저번 시간에 </a:t>
            </a:r>
            <a:r>
              <a:rPr lang="en-US" altLang="ko-KR"/>
              <a:t>v- </a:t>
            </a:r>
            <a:r>
              <a:rPr lang="ko-KR" altLang="en-US"/>
              <a:t>접두어가 붙은 걸 전부 </a:t>
            </a:r>
            <a:r>
              <a:rPr lang="en-US" altLang="ko-KR"/>
              <a:t>Vue.js</a:t>
            </a:r>
            <a:r>
              <a:rPr lang="ko-KR" altLang="en-US"/>
              <a:t>의 템플릿 문법에 해당하는 디렉티브라고 배웠습니다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이들은 데이터를 바인딩 해주는 </a:t>
            </a:r>
            <a:r>
              <a:rPr lang="en-US" altLang="ko-KR"/>
              <a:t>v-bind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이벤트나</a:t>
            </a:r>
            <a:r>
              <a:rPr lang="en-US" altLang="ko-KR"/>
              <a:t> </a:t>
            </a:r>
            <a:r>
              <a:rPr lang="ko-KR" altLang="en-US"/>
              <a:t>메소드들을 바인딩 해주는 </a:t>
            </a:r>
            <a:r>
              <a:rPr lang="en-US" altLang="ko-KR"/>
              <a:t>v-on</a:t>
            </a:r>
          </a:p>
          <a:p>
            <a:endParaRPr lang="en-US" altLang="ko-KR"/>
          </a:p>
          <a:p>
            <a:r>
              <a:rPr lang="ko-KR" altLang="en-US"/>
              <a:t>배열과 같은 데이터를 렌더링 해주는 </a:t>
            </a:r>
            <a:r>
              <a:rPr lang="en-US" altLang="ko-KR"/>
              <a:t>v-for</a:t>
            </a:r>
          </a:p>
          <a:p>
            <a:endParaRPr lang="en-US" altLang="ko-KR"/>
          </a:p>
          <a:p>
            <a:r>
              <a:rPr lang="ko-KR" altLang="en-US"/>
              <a:t>조건에 따라 렌더링 여부를 결정하는 </a:t>
            </a:r>
            <a:r>
              <a:rPr lang="en-US" altLang="ko-KR"/>
              <a:t>v-if</a:t>
            </a:r>
          </a:p>
          <a:p>
            <a:endParaRPr lang="en-US" altLang="ko-KR"/>
          </a:p>
          <a:p>
            <a:r>
              <a:rPr lang="ko-KR" altLang="en-US"/>
              <a:t>사용자의 입력을 감지하고 자동으로 변경도니는 </a:t>
            </a:r>
            <a:r>
              <a:rPr lang="en-US" altLang="ko-KR"/>
              <a:t>v-model</a:t>
            </a:r>
            <a:r>
              <a:rPr lang="ko-KR" altLang="en-US"/>
              <a:t> 등이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이들은 전부 </a:t>
            </a:r>
            <a:r>
              <a:rPr lang="en-US" altLang="ko-KR"/>
              <a:t>HTML </a:t>
            </a:r>
            <a:r>
              <a:rPr lang="ko-KR" altLang="en-US"/>
              <a:t>태그의 특수 속성으로 들어가 작동됐었습니다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오늘은 </a:t>
            </a:r>
            <a:r>
              <a:rPr lang="en-US" altLang="ko-KR"/>
              <a:t>Vue </a:t>
            </a:r>
            <a:r>
              <a:rPr lang="ko-KR" altLang="en-US"/>
              <a:t>인스턴스 내부의 속성에 대해 마저 알아보도록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이전의 예제를 살펴보며 세 가지 속성에 대해서 소개했습니다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라이프사이클에 맞춰 호출되는 라이프사이클 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변수를 저장하는 데이터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함수를 저장하는 메소드등이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이것들 외에 </a:t>
            </a:r>
            <a:r>
              <a:rPr lang="en-US" altLang="ko-KR"/>
              <a:t>computed </a:t>
            </a:r>
            <a:r>
              <a:rPr lang="ko-KR" altLang="en-US"/>
              <a:t>속성과 </a:t>
            </a:r>
            <a:r>
              <a:rPr lang="en-US" altLang="ko-KR"/>
              <a:t>watch </a:t>
            </a:r>
            <a:r>
              <a:rPr lang="ko-KR" altLang="en-US"/>
              <a:t>속성에 대하여 설명드리도록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Computed </a:t>
            </a:r>
            <a:r>
              <a:rPr lang="ko-KR" altLang="en-US"/>
              <a:t>는 기존의 오리지널 데이터를 가공하여 새로운 데이터로 바꿔주는 역할을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오리지널 데이터가 새롭게 갱신되면 이를 감지하고 가공된 데이터를 반응성을 가지고 반환할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1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굳이 왜 쓰는가</a:t>
            </a:r>
            <a:r>
              <a:rPr lang="en-US" altLang="ko-KR"/>
              <a:t>? </a:t>
            </a:r>
            <a:r>
              <a:rPr lang="ko-KR" altLang="en-US"/>
              <a:t>메소드 속성을 사용해 함수로 데이터를 가공해주면 되지 않을까</a:t>
            </a:r>
            <a:r>
              <a:rPr lang="en-US" altLang="ko-KR"/>
              <a:t>? -&gt; </a:t>
            </a:r>
            <a:r>
              <a:rPr lang="ko-KR" altLang="en-US"/>
              <a:t>캐싱 기능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Computed </a:t>
            </a:r>
            <a:r>
              <a:rPr lang="ko-KR" altLang="en-US"/>
              <a:t>는 함수같지만 데이터처럼 사용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저 로직이 복잡한 로직이거나</a:t>
            </a:r>
            <a:r>
              <a:rPr lang="en-US" altLang="ko-KR"/>
              <a:t>, 100</a:t>
            </a:r>
            <a:r>
              <a:rPr lang="ko-KR" altLang="en-US"/>
              <a:t>번의 반복을 한다면 효율적이지 못함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1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정말 간단한 </a:t>
            </a:r>
            <a:r>
              <a:rPr lang="en-US" altLang="ko-KR"/>
              <a:t>watch </a:t>
            </a:r>
            <a:r>
              <a:rPr lang="ko-KR" altLang="en-US"/>
              <a:t>예제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Watch</a:t>
            </a:r>
            <a:r>
              <a:rPr lang="ko-KR" altLang="en-US"/>
              <a:t>는 특정 데이터를 감시하는 역할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데이터가 변경되면 이를 감지하고 정의해둔 함수가 실행되는 방식으로 기존의 </a:t>
            </a:r>
            <a:r>
              <a:rPr lang="en-US" altLang="ko-KR"/>
              <a:t>computed</a:t>
            </a:r>
            <a:r>
              <a:rPr lang="ko-KR" altLang="en-US"/>
              <a:t>와 상당히 유사합니다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잘 동작된다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3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Vue.js 2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9EF250-DDC3-49D2-9489-B198E6532A61}"/>
              </a:ext>
            </a:extLst>
          </p:cNvPr>
          <p:cNvSpPr txBox="1"/>
          <p:nvPr/>
        </p:nvSpPr>
        <p:spPr>
          <a:xfrm>
            <a:off x="4585971" y="1536174"/>
            <a:ext cx="30200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/>
              <a:t>computed</a:t>
            </a:r>
          </a:p>
          <a:p>
            <a:pPr algn="ctr"/>
            <a:endParaRPr lang="en-US" altLang="ko-KR" sz="4800"/>
          </a:p>
          <a:p>
            <a:pPr algn="ctr"/>
            <a:r>
              <a:rPr lang="en-US" altLang="ko-KR" sz="4800"/>
              <a:t>VS </a:t>
            </a:r>
          </a:p>
          <a:p>
            <a:pPr algn="ctr"/>
            <a:endParaRPr lang="en-US" altLang="ko-KR" sz="4800"/>
          </a:p>
          <a:p>
            <a:pPr algn="ctr"/>
            <a:r>
              <a:rPr lang="en-US" altLang="ko-KR" sz="480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2728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141CD95-A896-4B9C-A648-0B3DC76C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21" y="0"/>
            <a:ext cx="5545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6B45B45-543B-4EE4-9DD0-2EDF1AF9E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14962"/>
            <a:ext cx="11160000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2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컴포넌트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29FEC0-28A6-4996-A026-B3151EF9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07" r="50000" b="3525"/>
          <a:stretch/>
        </p:blipFill>
        <p:spPr>
          <a:xfrm>
            <a:off x="1204605" y="1302637"/>
            <a:ext cx="9782789" cy="5372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EA879-AC91-49E6-8A3D-660EF71986DD}"/>
              </a:ext>
            </a:extLst>
          </p:cNvPr>
          <p:cNvSpPr/>
          <p:nvPr/>
        </p:nvSpPr>
        <p:spPr>
          <a:xfrm>
            <a:off x="1168588" y="1251837"/>
            <a:ext cx="9854822" cy="381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AD3D57-DEA8-4CC6-ACEE-8F2DA8AC9F2D}"/>
              </a:ext>
            </a:extLst>
          </p:cNvPr>
          <p:cNvSpPr/>
          <p:nvPr/>
        </p:nvSpPr>
        <p:spPr>
          <a:xfrm>
            <a:off x="7886700" y="1302637"/>
            <a:ext cx="2927350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32E0BB-BC68-4822-B75A-DBF2C1D60776}"/>
              </a:ext>
            </a:extLst>
          </p:cNvPr>
          <p:cNvSpPr/>
          <p:nvPr/>
        </p:nvSpPr>
        <p:spPr>
          <a:xfrm>
            <a:off x="6673850" y="1302637"/>
            <a:ext cx="1176834" cy="28486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E7ABF-DFAD-4111-8B27-78C0579CC687}"/>
              </a:ext>
            </a:extLst>
          </p:cNvPr>
          <p:cNvSpPr/>
          <p:nvPr/>
        </p:nvSpPr>
        <p:spPr>
          <a:xfrm>
            <a:off x="1168588" y="1695450"/>
            <a:ext cx="1580962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D3ABF1-EF3E-4094-ADE1-95CCE9FB9498}"/>
              </a:ext>
            </a:extLst>
          </p:cNvPr>
          <p:cNvSpPr/>
          <p:nvPr/>
        </p:nvSpPr>
        <p:spPr>
          <a:xfrm>
            <a:off x="1270000" y="2324100"/>
            <a:ext cx="1384300" cy="43510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82FC53-B420-4FFA-BDE5-B365441FC3E7}"/>
              </a:ext>
            </a:extLst>
          </p:cNvPr>
          <p:cNvSpPr/>
          <p:nvPr/>
        </p:nvSpPr>
        <p:spPr>
          <a:xfrm>
            <a:off x="2887980" y="1695450"/>
            <a:ext cx="8135430" cy="5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6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5" y="1110782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computed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watch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5" y="1877393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5" y="492766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4" y="2639961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props &amp; emit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4" y="416914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5473" y="3398486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 외 유용한 라이브러리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3D544E-57DD-4078-BF8C-75EC1D616713}"/>
              </a:ext>
            </a:extLst>
          </p:cNvPr>
          <p:cNvSpPr txBox="1"/>
          <p:nvPr/>
        </p:nvSpPr>
        <p:spPr>
          <a:xfrm>
            <a:off x="3784549" y="1169532"/>
            <a:ext cx="462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V-? : </a:t>
            </a:r>
            <a:r>
              <a:rPr lang="ko-KR" altLang="en-US" sz="5400"/>
              <a:t>디렉티브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7CFE3-09B7-4DA0-8C2D-3396A09EEED8}"/>
              </a:ext>
            </a:extLst>
          </p:cNvPr>
          <p:cNvSpPr txBox="1"/>
          <p:nvPr/>
        </p:nvSpPr>
        <p:spPr>
          <a:xfrm>
            <a:off x="4171431" y="2386739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v-bind : </a:t>
            </a:r>
            <a:r>
              <a:rPr lang="ko-KR" altLang="en-US" sz="2800"/>
              <a:t>데이터 바인딩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C15D3-13A4-474E-9689-FE7E15CF2252}"/>
              </a:ext>
            </a:extLst>
          </p:cNvPr>
          <p:cNvSpPr txBox="1"/>
          <p:nvPr/>
        </p:nvSpPr>
        <p:spPr>
          <a:xfrm>
            <a:off x="4324518" y="3167390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v-on : </a:t>
            </a:r>
            <a:r>
              <a:rPr lang="ko-KR" altLang="en-US" sz="2800"/>
              <a:t>이벤트 핸들링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59E7-661A-4566-9E18-FCE697FE5A74}"/>
              </a:ext>
            </a:extLst>
          </p:cNvPr>
          <p:cNvSpPr txBox="1"/>
          <p:nvPr/>
        </p:nvSpPr>
        <p:spPr>
          <a:xfrm>
            <a:off x="4308488" y="3948041"/>
            <a:ext cx="357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v-for : </a:t>
            </a:r>
            <a:r>
              <a:rPr lang="ko-KR" altLang="en-US" sz="2800"/>
              <a:t>리스트 렌더링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48297-8922-4750-A006-B00533CAAC73}"/>
              </a:ext>
            </a:extLst>
          </p:cNvPr>
          <p:cNvSpPr txBox="1"/>
          <p:nvPr/>
        </p:nvSpPr>
        <p:spPr>
          <a:xfrm>
            <a:off x="4435126" y="4742177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v-if : </a:t>
            </a:r>
            <a:r>
              <a:rPr lang="ko-KR" altLang="en-US" sz="2800"/>
              <a:t>조건부 렌더링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65A1-3CCA-4370-9F47-2630E96ACEAA}"/>
              </a:ext>
            </a:extLst>
          </p:cNvPr>
          <p:cNvSpPr txBox="1"/>
          <p:nvPr/>
        </p:nvSpPr>
        <p:spPr>
          <a:xfrm>
            <a:off x="4022351" y="5536313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v-model : </a:t>
            </a:r>
            <a:r>
              <a:rPr lang="ko-KR" altLang="en-US" sz="2800"/>
              <a:t>양방향 렌더링</a:t>
            </a:r>
          </a:p>
        </p:txBody>
      </p:sp>
    </p:spTree>
    <p:extLst>
      <p:ext uri="{BB962C8B-B14F-4D97-AF65-F5344CB8AC3E}">
        <p14:creationId xmlns:p14="http://schemas.microsoft.com/office/powerpoint/2010/main" val="373345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6E8B1C2-1FB9-4EE4-8461-BC3DAEB7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623887"/>
            <a:ext cx="5791200" cy="56102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840FF-7321-467A-80A8-1DA8C25376EA}"/>
              </a:ext>
            </a:extLst>
          </p:cNvPr>
          <p:cNvSpPr/>
          <p:nvPr/>
        </p:nvSpPr>
        <p:spPr>
          <a:xfrm>
            <a:off x="4180114" y="3158412"/>
            <a:ext cx="2080727" cy="559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BC066-CBE8-4D6B-8E65-065A826DD3DA}"/>
              </a:ext>
            </a:extLst>
          </p:cNvPr>
          <p:cNvSpPr/>
          <p:nvPr/>
        </p:nvSpPr>
        <p:spPr>
          <a:xfrm>
            <a:off x="4180114" y="3870648"/>
            <a:ext cx="1511559" cy="559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752479-2B9A-4A86-9A95-F50A24CCDD65}"/>
              </a:ext>
            </a:extLst>
          </p:cNvPr>
          <p:cNvSpPr/>
          <p:nvPr/>
        </p:nvSpPr>
        <p:spPr>
          <a:xfrm>
            <a:off x="4180113" y="4593769"/>
            <a:ext cx="2323324" cy="939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50429E-5B97-4988-9546-49E8F600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7" y="0"/>
            <a:ext cx="4910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2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EEDB1D-7EF8-459B-8DEC-4D62D5DF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14963"/>
            <a:ext cx="11160000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8734598-BACF-438D-BE53-813D66A7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96" y="0"/>
            <a:ext cx="5290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AD2262E-7457-464F-9E73-9491CE5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7" y="876300"/>
            <a:ext cx="5762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0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1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B91592-6283-46EE-BEEE-2737D83E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14962"/>
            <a:ext cx="11160000" cy="5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423</Words>
  <Application>Microsoft Office PowerPoint</Application>
  <PresentationFormat>와이드스크린</PresentationFormat>
  <Paragraphs>108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499</cp:revision>
  <dcterms:created xsi:type="dcterms:W3CDTF">2017-11-16T00:50:54Z</dcterms:created>
  <dcterms:modified xsi:type="dcterms:W3CDTF">2021-02-06T20:19:37Z</dcterms:modified>
</cp:coreProperties>
</file>