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71" r:id="rId2"/>
    <p:sldId id="270" r:id="rId3"/>
    <p:sldId id="269" r:id="rId4"/>
    <p:sldId id="287" r:id="rId5"/>
    <p:sldId id="288" r:id="rId6"/>
    <p:sldId id="286" r:id="rId7"/>
    <p:sldId id="280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53294" autoAdjust="0"/>
  </p:normalViewPr>
  <p:slideViewPr>
    <p:cSldViewPr snapToGrid="0">
      <p:cViewPr varScale="1">
        <p:scale>
          <a:sx n="60" d="100"/>
          <a:sy n="60" d="100"/>
        </p:scale>
        <p:origin x="25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안녕하십니까</a:t>
            </a:r>
            <a:r>
              <a:rPr lang="en-US" altLang="ko-KR"/>
              <a:t> </a:t>
            </a:r>
            <a:r>
              <a:rPr lang="ko-KR" altLang="en-US"/>
              <a:t>이번 세미나 발표를 맡게된 박 건웅입니다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 시간에는 </a:t>
            </a:r>
            <a:r>
              <a:rPr lang="en-US" altLang="ko-KR"/>
              <a:t>Vue.js </a:t>
            </a:r>
            <a:r>
              <a:rPr lang="ko-KR" altLang="en-US"/>
              <a:t>의 특징과 간단한 문법 및 사용법에 대해서 익혀보았습니다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저번에 말씀드린 </a:t>
            </a:r>
            <a:r>
              <a:rPr lang="en-US" altLang="ko-KR"/>
              <a:t>Vue</a:t>
            </a:r>
            <a:r>
              <a:rPr lang="ko-KR" altLang="en-US"/>
              <a:t>의 특징에 대해서 알아보다보니 이 </a:t>
            </a:r>
            <a:r>
              <a:rPr lang="en-US" altLang="ko-KR"/>
              <a:t>Vue.js</a:t>
            </a:r>
            <a:r>
              <a:rPr lang="ko-KR" altLang="en-US"/>
              <a:t>를 만들 때 어떠한 디자인 패턴이 사용되었는지 대해 알게 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디자인 패턴이라는 개념도 생소하여 공부해보고 웹 프레임 워크에는 어떠한 디자인 패턴들이</a:t>
            </a:r>
            <a:r>
              <a:rPr lang="en-US" altLang="ko-KR"/>
              <a:t> </a:t>
            </a:r>
            <a:r>
              <a:rPr lang="ko-KR" altLang="en-US"/>
              <a:t>자주 사용되는지 공부해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목차는 다음과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패턴에 대해 찾아보다 보니 이러한 말이 눈에 띄었습니다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</a:p>
          <a:p>
            <a:endParaRPr lang="en-US" altLang="ko-KR"/>
          </a:p>
          <a:p>
            <a:r>
              <a:rPr lang="ko-KR" altLang="en-US"/>
              <a:t>이미 만들어져서 잘 되는 것을 처음부터 다시 만들 필요가 없다는 의미입니다</a:t>
            </a:r>
            <a:r>
              <a:rPr lang="en-US" altLang="ko-KR"/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이 말을 개발자적인 측면에서 본다면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남이 잘 짜놓은 걸 잘 가져다 쓰는 것도 능력이다</a:t>
            </a:r>
            <a:r>
              <a:rPr lang="en-US" altLang="ko-KR">
                <a:solidFill>
                  <a:srgbClr val="FF0000"/>
                </a:solidFill>
              </a:rPr>
              <a:t>? </a:t>
            </a:r>
            <a:r>
              <a:rPr lang="ko-KR" altLang="en-US">
                <a:solidFill>
                  <a:srgbClr val="FF0000"/>
                </a:solidFill>
              </a:rPr>
              <a:t>라고 개인적으로 생각합니다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개발자들이 소프트웨어를 구현하거나 설계하다보면 당연히 여러 문제들이 닥칠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그중에는 어떻게 보면 대다수의 유사하고 공통적일 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이러한 공통된 문제들을 해결할 수 있는 훌륭한 해결책을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“</a:t>
            </a:r>
            <a:r>
              <a:rPr lang="ko-KR" altLang="en-US"/>
              <a:t>바퀴를 다시 발명하지 마라</a:t>
            </a:r>
            <a:r>
              <a:rPr lang="en-US" altLang="ko-KR"/>
              <a:t>”</a:t>
            </a:r>
            <a:r>
              <a:rPr lang="ko-KR" altLang="en-US"/>
              <a:t>는 이 말은 이미 훌륭한 해결책인 패턴이 있으니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설계하거나 구현할 때 막히면 참고를 하고 이를 활용해라 라는 것으로 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훌륭한 패턴들을 에릭 감마</a:t>
            </a:r>
            <a:r>
              <a:rPr lang="en-US" altLang="ko-KR"/>
              <a:t>, </a:t>
            </a:r>
            <a:r>
              <a:rPr lang="ko-KR" altLang="en-US"/>
              <a:t>랄프 존슨</a:t>
            </a:r>
            <a:r>
              <a:rPr lang="en-US" altLang="ko-KR"/>
              <a:t>, </a:t>
            </a:r>
            <a:r>
              <a:rPr lang="ko-KR" altLang="en-US"/>
              <a:t>존 블리시데스</a:t>
            </a:r>
            <a:r>
              <a:rPr lang="en-US" altLang="ko-KR"/>
              <a:t>, </a:t>
            </a:r>
            <a:r>
              <a:rPr lang="ko-KR" altLang="en-US"/>
              <a:t>리차드 헬름라는 네 명의 위대한 개발자들이 체계화하여 정리한 것을 디자인 패턴이라고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디자인 패턴은</a:t>
            </a:r>
            <a:r>
              <a:rPr lang="en-US" altLang="ko-KR"/>
              <a:t> </a:t>
            </a:r>
            <a:r>
              <a:rPr lang="ko-KR" altLang="en-US"/>
              <a:t>개발자들 끼리 협업을 잘할 수 있도록 해주는 의사소통의 수단이 될 수 있고</a:t>
            </a:r>
            <a:r>
              <a:rPr lang="en-US" altLang="ko-KR"/>
              <a:t>, </a:t>
            </a:r>
            <a:r>
              <a:rPr lang="ko-KR" altLang="en-US"/>
              <a:t>재사용을 통해 개발 시간을 단축시켜주는 유용한 도구가 될 수 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개발자들의 올바른 설계를 빨리 만들 수 있도록 도와주는 해결책이라고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따라서 이러한 디자인 패턴들을 알아두면 앞으로 개발자로서 무조건 도움이 될 거라고 보입니다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9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디자인 패턴은 총 </a:t>
            </a:r>
            <a:r>
              <a:rPr lang="en-US" altLang="ko-KR"/>
              <a:t>23</a:t>
            </a:r>
            <a:r>
              <a:rPr lang="ko-KR" altLang="en-US"/>
              <a:t>가지로 정리되었고 각각 생성 패턴</a:t>
            </a:r>
            <a:r>
              <a:rPr lang="en-US" altLang="ko-KR"/>
              <a:t>, </a:t>
            </a:r>
            <a:r>
              <a:rPr lang="ko-KR" altLang="en-US"/>
              <a:t>구조 패턴</a:t>
            </a:r>
            <a:r>
              <a:rPr lang="en-US" altLang="ko-KR"/>
              <a:t>,</a:t>
            </a:r>
            <a:r>
              <a:rPr lang="ko-KR" altLang="en-US"/>
              <a:t> 행위 패턴으로 분류되어있습니다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생성 패턴은 객체 생성에 관련된 패턴으로 특정 객체가 생성될 때</a:t>
            </a:r>
            <a:r>
              <a:rPr lang="en-US" altLang="ko-KR"/>
              <a:t>, </a:t>
            </a:r>
            <a:r>
              <a:rPr lang="ko-KR" altLang="en-US"/>
              <a:t>프로그램 구조에 영향을 끼치지 않도록 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구조 패턴은 클래스나 객체를 조합해서 더 큰 구조를 만드는 패턴으로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예를들어 서로 다른 인터페이스를 지닌 </a:t>
            </a:r>
            <a:r>
              <a:rPr lang="en-US" altLang="ko-KR"/>
              <a:t>2</a:t>
            </a:r>
            <a:r>
              <a:rPr lang="ko-KR" altLang="en-US"/>
              <a:t>개의 객체를 묶어 하나의 인터페이스를 제공하거나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객체를 서로 묶어 새로운 기능을 제공하는 패턴입니다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행위 패턴은 객체나 클래스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2451469" y="3136612"/>
            <a:ext cx="6799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 프레임워크 디자인 패턴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37248" y="464165"/>
            <a:ext cx="312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u="sng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780021" y="1355195"/>
            <a:ext cx="2435127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패턴이란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MVC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MVP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MVVM</a:t>
            </a:r>
          </a:p>
          <a:p>
            <a:pPr>
              <a:lnSpc>
                <a:spcPct val="150000"/>
              </a:lnSpc>
            </a:pP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F1E080-710D-43B4-B68A-EC25786A4625}"/>
              </a:ext>
            </a:extLst>
          </p:cNvPr>
          <p:cNvSpPr txBox="1"/>
          <p:nvPr/>
        </p:nvSpPr>
        <p:spPr>
          <a:xfrm>
            <a:off x="307331" y="3136612"/>
            <a:ext cx="115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“</a:t>
            </a:r>
            <a:r>
              <a:rPr lang="ko-KR" altLang="en-US" sz="3600"/>
              <a:t>바퀴를 다시 발명하지 마라</a:t>
            </a:r>
            <a:r>
              <a:rPr lang="en-US" altLang="ko-KR" sz="3600"/>
              <a:t>(Don’t reinvent the wheel)”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A4DDE-25E9-4DF7-A8A1-C1EF87EB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0" y="2204207"/>
            <a:ext cx="2117131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actory.com/wp-content/uploads/2011/08/ralph2...">
            <a:extLst>
              <a:ext uri="{FF2B5EF4-FFF2-40B4-BE49-F238E27FC236}">
                <a16:creationId xmlns:a16="http://schemas.microsoft.com/office/drawing/2014/main" id="{35905515-D135-4357-A306-1E0036189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18" y="2204206"/>
            <a:ext cx="2176256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Vlissides">
            <a:extLst>
              <a:ext uri="{FF2B5EF4-FFF2-40B4-BE49-F238E27FC236}">
                <a16:creationId xmlns:a16="http://schemas.microsoft.com/office/drawing/2014/main" id="{0503BF74-8C3D-4009-A7D3-25DC310C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17" y="2204206"/>
            <a:ext cx="2229904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chard Helm, Virginia Tech [image] | EurekAlert! Science News">
            <a:extLst>
              <a:ext uri="{FF2B5EF4-FFF2-40B4-BE49-F238E27FC236}">
                <a16:creationId xmlns:a16="http://schemas.microsoft.com/office/drawing/2014/main" id="{D5F6C2FF-F3A3-48A7-9594-6C468F1E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265" y="2204206"/>
            <a:ext cx="2021495" cy="31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89539-8536-4C0C-91A6-BA04831F7E6B}"/>
              </a:ext>
            </a:extLst>
          </p:cNvPr>
          <p:cNvSpPr txBox="1"/>
          <p:nvPr/>
        </p:nvSpPr>
        <p:spPr>
          <a:xfrm>
            <a:off x="940570" y="538300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Erich Gamma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FF305-E701-496F-B56A-FE27DCFA7179}"/>
              </a:ext>
            </a:extLst>
          </p:cNvPr>
          <p:cNvSpPr txBox="1"/>
          <p:nvPr/>
        </p:nvSpPr>
        <p:spPr>
          <a:xfrm>
            <a:off x="3783927" y="538300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Ralph</a:t>
            </a:r>
            <a:r>
              <a:rPr lang="ko-KR" altLang="en-US"/>
              <a:t> </a:t>
            </a:r>
            <a:r>
              <a:rPr lang="en-US" altLang="ko-KR"/>
              <a:t>Johnson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47449-CE85-4605-A40E-5FBDB4EAEC24}"/>
              </a:ext>
            </a:extLst>
          </p:cNvPr>
          <p:cNvSpPr txBox="1"/>
          <p:nvPr/>
        </p:nvSpPr>
        <p:spPr>
          <a:xfrm>
            <a:off x="6797783" y="5383006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John Vlissides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32054-E6BB-43E2-A5D9-6EB6A95DE612}"/>
              </a:ext>
            </a:extLst>
          </p:cNvPr>
          <p:cNvSpPr txBox="1"/>
          <p:nvPr/>
        </p:nvSpPr>
        <p:spPr>
          <a:xfrm>
            <a:off x="9715191" y="5383006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effectLst/>
              </a:rPr>
              <a:t>Richard Helm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디자인 패턴이란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C997E2-79AA-4788-AF4F-BB4836D8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12192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8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319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055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 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370</Words>
  <Application>Microsoft Office PowerPoint</Application>
  <PresentationFormat>와이드스크린</PresentationFormat>
  <Paragraphs>71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504</cp:revision>
  <dcterms:created xsi:type="dcterms:W3CDTF">2017-11-16T00:50:54Z</dcterms:created>
  <dcterms:modified xsi:type="dcterms:W3CDTF">2021-01-24T20:21:42Z</dcterms:modified>
</cp:coreProperties>
</file>