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302" r:id="rId17"/>
    <p:sldId id="301" r:id="rId18"/>
    <p:sldId id="300" r:id="rId19"/>
    <p:sldId id="303" r:id="rId20"/>
    <p:sldId id="298" r:id="rId21"/>
    <p:sldId id="299" r:id="rId22"/>
    <p:sldId id="286" r:id="rId23"/>
    <p:sldId id="280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1176" autoAdjust="0"/>
  </p:normalViewPr>
  <p:slideViewPr>
    <p:cSldViewPr snapToGrid="0">
      <p:cViewPr varScale="1">
        <p:scale>
          <a:sx n="92" d="100"/>
          <a:sy n="92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세미나의 주제는 음 이번 세미나에 여러가지 주제가 나오는데 웹 프로그래밍과 </a:t>
            </a:r>
            <a:r>
              <a:rPr lang="en-US" altLang="ko-KR"/>
              <a:t>JavaScript</a:t>
            </a:r>
            <a:r>
              <a:rPr lang="ko-KR" altLang="en-US"/>
              <a:t>로 발표자료의 제목을 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제가 가장 관심있는 분야이기도 하고</a:t>
            </a:r>
            <a:r>
              <a:rPr lang="en-US" altLang="ko-KR"/>
              <a:t>, </a:t>
            </a:r>
            <a:r>
              <a:rPr lang="ko-KR" altLang="en-US"/>
              <a:t>후배들에게는 이러한 분야도 존재하고 미리 알아가자는 취지로</a:t>
            </a:r>
            <a:r>
              <a:rPr lang="en-US" altLang="ko-KR"/>
              <a:t>, </a:t>
            </a:r>
            <a:r>
              <a:rPr lang="ko-KR" altLang="en-US"/>
              <a:t>선배나 동기들에게는 기존에 알더라도 좀 더 자세히 또한 몰랐던 부분에 대해 알려주기 위해 세미나 주제를 이렇게 잡았습니다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Calculate</a:t>
            </a:r>
            <a:r>
              <a:rPr lang="ko-KR" altLang="en-US"/>
              <a:t> 함수는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/>
              <a:t>계산을 수행해서</a:t>
            </a:r>
            <a:r>
              <a:rPr lang="en-US" altLang="ko-KR"/>
              <a:t> </a:t>
            </a:r>
            <a:r>
              <a:rPr lang="ko-KR" altLang="en-US"/>
              <a:t>계산 </a:t>
            </a:r>
            <a:r>
              <a:rPr lang="ko-KR" altLang="en-US" dirty="0"/>
              <a:t>내역 상자에 </a:t>
            </a:r>
            <a:r>
              <a:rPr lang="ko-KR" altLang="en-US"/>
              <a:t>계산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</a:t>
            </a:r>
            <a:r>
              <a:rPr lang="ko-KR" altLang="en-US"/>
              <a:t>집어넣습니다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한번 볼까요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</a:t>
            </a:r>
            <a:r>
              <a:rPr lang="ko-KR" altLang="en-US"/>
              <a:t>말했지만 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외에도 </a:t>
            </a:r>
            <a:r>
              <a:rPr lang="en-US" altLang="ko-KR"/>
              <a:t>HTML</a:t>
            </a:r>
            <a:r>
              <a:rPr lang="ko-KR" altLang="en-US"/>
              <a:t>의 요소를 집어와 변경시키고 새로 생성시킬 수도 있죠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</a:t>
            </a:r>
            <a:r>
              <a:rPr lang="ko-KR" altLang="en-US"/>
              <a:t>다룰 분야는 </a:t>
            </a:r>
            <a:r>
              <a:rPr lang="ko-KR" altLang="en-US" dirty="0"/>
              <a:t>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오늘날 자바스크립트를 활용한 </a:t>
            </a:r>
            <a:r>
              <a:rPr lang="ko-KR" altLang="en-US" dirty="0"/>
              <a:t>웹 </a:t>
            </a:r>
            <a:r>
              <a:rPr lang="ko-KR" altLang="en-US"/>
              <a:t>프로그래밍의 동향</a:t>
            </a:r>
            <a:r>
              <a:rPr lang="en-US" altLang="ko-KR"/>
              <a:t>(</a:t>
            </a:r>
            <a:r>
              <a:rPr lang="ko-KR" altLang="en-US"/>
              <a:t>트렌드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뭔가 좀 어색하지 않나요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4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HTML, CSS,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</a:t>
            </a:r>
            <a:r>
              <a:rPr lang="ko-KR" altLang="en-US"/>
              <a:t>프레임워크</a:t>
            </a:r>
            <a:r>
              <a:rPr lang="en-US" altLang="ko-KR"/>
              <a:t>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예를 들자면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우리가 흔히 부르는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 </a:t>
            </a:r>
            <a:r>
              <a:rPr lang="ko-KR" altLang="en-US"/>
              <a:t>는 오픈소스로 작성된 웹 인터페이스를 구현하기 위한 프레임워크이고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 는 페이스북에서 관리하고 만들어진 프레임워크라고합니다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Angluar</a:t>
            </a:r>
            <a:r>
              <a:rPr lang="ko-KR" altLang="en-US"/>
              <a:t>는 구글에서 만든 프레임워크구요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전세계 개발자들이 </a:t>
            </a:r>
            <a:r>
              <a:rPr lang="ko-KR" altLang="en-US" dirty="0"/>
              <a:t>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</a:t>
            </a:r>
            <a:r>
              <a:rPr lang="ko-KR" altLang="en-US"/>
              <a:t>제가 앞으로 약 </a:t>
            </a:r>
            <a:r>
              <a:rPr lang="ko-KR" altLang="en-US" dirty="0"/>
              <a:t>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의 경우 학습 난이도가 낮고</a:t>
            </a:r>
            <a:r>
              <a:rPr lang="en-US" altLang="ko-KR"/>
              <a:t>, </a:t>
            </a:r>
            <a:r>
              <a:rPr lang="ko-KR" altLang="en-US"/>
              <a:t>컴포넌트로 구성되어 있고</a:t>
            </a:r>
            <a:r>
              <a:rPr lang="en-US" altLang="ko-KR"/>
              <a:t>, </a:t>
            </a:r>
            <a:r>
              <a:rPr lang="ko-KR" altLang="en-US"/>
              <a:t>최적화가 잘되어 있어 성능이 좋고</a:t>
            </a:r>
            <a:r>
              <a:rPr lang="en-US" altLang="ko-KR"/>
              <a:t>, </a:t>
            </a:r>
            <a:r>
              <a:rPr lang="ko-KR" altLang="en-US"/>
              <a:t>모듈도 많은 다양한 장점과 특징이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/>
              <a:t>, </a:t>
            </a:r>
            <a:r>
              <a:rPr lang="ko-KR" altLang="en-US"/>
              <a:t>요즘은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그렇다면 백엔드란</a:t>
            </a:r>
            <a:r>
              <a:rPr lang="en-US" altLang="ko-KR"/>
              <a:t> </a:t>
            </a:r>
            <a:r>
              <a:rPr lang="ko-KR" altLang="en-US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</a:t>
            </a:r>
            <a:r>
              <a:rPr lang="ko-KR" altLang="en-US"/>
              <a:t>올려놓은 요소들을 조작하고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96243-694E-4FD6-BE95-9F2C472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8" y="0"/>
            <a:ext cx="827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4311" y="3136229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229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2" y="3136229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896916" y="2813447"/>
            <a:ext cx="103981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Page Application</a:t>
            </a:r>
            <a:endParaRPr lang="ko-KR" altLang="en-US" sz="7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1285CA-FF18-4F1E-A20A-14DF4A35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3" y="1003860"/>
            <a:ext cx="5214334" cy="48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146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399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3092314" y="407681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5596" y="40768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7894880" y="407681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래픽 21" descr="시계 반대 방향으로 굽은 사선 화살표">
            <a:extLst>
              <a:ext uri="{FF2B5EF4-FFF2-40B4-BE49-F238E27FC236}">
                <a16:creationId xmlns:a16="http://schemas.microsoft.com/office/drawing/2014/main" id="{50790241-B235-467F-9E60-81DDBC6E1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825242" y="2514600"/>
            <a:ext cx="914400" cy="914400"/>
          </a:xfrm>
          <a:prstGeom prst="rect">
            <a:avLst/>
          </a:prstGeom>
        </p:spPr>
      </p:pic>
      <p:pic>
        <p:nvPicPr>
          <p:cNvPr id="24" name="그래픽 23" descr="시계 반대 방향으로 굽은 사선 화살표">
            <a:extLst>
              <a:ext uri="{FF2B5EF4-FFF2-40B4-BE49-F238E27FC236}">
                <a16:creationId xmlns:a16="http://schemas.microsoft.com/office/drawing/2014/main" id="{B3C9362D-2249-4D44-BB3D-73362BC59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882019" y="3162419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BDDFBCEC-C042-4FE1-8F1E-3D3612564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29233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118CC-01B4-4EC9-90A8-9CDB797D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0"/>
          <a:stretch/>
        </p:blipFill>
        <p:spPr>
          <a:xfrm>
            <a:off x="0" y="449287"/>
            <a:ext cx="12192000" cy="5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SPA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27468" y="3136612"/>
            <a:ext cx="1073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영역이라 하고 이러한 영역을 그리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1460</Words>
  <Application>Microsoft Office PowerPoint</Application>
  <PresentationFormat>와이드스크린</PresentationFormat>
  <Paragraphs>275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341</cp:revision>
  <dcterms:created xsi:type="dcterms:W3CDTF">2017-11-16T00:50:54Z</dcterms:created>
  <dcterms:modified xsi:type="dcterms:W3CDTF">2021-01-11T07:05:16Z</dcterms:modified>
</cp:coreProperties>
</file>