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sldIdLst>
    <p:sldId id="271" r:id="rId2"/>
    <p:sldId id="270" r:id="rId3"/>
    <p:sldId id="269" r:id="rId4"/>
    <p:sldId id="281" r:id="rId5"/>
    <p:sldId id="282" r:id="rId6"/>
    <p:sldId id="290" r:id="rId7"/>
    <p:sldId id="291" r:id="rId8"/>
    <p:sldId id="292" r:id="rId9"/>
    <p:sldId id="293" r:id="rId10"/>
    <p:sldId id="294" r:id="rId11"/>
    <p:sldId id="295" r:id="rId12"/>
    <p:sldId id="288" r:id="rId13"/>
    <p:sldId id="289" r:id="rId14"/>
    <p:sldId id="268" r:id="rId15"/>
    <p:sldId id="267" r:id="rId16"/>
    <p:sldId id="272" r:id="rId17"/>
    <p:sldId id="273" r:id="rId18"/>
    <p:sldId id="285" r:id="rId19"/>
    <p:sldId id="274" r:id="rId20"/>
    <p:sldId id="284" r:id="rId21"/>
    <p:sldId id="287" r:id="rId22"/>
    <p:sldId id="279" r:id="rId23"/>
    <p:sldId id="286" r:id="rId24"/>
    <p:sldId id="280" r:id="rId25"/>
  </p:sldIdLst>
  <p:sldSz cx="12192000" cy="6858000"/>
  <p:notesSz cx="6858000" cy="9144000"/>
  <p:embeddedFontLst>
    <p:embeddedFont>
      <p:font typeface="THE정고딕140" panose="0202060302010102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36941" autoAdjust="0"/>
  </p:normalViewPr>
  <p:slideViewPr>
    <p:cSldViewPr snapToGrid="0">
      <p:cViewPr varScale="1">
        <p:scale>
          <a:sx n="42" d="100"/>
          <a:sy n="42" d="100"/>
        </p:scale>
        <p:origin x="2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정철" userId="6b2d8571929d42ee" providerId="LiveId" clId="{CEC6403A-AF8B-4760-AEA5-311421E3C852}"/>
    <pc:docChg chg="undo custSel addSld delSld modSld">
      <pc:chgData name="이 정철" userId="6b2d8571929d42ee" providerId="LiveId" clId="{CEC6403A-AF8B-4760-AEA5-311421E3C852}" dt="2020-11-01T01:53:52.345" v="843" actId="478"/>
      <pc:docMkLst>
        <pc:docMk/>
      </pc:docMkLst>
      <pc:sldChg chg="modSp mod">
        <pc:chgData name="이 정철" userId="6b2d8571929d42ee" providerId="LiveId" clId="{CEC6403A-AF8B-4760-AEA5-311421E3C852}" dt="2020-11-01T01:36:40.514" v="113" actId="6549"/>
        <pc:sldMkLst>
          <pc:docMk/>
          <pc:sldMk cId="3157962842" sldId="268"/>
        </pc:sldMkLst>
        <pc:graphicFrameChg chg="mod modGraphic">
          <ac:chgData name="이 정철" userId="6b2d8571929d42ee" providerId="LiveId" clId="{CEC6403A-AF8B-4760-AEA5-311421E3C852}" dt="2020-11-01T01:36:40.514" v="113" actId="6549"/>
          <ac:graphicFrameMkLst>
            <pc:docMk/>
            <pc:sldMk cId="3157962842" sldId="268"/>
            <ac:graphicFrameMk id="21" creationId="{FE0FD434-9153-4FE7-8142-56C97A2B6E75}"/>
          </ac:graphicFrameMkLst>
        </pc:graphicFrameChg>
      </pc:sldChg>
      <pc:sldChg chg="addSp delSp modSp mod">
        <pc:chgData name="이 정철" userId="6b2d8571929d42ee" providerId="LiveId" clId="{CEC6403A-AF8B-4760-AEA5-311421E3C852}" dt="2020-11-01T01:38:03.432" v="193" actId="478"/>
        <pc:sldMkLst>
          <pc:docMk/>
          <pc:sldMk cId="683776818" sldId="272"/>
        </pc:sldMkLst>
        <pc:spChg chg="add del mod">
          <ac:chgData name="이 정철" userId="6b2d8571929d42ee" providerId="LiveId" clId="{CEC6403A-AF8B-4760-AEA5-311421E3C852}" dt="2020-11-01T01:38:02.556" v="192"/>
          <ac:spMkLst>
            <pc:docMk/>
            <pc:sldMk cId="683776818" sldId="272"/>
            <ac:spMk id="12" creationId="{9F380723-B819-40BD-A643-B478E1CEBCF6}"/>
          </ac:spMkLst>
        </pc:spChg>
        <pc:spChg chg="mod">
          <ac:chgData name="이 정철" userId="6b2d8571929d42ee" providerId="LiveId" clId="{CEC6403A-AF8B-4760-AEA5-311421E3C852}" dt="2020-11-01T01:37:58.307" v="166"/>
          <ac:spMkLst>
            <pc:docMk/>
            <pc:sldMk cId="683776818" sldId="272"/>
            <ac:spMk id="18" creationId="{D7B7EE40-BAD9-4569-9BF6-F6E9ACA78A3C}"/>
          </ac:spMkLst>
        </pc:spChg>
        <pc:picChg chg="add del">
          <ac:chgData name="이 정철" userId="6b2d8571929d42ee" providerId="LiveId" clId="{CEC6403A-AF8B-4760-AEA5-311421E3C852}" dt="2020-11-01T01:38:03.432" v="193" actId="478"/>
          <ac:picMkLst>
            <pc:docMk/>
            <pc:sldMk cId="683776818" sldId="272"/>
            <ac:picMk id="10" creationId="{ADC113C1-EECD-49E5-BFD8-9E698C7BBAE6}"/>
          </ac:picMkLst>
        </pc:picChg>
      </pc:sldChg>
      <pc:sldChg chg="delSp modSp mod">
        <pc:chgData name="이 정철" userId="6b2d8571929d42ee" providerId="LiveId" clId="{CEC6403A-AF8B-4760-AEA5-311421E3C852}" dt="2020-11-01T01:38:20.280" v="235" actId="478"/>
        <pc:sldMkLst>
          <pc:docMk/>
          <pc:sldMk cId="3007686035" sldId="273"/>
        </pc:sldMkLst>
        <pc:spChg chg="mod">
          <ac:chgData name="이 정철" userId="6b2d8571929d42ee" providerId="LiveId" clId="{CEC6403A-AF8B-4760-AEA5-311421E3C852}" dt="2020-11-01T01:38:19.569" v="234"/>
          <ac:spMkLst>
            <pc:docMk/>
            <pc:sldMk cId="3007686035" sldId="273"/>
            <ac:spMk id="4" creationId="{D1B993BA-AF09-443E-8F91-4F43B67FD1DA}"/>
          </ac:spMkLst>
        </pc:spChg>
        <pc:spChg chg="mod">
          <ac:chgData name="이 정철" userId="6b2d8571929d42ee" providerId="LiveId" clId="{CEC6403A-AF8B-4760-AEA5-311421E3C852}" dt="2020-11-01T01:38:12.747" v="210"/>
          <ac:spMkLst>
            <pc:docMk/>
            <pc:sldMk cId="3007686035" sldId="273"/>
            <ac:spMk id="18" creationId="{D7B7EE40-BAD9-4569-9BF6-F6E9ACA78A3C}"/>
          </ac:spMkLst>
        </pc:spChg>
        <pc:picChg chg="del">
          <ac:chgData name="이 정철" userId="6b2d8571929d42ee" providerId="LiveId" clId="{CEC6403A-AF8B-4760-AEA5-311421E3C852}" dt="2020-11-01T01:38:20.280" v="235" actId="478"/>
          <ac:picMkLst>
            <pc:docMk/>
            <pc:sldMk cId="3007686035" sldId="273"/>
            <ac:picMk id="3" creationId="{12EAF08B-1094-445A-9113-45503A44D655}"/>
          </ac:picMkLst>
        </pc:picChg>
      </pc:sldChg>
      <pc:sldChg chg="delSp modSp mod">
        <pc:chgData name="이 정철" userId="6b2d8571929d42ee" providerId="LiveId" clId="{CEC6403A-AF8B-4760-AEA5-311421E3C852}" dt="2020-11-01T01:39:02.743" v="360" actId="478"/>
        <pc:sldMkLst>
          <pc:docMk/>
          <pc:sldMk cId="3018444448" sldId="274"/>
        </pc:sldMkLst>
        <pc:spChg chg="mod">
          <ac:chgData name="이 정철" userId="6b2d8571929d42ee" providerId="LiveId" clId="{CEC6403A-AF8B-4760-AEA5-311421E3C852}" dt="2020-11-01T01:38:59.294" v="358"/>
          <ac:spMkLst>
            <pc:docMk/>
            <pc:sldMk cId="3018444448" sldId="274"/>
            <ac:spMk id="9" creationId="{DA616441-6389-4D16-8E91-DC509A2201C2}"/>
          </ac:spMkLst>
        </pc:spChg>
        <pc:spChg chg="del">
          <ac:chgData name="이 정철" userId="6b2d8571929d42ee" providerId="LiveId" clId="{CEC6403A-AF8B-4760-AEA5-311421E3C852}" dt="2020-11-01T01:38:24.044" v="236" actId="478"/>
          <ac:spMkLst>
            <pc:docMk/>
            <pc:sldMk cId="3018444448" sldId="274"/>
            <ac:spMk id="13" creationId="{E6553985-ED2B-4C76-91D4-DE73ACF2C389}"/>
          </ac:spMkLst>
        </pc:spChg>
        <pc:spChg chg="mod">
          <ac:chgData name="이 정철" userId="6b2d8571929d42ee" providerId="LiveId" clId="{CEC6403A-AF8B-4760-AEA5-311421E3C852}" dt="2020-11-01T01:38:35.446" v="280"/>
          <ac:spMkLst>
            <pc:docMk/>
            <pc:sldMk cId="3018444448" sldId="274"/>
            <ac:spMk id="18" creationId="{D7B7EE40-BAD9-4569-9BF6-F6E9ACA78A3C}"/>
          </ac:spMkLst>
        </pc:spChg>
        <pc:spChg chg="del mod">
          <ac:chgData name="이 정철" userId="6b2d8571929d42ee" providerId="LiveId" clId="{CEC6403A-AF8B-4760-AEA5-311421E3C852}" dt="2020-11-01T01:39:02.743" v="360" actId="478"/>
          <ac:spMkLst>
            <pc:docMk/>
            <pc:sldMk cId="3018444448" sldId="274"/>
            <ac:spMk id="32" creationId="{960DEE2D-6C33-4E71-B59B-A22300122E2D}"/>
          </ac:spMkLst>
        </pc:spChg>
      </pc:sldChg>
      <pc:sldChg chg="delSp modSp del mod">
        <pc:chgData name="이 정철" userId="6b2d8571929d42ee" providerId="LiveId" clId="{CEC6403A-AF8B-4760-AEA5-311421E3C852}" dt="2020-11-01T01:39:37.693" v="378" actId="47"/>
        <pc:sldMkLst>
          <pc:docMk/>
          <pc:sldMk cId="1539736462" sldId="275"/>
        </pc:sldMkLst>
        <pc:spChg chg="del mod">
          <ac:chgData name="이 정철" userId="6b2d8571929d42ee" providerId="LiveId" clId="{CEC6403A-AF8B-4760-AEA5-311421E3C852}" dt="2020-11-01T01:38:52.989" v="349"/>
          <ac:spMkLst>
            <pc:docMk/>
            <pc:sldMk cId="1539736462" sldId="275"/>
            <ac:spMk id="9" creationId="{DA616441-6389-4D16-8E91-DC509A2201C2}"/>
          </ac:spMkLst>
        </pc:spChg>
        <pc:spChg chg="mod">
          <ac:chgData name="이 정철" userId="6b2d8571929d42ee" providerId="LiveId" clId="{CEC6403A-AF8B-4760-AEA5-311421E3C852}" dt="2020-11-01T01:38:46.575" v="315"/>
          <ac:spMkLst>
            <pc:docMk/>
            <pc:sldMk cId="1539736462" sldId="275"/>
            <ac:spMk id="18" creationId="{D7B7EE40-BAD9-4569-9BF6-F6E9ACA78A3C}"/>
          </ac:spMkLst>
        </pc:spChg>
      </pc:sldChg>
      <pc:sldChg chg="del">
        <pc:chgData name="이 정철" userId="6b2d8571929d42ee" providerId="LiveId" clId="{CEC6403A-AF8B-4760-AEA5-311421E3C852}" dt="2020-11-01T01:39:37.920" v="379" actId="47"/>
        <pc:sldMkLst>
          <pc:docMk/>
          <pc:sldMk cId="1327200715" sldId="276"/>
        </pc:sldMkLst>
      </pc:sldChg>
      <pc:sldChg chg="del">
        <pc:chgData name="이 정철" userId="6b2d8571929d42ee" providerId="LiveId" clId="{CEC6403A-AF8B-4760-AEA5-311421E3C852}" dt="2020-11-01T01:39:39.505" v="380" actId="47"/>
        <pc:sldMkLst>
          <pc:docMk/>
          <pc:sldMk cId="1803244233" sldId="277"/>
        </pc:sldMkLst>
      </pc:sldChg>
      <pc:sldChg chg="del">
        <pc:chgData name="이 정철" userId="6b2d8571929d42ee" providerId="LiveId" clId="{CEC6403A-AF8B-4760-AEA5-311421E3C852}" dt="2020-11-01T01:39:40.132" v="381" actId="47"/>
        <pc:sldMkLst>
          <pc:docMk/>
          <pc:sldMk cId="1943721953" sldId="278"/>
        </pc:sldMkLst>
      </pc:sldChg>
      <pc:sldChg chg="delSp modSp mod">
        <pc:chgData name="이 정철" userId="6b2d8571929d42ee" providerId="LiveId" clId="{CEC6403A-AF8B-4760-AEA5-311421E3C852}" dt="2020-11-01T01:40:15.955" v="413" actId="478"/>
        <pc:sldMkLst>
          <pc:docMk/>
          <pc:sldMk cId="377008836" sldId="279"/>
        </pc:sldMkLst>
        <pc:spChg chg="del">
          <ac:chgData name="이 정철" userId="6b2d8571929d42ee" providerId="LiveId" clId="{CEC6403A-AF8B-4760-AEA5-311421E3C852}" dt="2020-11-01T01:40:15.955" v="413" actId="478"/>
          <ac:spMkLst>
            <pc:docMk/>
            <pc:sldMk cId="377008836" sldId="279"/>
            <ac:spMk id="13" creationId="{E6553985-ED2B-4C76-91D4-DE73ACF2C389}"/>
          </ac:spMkLst>
        </pc:spChg>
        <pc:spChg chg="mod">
          <ac:chgData name="이 정철" userId="6b2d8571929d42ee" providerId="LiveId" clId="{CEC6403A-AF8B-4760-AEA5-311421E3C852}" dt="2020-11-01T01:39:54.260" v="409"/>
          <ac:spMkLst>
            <pc:docMk/>
            <pc:sldMk cId="377008836" sldId="279"/>
            <ac:spMk id="18" creationId="{D7B7EE40-BAD9-4569-9BF6-F6E9ACA78A3C}"/>
          </ac:spMkLst>
        </pc:spChg>
      </pc:sldChg>
      <pc:sldChg chg="addSp delSp modSp add mod">
        <pc:chgData name="이 정철" userId="6b2d8571929d42ee" providerId="LiveId" clId="{CEC6403A-AF8B-4760-AEA5-311421E3C852}" dt="2020-11-01T01:48:10.446" v="574" actId="1076"/>
        <pc:sldMkLst>
          <pc:docMk/>
          <pc:sldMk cId="764040594" sldId="284"/>
        </pc:sldMkLst>
        <pc:spChg chg="add del">
          <ac:chgData name="이 정철" userId="6b2d8571929d42ee" providerId="LiveId" clId="{CEC6403A-AF8B-4760-AEA5-311421E3C852}" dt="2020-11-01T01:39:34.969" v="377" actId="478"/>
          <ac:spMkLst>
            <pc:docMk/>
            <pc:sldMk cId="764040594" sldId="284"/>
            <ac:spMk id="7" creationId="{61827FFE-0B11-430F-8D59-BE1EBFBA16F9}"/>
          </ac:spMkLst>
        </pc:spChg>
        <pc:spChg chg="add mod">
          <ac:chgData name="이 정철" userId="6b2d8571929d42ee" providerId="LiveId" clId="{CEC6403A-AF8B-4760-AEA5-311421E3C852}" dt="2020-11-01T01:48:10.446" v="574" actId="1076"/>
          <ac:spMkLst>
            <pc:docMk/>
            <pc:sldMk cId="764040594" sldId="284"/>
            <ac:spMk id="8" creationId="{5E981400-FC42-4927-B400-9F25254A414E}"/>
          </ac:spMkLst>
        </pc:spChg>
        <pc:spChg chg="mod">
          <ac:chgData name="이 정철" userId="6b2d8571929d42ee" providerId="LiveId" clId="{CEC6403A-AF8B-4760-AEA5-311421E3C852}" dt="2020-11-01T01:39:22.546" v="374"/>
          <ac:spMkLst>
            <pc:docMk/>
            <pc:sldMk cId="764040594" sldId="284"/>
            <ac:spMk id="9" creationId="{DA616441-6389-4D16-8E91-DC509A2201C2}"/>
          </ac:spMkLst>
        </pc:spChg>
        <pc:spChg chg="add del mod">
          <ac:chgData name="이 정철" userId="6b2d8571929d42ee" providerId="LiveId" clId="{CEC6403A-AF8B-4760-AEA5-311421E3C852}" dt="2020-11-01T01:40:01.829" v="412" actId="478"/>
          <ac:spMkLst>
            <pc:docMk/>
            <pc:sldMk cId="764040594" sldId="284"/>
            <ac:spMk id="10" creationId="{784ABA21-A556-4877-AB60-68CFC79CB93A}"/>
          </ac:spMkLst>
        </pc:spChg>
        <pc:spChg chg="add mod">
          <ac:chgData name="이 정철" userId="6b2d8571929d42ee" providerId="LiveId" clId="{CEC6403A-AF8B-4760-AEA5-311421E3C852}" dt="2020-11-01T01:48:10.446" v="574" actId="1076"/>
          <ac:spMkLst>
            <pc:docMk/>
            <pc:sldMk cId="764040594" sldId="284"/>
            <ac:spMk id="14" creationId="{B826DBA0-6ABD-42E6-9B6C-A99E7ED741ED}"/>
          </ac:spMkLst>
        </pc:spChg>
        <pc:grpChg chg="mod">
          <ac:chgData name="이 정철" userId="6b2d8571929d42ee" providerId="LiveId" clId="{CEC6403A-AF8B-4760-AEA5-311421E3C852}" dt="2020-11-01T01:48:03.047" v="573" actId="1076"/>
          <ac:grpSpMkLst>
            <pc:docMk/>
            <pc:sldMk cId="764040594" sldId="284"/>
            <ac:grpSpMk id="6" creationId="{CA7BD838-D4FB-4EA7-B68C-FA7B6D147BA2}"/>
          </ac:grpSpMkLst>
        </pc:grpChg>
        <pc:graphicFrameChg chg="add mod modGraphic">
          <ac:chgData name="이 정철" userId="6b2d8571929d42ee" providerId="LiveId" clId="{CEC6403A-AF8B-4760-AEA5-311421E3C852}" dt="2020-11-01T01:48:10.446" v="574" actId="1076"/>
          <ac:graphicFrameMkLst>
            <pc:docMk/>
            <pc:sldMk cId="764040594" sldId="284"/>
            <ac:graphicFrameMk id="4" creationId="{0DDE7B15-820F-4AF6-81D5-BD63C37D034A}"/>
          </ac:graphicFrameMkLst>
        </pc:graphicFrameChg>
        <pc:graphicFrameChg chg="add mod modGraphic">
          <ac:chgData name="이 정철" userId="6b2d8571929d42ee" providerId="LiveId" clId="{CEC6403A-AF8B-4760-AEA5-311421E3C852}" dt="2020-11-01T01:48:10.446" v="574" actId="1076"/>
          <ac:graphicFrameMkLst>
            <pc:docMk/>
            <pc:sldMk cId="764040594" sldId="284"/>
            <ac:graphicFrameMk id="12" creationId="{71D21AE2-52B3-4FB5-A113-37C05500BEF3}"/>
          </ac:graphicFrameMkLst>
        </pc:graphicFrameChg>
      </pc:sldChg>
      <pc:sldChg chg="addSp delSp modSp mod">
        <pc:chgData name="이 정철" userId="6b2d8571929d42ee" providerId="LiveId" clId="{CEC6403A-AF8B-4760-AEA5-311421E3C852}" dt="2020-11-01T01:53:52.345" v="843" actId="478"/>
        <pc:sldMkLst>
          <pc:docMk/>
          <pc:sldMk cId="1566911912" sldId="287"/>
        </pc:sldMkLst>
        <pc:spChg chg="add del mod">
          <ac:chgData name="이 정철" userId="6b2d8571929d42ee" providerId="LiveId" clId="{CEC6403A-AF8B-4760-AEA5-311421E3C852}" dt="2020-11-01T01:53:52.345" v="843" actId="478"/>
          <ac:spMkLst>
            <pc:docMk/>
            <pc:sldMk cId="1566911912" sldId="287"/>
            <ac:spMk id="2" creationId="{85C7274E-F98A-4947-B033-44BA448FC880}"/>
          </ac:spMkLst>
        </pc:spChg>
        <pc:spChg chg="del">
          <ac:chgData name="이 정철" userId="6b2d8571929d42ee" providerId="LiveId" clId="{CEC6403A-AF8B-4760-AEA5-311421E3C852}" dt="2020-11-01T01:50:19.370" v="575" actId="478"/>
          <ac:spMkLst>
            <pc:docMk/>
            <pc:sldMk cId="1566911912" sldId="287"/>
            <ac:spMk id="7" creationId="{4D2CE816-DD2F-46FE-BE59-4B1FD87E8D0D}"/>
          </ac:spMkLst>
        </pc:spChg>
        <pc:picChg chg="mod">
          <ac:chgData name="이 정철" userId="6b2d8571929d42ee" providerId="LiveId" clId="{CEC6403A-AF8B-4760-AEA5-311421E3C852}" dt="2020-11-01T01:51:35.819" v="576" actId="1076"/>
          <ac:picMkLst>
            <pc:docMk/>
            <pc:sldMk cId="1566911912" sldId="287"/>
            <ac:picMk id="3" creationId="{7A9CD6F1-1FC3-4FE0-8C9F-48901DD33BF7}"/>
          </ac:picMkLst>
        </pc:picChg>
      </pc:sldChg>
    </pc:docChg>
  </pc:docChgLst>
  <pc:docChgLst>
    <pc:chgData name="건웅" userId="bd2dc65916beff84" providerId="LiveId" clId="{C3267078-206C-4572-A96C-13BE713A54E6}"/>
    <pc:docChg chg="undo redo custSel addSld delSld modSld">
      <pc:chgData name="건웅" userId="bd2dc65916beff84" providerId="LiveId" clId="{C3267078-206C-4572-A96C-13BE713A54E6}" dt="2020-11-01T01:56:56.154" v="1987" actId="207"/>
      <pc:docMkLst>
        <pc:docMk/>
      </pc:docMkLst>
      <pc:sldChg chg="modSp mod">
        <pc:chgData name="건웅" userId="bd2dc65916beff84" providerId="LiveId" clId="{C3267078-206C-4572-A96C-13BE713A54E6}" dt="2020-11-01T01:56:56.154" v="1987" actId="207"/>
        <pc:sldMkLst>
          <pc:docMk/>
          <pc:sldMk cId="416863446" sldId="267"/>
        </pc:sldMkLst>
        <pc:graphicFrameChg chg="modGraphic">
          <ac:chgData name="건웅" userId="bd2dc65916beff84" providerId="LiveId" clId="{C3267078-206C-4572-A96C-13BE713A54E6}" dt="2020-11-01T01:56:56.154" v="1987" actId="207"/>
          <ac:graphicFrameMkLst>
            <pc:docMk/>
            <pc:sldMk cId="416863446" sldId="267"/>
            <ac:graphicFrameMk id="8" creationId="{02AAF3C3-F479-4F50-8F8A-2E1CAA576533}"/>
          </ac:graphicFrameMkLst>
        </pc:graphicFrameChg>
      </pc:sldChg>
      <pc:sldChg chg="addSp delSp modSp mod">
        <pc:chgData name="건웅" userId="bd2dc65916beff84" providerId="LiveId" clId="{C3267078-206C-4572-A96C-13BE713A54E6}" dt="2020-11-01T01:38:20.549" v="375"/>
        <pc:sldMkLst>
          <pc:docMk/>
          <pc:sldMk cId="3157962842" sldId="268"/>
        </pc:sldMkLst>
        <pc:spChg chg="add mod">
          <ac:chgData name="건웅" userId="bd2dc65916beff84" providerId="LiveId" clId="{C3267078-206C-4572-A96C-13BE713A54E6}" dt="2020-11-01T01:36:51.174" v="87" actId="1076"/>
          <ac:spMkLst>
            <pc:docMk/>
            <pc:sldMk cId="3157962842" sldId="268"/>
            <ac:spMk id="17" creationId="{636A80FC-6BC7-4F3E-A09E-0B65B7A71371}"/>
          </ac:spMkLst>
        </pc:spChg>
        <pc:spChg chg="add del mod">
          <ac:chgData name="건웅" userId="bd2dc65916beff84" providerId="LiveId" clId="{C3267078-206C-4572-A96C-13BE713A54E6}" dt="2020-11-01T01:35:33.680" v="69" actId="478"/>
          <ac:spMkLst>
            <pc:docMk/>
            <pc:sldMk cId="3157962842" sldId="268"/>
            <ac:spMk id="23" creationId="{C60BF334-5474-4E81-A82C-E6551A00AF56}"/>
          </ac:spMkLst>
        </pc:spChg>
        <pc:spChg chg="add del mod">
          <ac:chgData name="건웅" userId="bd2dc65916beff84" providerId="LiveId" clId="{C3267078-206C-4572-A96C-13BE713A54E6}" dt="2020-11-01T01:36:16.618" v="82" actId="478"/>
          <ac:spMkLst>
            <pc:docMk/>
            <pc:sldMk cId="3157962842" sldId="268"/>
            <ac:spMk id="27" creationId="{83F8B488-7B86-4588-8A76-8056A3E6EDD9}"/>
          </ac:spMkLst>
        </pc:spChg>
        <pc:spChg chg="add del mod">
          <ac:chgData name="건웅" userId="bd2dc65916beff84" providerId="LiveId" clId="{C3267078-206C-4572-A96C-13BE713A54E6}" dt="2020-11-01T01:36:16.618" v="82" actId="478"/>
          <ac:spMkLst>
            <pc:docMk/>
            <pc:sldMk cId="3157962842" sldId="268"/>
            <ac:spMk id="31" creationId="{7F0C1E9F-2F8C-4129-9CDF-4B1AA47101D7}"/>
          </ac:spMkLst>
        </pc:spChg>
        <pc:spChg chg="add del">
          <ac:chgData name="건웅" userId="bd2dc65916beff84" providerId="LiveId" clId="{C3267078-206C-4572-A96C-13BE713A54E6}" dt="2020-11-01T01:36:55.377" v="89" actId="22"/>
          <ac:spMkLst>
            <pc:docMk/>
            <pc:sldMk cId="3157962842" sldId="268"/>
            <ac:spMk id="35" creationId="{D2C9C9ED-3BB2-49F1-8618-9A0AC12DD5C6}"/>
          </ac:spMkLst>
        </pc:spChg>
        <pc:spChg chg="add mod">
          <ac:chgData name="건웅" userId="bd2dc65916beff84" providerId="LiveId" clId="{C3267078-206C-4572-A96C-13BE713A54E6}" dt="2020-11-01T01:37:21.404" v="110"/>
          <ac:spMkLst>
            <pc:docMk/>
            <pc:sldMk cId="3157962842" sldId="268"/>
            <ac:spMk id="39" creationId="{69B2001B-5BE2-4A5D-925B-6A01CB166473}"/>
          </ac:spMkLst>
        </pc:spChg>
        <pc:spChg chg="add mod">
          <ac:chgData name="건웅" userId="bd2dc65916beff84" providerId="LiveId" clId="{C3267078-206C-4572-A96C-13BE713A54E6}" dt="2020-11-01T01:37:34.845" v="136"/>
          <ac:spMkLst>
            <pc:docMk/>
            <pc:sldMk cId="3157962842" sldId="268"/>
            <ac:spMk id="43" creationId="{AEA105B6-BCF4-4537-A285-40DFBE1C31CE}"/>
          </ac:spMkLst>
        </pc:spChg>
        <pc:graphicFrameChg chg="mod modGraphic">
          <ac:chgData name="건웅" userId="bd2dc65916beff84" providerId="LiveId" clId="{C3267078-206C-4572-A96C-13BE713A54E6}" dt="2020-11-01T01:36:47.238" v="86" actId="1076"/>
          <ac:graphicFrameMkLst>
            <pc:docMk/>
            <pc:sldMk cId="3157962842" sldId="268"/>
            <ac:graphicFrameMk id="9" creationId="{FD65B9D1-951B-4EAB-B037-4689121E9D3D}"/>
          </ac:graphicFrameMkLst>
        </pc:graphicFrameChg>
        <pc:graphicFrameChg chg="add del">
          <ac:chgData name="건웅" userId="bd2dc65916beff84" providerId="LiveId" clId="{C3267078-206C-4572-A96C-13BE713A54E6}" dt="2020-11-01T01:31:54.070" v="1" actId="22"/>
          <ac:graphicFrameMkLst>
            <pc:docMk/>
            <pc:sldMk cId="3157962842" sldId="268"/>
            <ac:graphicFrameMk id="11" creationId="{67727254-3751-4EF5-B4F8-F3B5ED53B109}"/>
          </ac:graphicFrameMkLst>
        </pc:graphicFrameChg>
        <pc:graphicFrameChg chg="add del mod">
          <ac:chgData name="건웅" userId="bd2dc65916beff84" providerId="LiveId" clId="{C3267078-206C-4572-A96C-13BE713A54E6}" dt="2020-11-01T01:35:36.589" v="70" actId="478"/>
          <ac:graphicFrameMkLst>
            <pc:docMk/>
            <pc:sldMk cId="3157962842" sldId="268"/>
            <ac:graphicFrameMk id="13" creationId="{06DCC20C-9DFF-43AA-B61E-EE452F8A7A6A}"/>
          </ac:graphicFrameMkLst>
        </pc:graphicFrameChg>
        <pc:graphicFrameChg chg="add del">
          <ac:chgData name="건웅" userId="bd2dc65916beff84" providerId="LiveId" clId="{C3267078-206C-4572-A96C-13BE713A54E6}" dt="2020-11-01T01:32:28.556" v="7" actId="22"/>
          <ac:graphicFrameMkLst>
            <pc:docMk/>
            <pc:sldMk cId="3157962842" sldId="268"/>
            <ac:graphicFrameMk id="15" creationId="{6640F877-81B4-4165-B5A9-4EB462BF4D6A}"/>
          </ac:graphicFrameMkLst>
        </pc:graphicFrameChg>
        <pc:graphicFrameChg chg="add del mod">
          <ac:chgData name="건웅" userId="bd2dc65916beff84" providerId="LiveId" clId="{C3267078-206C-4572-A96C-13BE713A54E6}" dt="2020-11-01T01:36:56.670" v="90" actId="478"/>
          <ac:graphicFrameMkLst>
            <pc:docMk/>
            <pc:sldMk cId="3157962842" sldId="268"/>
            <ac:graphicFrameMk id="21" creationId="{FE0FD434-9153-4FE7-8142-56C97A2B6E75}"/>
          </ac:graphicFrameMkLst>
        </pc:graphicFrameChg>
        <pc:graphicFrameChg chg="add del mod">
          <ac:chgData name="건웅" userId="bd2dc65916beff84" providerId="LiveId" clId="{C3267078-206C-4572-A96C-13BE713A54E6}" dt="2020-11-01T01:36:16.618" v="82" actId="478"/>
          <ac:graphicFrameMkLst>
            <pc:docMk/>
            <pc:sldMk cId="3157962842" sldId="268"/>
            <ac:graphicFrameMk id="25" creationId="{ABFF6BB0-A73D-46BE-85E0-4BFA8CC402EA}"/>
          </ac:graphicFrameMkLst>
        </pc:graphicFrameChg>
        <pc:graphicFrameChg chg="add del mod">
          <ac:chgData name="건웅" userId="bd2dc65916beff84" providerId="LiveId" clId="{C3267078-206C-4572-A96C-13BE713A54E6}" dt="2020-11-01T01:36:16.618" v="82" actId="478"/>
          <ac:graphicFrameMkLst>
            <pc:docMk/>
            <pc:sldMk cId="3157962842" sldId="268"/>
            <ac:graphicFrameMk id="29" creationId="{951536F5-D627-4149-9A17-A7CE0FDEDA79}"/>
          </ac:graphicFrameMkLst>
        </pc:graphicFrameChg>
        <pc:graphicFrameChg chg="add del">
          <ac:chgData name="건웅" userId="bd2dc65916beff84" providerId="LiveId" clId="{C3267078-206C-4572-A96C-13BE713A54E6}" dt="2020-11-01T01:36:55.377" v="89" actId="22"/>
          <ac:graphicFrameMkLst>
            <pc:docMk/>
            <pc:sldMk cId="3157962842" sldId="268"/>
            <ac:graphicFrameMk id="33" creationId="{A019EA72-B63E-4C67-8A54-CD6A621FDCBC}"/>
          </ac:graphicFrameMkLst>
        </pc:graphicFrameChg>
        <pc:graphicFrameChg chg="add mod modGraphic">
          <ac:chgData name="건웅" userId="bd2dc65916beff84" providerId="LiveId" clId="{C3267078-206C-4572-A96C-13BE713A54E6}" dt="2020-11-01T01:37:43.058" v="219"/>
          <ac:graphicFrameMkLst>
            <pc:docMk/>
            <pc:sldMk cId="3157962842" sldId="268"/>
            <ac:graphicFrameMk id="37" creationId="{D9873CE9-5A45-43C8-858D-6974AAA3FAC3}"/>
          </ac:graphicFrameMkLst>
        </pc:graphicFrameChg>
        <pc:graphicFrameChg chg="add mod modGraphic">
          <ac:chgData name="건웅" userId="bd2dc65916beff84" providerId="LiveId" clId="{C3267078-206C-4572-A96C-13BE713A54E6}" dt="2020-11-01T01:38:20.549" v="375"/>
          <ac:graphicFrameMkLst>
            <pc:docMk/>
            <pc:sldMk cId="3157962842" sldId="268"/>
            <ac:graphicFrameMk id="41" creationId="{8F1FCEC3-687E-4B75-8DEB-B398FFEFEAEA}"/>
          </ac:graphicFrameMkLst>
        </pc:graphicFrameChg>
      </pc:sldChg>
      <pc:sldChg chg="addSp modSp mod">
        <pc:chgData name="건웅" userId="bd2dc65916beff84" providerId="LiveId" clId="{C3267078-206C-4572-A96C-13BE713A54E6}" dt="2020-11-01T01:53:20.540" v="1956" actId="1076"/>
        <pc:sldMkLst>
          <pc:docMk/>
          <pc:sldMk cId="3058634759" sldId="270"/>
        </pc:sldMkLst>
        <pc:spChg chg="add mod">
          <ac:chgData name="건웅" userId="bd2dc65916beff84" providerId="LiveId" clId="{C3267078-206C-4572-A96C-13BE713A54E6}" dt="2020-11-01T01:50:51.415" v="1951" actId="1076"/>
          <ac:spMkLst>
            <pc:docMk/>
            <pc:sldMk cId="3058634759" sldId="270"/>
            <ac:spMk id="4" creationId="{925180F3-63F7-4BFF-8806-CC69D28F35CE}"/>
          </ac:spMkLst>
        </pc:spChg>
        <pc:spChg chg="mod">
          <ac:chgData name="건웅" userId="bd2dc65916beff84" providerId="LiveId" clId="{C3267078-206C-4572-A96C-13BE713A54E6}" dt="2020-11-01T01:49:53.970" v="1885" actId="1035"/>
          <ac:spMkLst>
            <pc:docMk/>
            <pc:sldMk cId="3058634759" sldId="270"/>
            <ac:spMk id="18" creationId="{D7B7EE40-BAD9-4569-9BF6-F6E9ACA78A3C}"/>
          </ac:spMkLst>
        </pc:spChg>
        <pc:spChg chg="mod">
          <ac:chgData name="건웅" userId="bd2dc65916beff84" providerId="LiveId" clId="{C3267078-206C-4572-A96C-13BE713A54E6}" dt="2020-11-01T01:49:53.970" v="1885" actId="1035"/>
          <ac:spMkLst>
            <pc:docMk/>
            <pc:sldMk cId="3058634759" sldId="270"/>
            <ac:spMk id="19" creationId="{3EBEA385-4253-4749-B8C1-9ACBAE8622A7}"/>
          </ac:spMkLst>
        </pc:spChg>
        <pc:spChg chg="mod">
          <ac:chgData name="건웅" userId="bd2dc65916beff84" providerId="LiveId" clId="{C3267078-206C-4572-A96C-13BE713A54E6}" dt="2020-11-01T01:53:20.540" v="1956" actId="1076"/>
          <ac:spMkLst>
            <pc:docMk/>
            <pc:sldMk cId="3058634759" sldId="270"/>
            <ac:spMk id="20" creationId="{4E9F8AD0-7BC8-473F-B209-B77428A0C729}"/>
          </ac:spMkLst>
        </pc:spChg>
      </pc:sldChg>
      <pc:sldChg chg="addSp modSp mod">
        <pc:chgData name="건웅" userId="bd2dc65916beff84" providerId="LiveId" clId="{C3267078-206C-4572-A96C-13BE713A54E6}" dt="2020-11-01T01:45:07.047" v="1699" actId="1076"/>
        <pc:sldMkLst>
          <pc:docMk/>
          <pc:sldMk cId="683776818" sldId="272"/>
        </pc:sldMkLst>
        <pc:spChg chg="add mod">
          <ac:chgData name="건웅" userId="bd2dc65916beff84" providerId="LiveId" clId="{C3267078-206C-4572-A96C-13BE713A54E6}" dt="2020-11-01T01:45:07.047" v="1699" actId="1076"/>
          <ac:spMkLst>
            <pc:docMk/>
            <pc:sldMk cId="683776818" sldId="272"/>
            <ac:spMk id="2" creationId="{6221C089-807A-43E8-BAA5-862EA66B5BBD}"/>
          </ac:spMkLst>
        </pc:spChg>
        <pc:spChg chg="mod">
          <ac:chgData name="건웅" userId="bd2dc65916beff84" providerId="LiveId" clId="{C3267078-206C-4572-A96C-13BE713A54E6}" dt="2020-11-01T01:44:08.903" v="1691" actId="1076"/>
          <ac:spMkLst>
            <pc:docMk/>
            <pc:sldMk cId="683776818" sldId="272"/>
            <ac:spMk id="32" creationId="{960DEE2D-6C33-4E71-B59B-A22300122E2D}"/>
          </ac:spMkLst>
        </pc:spChg>
      </pc:sldChg>
      <pc:sldChg chg="addSp modSp mod">
        <pc:chgData name="건웅" userId="bd2dc65916beff84" providerId="LiveId" clId="{C3267078-206C-4572-A96C-13BE713A54E6}" dt="2020-11-01T01:47:53.302" v="1809" actId="14100"/>
        <pc:sldMkLst>
          <pc:docMk/>
          <pc:sldMk cId="377008836" sldId="279"/>
        </pc:sldMkLst>
        <pc:spChg chg="add mod">
          <ac:chgData name="건웅" userId="bd2dc65916beff84" providerId="LiveId" clId="{C3267078-206C-4572-A96C-13BE713A54E6}" dt="2020-11-01T01:47:53.302" v="1809" actId="14100"/>
          <ac:spMkLst>
            <pc:docMk/>
            <pc:sldMk cId="377008836" sldId="279"/>
            <ac:spMk id="7" creationId="{4D2CE816-DD2F-46FE-BE59-4B1FD87E8D0D}"/>
          </ac:spMkLst>
        </pc:spChg>
      </pc:sldChg>
      <pc:sldChg chg="modSp add mod">
        <pc:chgData name="건웅" userId="bd2dc65916beff84" providerId="LiveId" clId="{C3267078-206C-4572-A96C-13BE713A54E6}" dt="2020-11-01T01:48:09.838" v="1817" actId="1076"/>
        <pc:sldMkLst>
          <pc:docMk/>
          <pc:sldMk cId="1947517016" sldId="286"/>
        </pc:sldMkLst>
        <pc:spChg chg="mod">
          <ac:chgData name="건웅" userId="bd2dc65916beff84" providerId="LiveId" clId="{C3267078-206C-4572-A96C-13BE713A54E6}" dt="2020-11-01T01:48:09.838" v="1817" actId="1076"/>
          <ac:spMkLst>
            <pc:docMk/>
            <pc:sldMk cId="1947517016" sldId="286"/>
            <ac:spMk id="2" creationId="{8C8FCD74-879C-42EB-8E54-8521F532144E}"/>
          </ac:spMkLst>
        </pc:spChg>
      </pc:sldChg>
      <pc:sldChg chg="addSp modSp mod">
        <pc:chgData name="건웅" userId="bd2dc65916beff84" providerId="LiveId" clId="{C3267078-206C-4572-A96C-13BE713A54E6}" dt="2020-11-01T01:54:27.556" v="1986" actId="1076"/>
        <pc:sldMkLst>
          <pc:docMk/>
          <pc:sldMk cId="1566911912" sldId="287"/>
        </pc:sldMkLst>
        <pc:spChg chg="add mod">
          <ac:chgData name="건웅" userId="bd2dc65916beff84" providerId="LiveId" clId="{C3267078-206C-4572-A96C-13BE713A54E6}" dt="2020-11-01T01:54:18.604" v="1984"/>
          <ac:spMkLst>
            <pc:docMk/>
            <pc:sldMk cId="1566911912" sldId="287"/>
            <ac:spMk id="8" creationId="{55FDE444-B999-4B32-A5DA-BC96DE77E88C}"/>
          </ac:spMkLst>
        </pc:sp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3" creationId="{7A9CD6F1-1FC3-4FE0-8C9F-48901DD33BF7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4" creationId="{C6F5C114-B4BD-4604-9D6A-B0D390E4D21D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10" creationId="{C09E8516-21FA-4AEE-8AE9-CE331A2E116F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11" creationId="{D8C66618-75B1-4835-ADC6-8C5056500AFE}"/>
          </ac:picMkLst>
        </pc:picChg>
        <pc:picChg chg="mod">
          <ac:chgData name="건웅" userId="bd2dc65916beff84" providerId="LiveId" clId="{C3267078-206C-4572-A96C-13BE713A54E6}" dt="2020-11-01T01:54:27.556" v="1986" actId="1076"/>
          <ac:picMkLst>
            <pc:docMk/>
            <pc:sldMk cId="1566911912" sldId="287"/>
            <ac:picMk id="19" creationId="{1F02C429-1B12-472D-A38F-493FC9DEAA49}"/>
          </ac:picMkLst>
        </pc:picChg>
      </pc:sldChg>
      <pc:sldChg chg="delSp modSp add mod">
        <pc:chgData name="건웅" userId="bd2dc65916beff84" providerId="LiveId" clId="{C3267078-206C-4572-A96C-13BE713A54E6}" dt="2020-11-01T01:50:21.308" v="1947"/>
        <pc:sldMkLst>
          <pc:docMk/>
          <pc:sldMk cId="2027659579" sldId="287"/>
        </pc:sldMkLst>
        <pc:spChg chg="del">
          <ac:chgData name="건웅" userId="bd2dc65916beff84" providerId="LiveId" clId="{C3267078-206C-4572-A96C-13BE713A54E6}" dt="2020-11-01T01:50:09.464" v="1887" actId="478"/>
          <ac:spMkLst>
            <pc:docMk/>
            <pc:sldMk cId="2027659579" sldId="287"/>
            <ac:spMk id="8" creationId="{5E981400-FC42-4927-B400-9F25254A414E}"/>
          </ac:spMkLst>
        </pc:spChg>
        <pc:spChg chg="mod">
          <ac:chgData name="건웅" userId="bd2dc65916beff84" providerId="LiveId" clId="{C3267078-206C-4572-A96C-13BE713A54E6}" dt="2020-11-01T01:50:21.308" v="1947"/>
          <ac:spMkLst>
            <pc:docMk/>
            <pc:sldMk cId="2027659579" sldId="287"/>
            <ac:spMk id="9" creationId="{DA616441-6389-4D16-8E91-DC509A2201C2}"/>
          </ac:spMkLst>
        </pc:spChg>
        <pc:spChg chg="del">
          <ac:chgData name="건웅" userId="bd2dc65916beff84" providerId="LiveId" clId="{C3267078-206C-4572-A96C-13BE713A54E6}" dt="2020-11-01T01:50:09.464" v="1887" actId="478"/>
          <ac:spMkLst>
            <pc:docMk/>
            <pc:sldMk cId="2027659579" sldId="287"/>
            <ac:spMk id="14" creationId="{B826DBA0-6ABD-42E6-9B6C-A99E7ED741ED}"/>
          </ac:spMkLst>
        </pc:spChg>
        <pc:spChg chg="mod">
          <ac:chgData name="건웅" userId="bd2dc65916beff84" providerId="LiveId" clId="{C3267078-206C-4572-A96C-13BE713A54E6}" dt="2020-11-01T01:50:15.700" v="1919"/>
          <ac:spMkLst>
            <pc:docMk/>
            <pc:sldMk cId="2027659579" sldId="287"/>
            <ac:spMk id="18" creationId="{D7B7EE40-BAD9-4569-9BF6-F6E9ACA78A3C}"/>
          </ac:spMkLst>
        </pc:spChg>
        <pc:graphicFrameChg chg="del">
          <ac:chgData name="건웅" userId="bd2dc65916beff84" providerId="LiveId" clId="{C3267078-206C-4572-A96C-13BE713A54E6}" dt="2020-11-01T01:50:09.464" v="1887" actId="478"/>
          <ac:graphicFrameMkLst>
            <pc:docMk/>
            <pc:sldMk cId="2027659579" sldId="287"/>
            <ac:graphicFrameMk id="4" creationId="{0DDE7B15-820F-4AF6-81D5-BD63C37D034A}"/>
          </ac:graphicFrameMkLst>
        </pc:graphicFrameChg>
        <pc:graphicFrameChg chg="del">
          <ac:chgData name="건웅" userId="bd2dc65916beff84" providerId="LiveId" clId="{C3267078-206C-4572-A96C-13BE713A54E6}" dt="2020-11-01T01:50:09.464" v="1887" actId="478"/>
          <ac:graphicFrameMkLst>
            <pc:docMk/>
            <pc:sldMk cId="2027659579" sldId="287"/>
            <ac:graphicFrameMk id="12" creationId="{71D21AE2-52B3-4FB5-A113-37C05500BEF3}"/>
          </ac:graphicFrameMkLst>
        </pc:graphicFrameChg>
      </pc:sldChg>
      <pc:sldChg chg="del">
        <pc:chgData name="건웅" userId="bd2dc65916beff84" providerId="LiveId" clId="{C3267078-206C-4572-A96C-13BE713A54E6}" dt="2020-11-01T01:50:36.162" v="1948" actId="47"/>
        <pc:sldMkLst>
          <pc:docMk/>
          <pc:sldMk cId="2027659579" sldId="288"/>
        </pc:sldMkLst>
      </pc:sldChg>
    </pc:docChg>
  </pc:docChgLst>
  <pc:docChgLst>
    <pc:chgData name="김 태호" userId="06542176486b151e" providerId="LiveId" clId="{242302CF-D37D-42C5-8CB2-617488103048}"/>
    <pc:docChg chg="undo custSel addSld modSld sldOrd">
      <pc:chgData name="김 태호" userId="06542176486b151e" providerId="LiveId" clId="{242302CF-D37D-42C5-8CB2-617488103048}" dt="2020-11-01T01:56:29.286" v="1074" actId="1076"/>
      <pc:docMkLst>
        <pc:docMk/>
      </pc:docMkLst>
      <pc:sldChg chg="addSp modSp mod">
        <pc:chgData name="김 태호" userId="06542176486b151e" providerId="LiveId" clId="{242302CF-D37D-42C5-8CB2-617488103048}" dt="2020-11-01T01:39:47.337" v="470" actId="1076"/>
        <pc:sldMkLst>
          <pc:docMk/>
          <pc:sldMk cId="416863446" sldId="267"/>
        </pc:sldMkLst>
        <pc:spChg chg="add mod">
          <ac:chgData name="김 태호" userId="06542176486b151e" providerId="LiveId" clId="{242302CF-D37D-42C5-8CB2-617488103048}" dt="2020-11-01T01:36:41.418" v="26"/>
          <ac:spMkLst>
            <pc:docMk/>
            <pc:sldMk cId="416863446" sldId="267"/>
            <ac:spMk id="2" creationId="{B048DD9A-2E56-4579-8863-A1D618470111}"/>
          </ac:spMkLst>
        </pc:spChg>
        <pc:spChg chg="mod">
          <ac:chgData name="김 태호" userId="06542176486b151e" providerId="LiveId" clId="{242302CF-D37D-42C5-8CB2-617488103048}" dt="2020-11-01T01:36:27.812" v="9"/>
          <ac:spMkLst>
            <pc:docMk/>
            <pc:sldMk cId="416863446" sldId="267"/>
            <ac:spMk id="18" creationId="{D7B7EE40-BAD9-4569-9BF6-F6E9ACA78A3C}"/>
          </ac:spMkLst>
        </pc:spChg>
        <pc:graphicFrameChg chg="mod modGraphic">
          <ac:chgData name="김 태호" userId="06542176486b151e" providerId="LiveId" clId="{242302CF-D37D-42C5-8CB2-617488103048}" dt="2020-11-01T01:39:47.337" v="470" actId="1076"/>
          <ac:graphicFrameMkLst>
            <pc:docMk/>
            <pc:sldMk cId="416863446" sldId="267"/>
            <ac:graphicFrameMk id="8" creationId="{02AAF3C3-F479-4F50-8F8A-2E1CAA576533}"/>
          </ac:graphicFrameMkLst>
        </pc:graphicFrameChg>
      </pc:sldChg>
      <pc:sldChg chg="modSp mod">
        <pc:chgData name="김 태호" userId="06542176486b151e" providerId="LiveId" clId="{242302CF-D37D-42C5-8CB2-617488103048}" dt="2020-11-01T01:35:47.431" v="3" actId="1076"/>
        <pc:sldMkLst>
          <pc:docMk/>
          <pc:sldMk cId="3157962842" sldId="268"/>
        </pc:sldMkLst>
        <pc:graphicFrameChg chg="mod">
          <ac:chgData name="김 태호" userId="06542176486b151e" providerId="LiveId" clId="{242302CF-D37D-42C5-8CB2-617488103048}" dt="2020-11-01T01:32:59.164" v="1" actId="1076"/>
          <ac:graphicFrameMkLst>
            <pc:docMk/>
            <pc:sldMk cId="3157962842" sldId="268"/>
            <ac:graphicFrameMk id="9" creationId="{FD65B9D1-951B-4EAB-B037-4689121E9D3D}"/>
          </ac:graphicFrameMkLst>
        </pc:graphicFrameChg>
        <pc:graphicFrameChg chg="mod">
          <ac:chgData name="김 태호" userId="06542176486b151e" providerId="LiveId" clId="{242302CF-D37D-42C5-8CB2-617488103048}" dt="2020-11-01T01:35:47.431" v="3" actId="1076"/>
          <ac:graphicFrameMkLst>
            <pc:docMk/>
            <pc:sldMk cId="3157962842" sldId="268"/>
            <ac:graphicFrameMk id="21" creationId="{FE0FD434-9153-4FE7-8142-56C97A2B6E75}"/>
          </ac:graphicFrameMkLst>
        </pc:graphicFrameChg>
      </pc:sldChg>
      <pc:sldChg chg="addSp modSp mod">
        <pc:chgData name="김 태호" userId="06542176486b151e" providerId="LiveId" clId="{242302CF-D37D-42C5-8CB2-617488103048}" dt="2020-11-01T01:49:37.882" v="951" actId="1076"/>
        <pc:sldMkLst>
          <pc:docMk/>
          <pc:sldMk cId="3007686035" sldId="273"/>
        </pc:sldMkLst>
        <pc:spChg chg="mod">
          <ac:chgData name="김 태호" userId="06542176486b151e" providerId="LiveId" clId="{242302CF-D37D-42C5-8CB2-617488103048}" dt="2020-11-01T01:48:46.690" v="761" actId="1076"/>
          <ac:spMkLst>
            <pc:docMk/>
            <pc:sldMk cId="3007686035" sldId="273"/>
            <ac:spMk id="2" creationId="{5E832619-54E1-474F-9CDA-AA6F48D0180B}"/>
          </ac:spMkLst>
        </pc:spChg>
        <pc:spChg chg="add mod">
          <ac:chgData name="김 태호" userId="06542176486b151e" providerId="LiveId" clId="{242302CF-D37D-42C5-8CB2-617488103048}" dt="2020-11-01T01:47:15.851" v="554" actId="255"/>
          <ac:spMkLst>
            <pc:docMk/>
            <pc:sldMk cId="3007686035" sldId="273"/>
            <ac:spMk id="8" creationId="{E2D36AC2-AE94-41AD-96D4-1BC38FEA5052}"/>
          </ac:spMkLst>
        </pc:spChg>
        <pc:spChg chg="add mod">
          <ac:chgData name="김 태호" userId="06542176486b151e" providerId="LiveId" clId="{242302CF-D37D-42C5-8CB2-617488103048}" dt="2020-11-01T01:47:30.033" v="567"/>
          <ac:spMkLst>
            <pc:docMk/>
            <pc:sldMk cId="3007686035" sldId="273"/>
            <ac:spMk id="10" creationId="{356AD0DD-8D8D-4FA0-9A95-81117AA33B23}"/>
          </ac:spMkLst>
        </pc:spChg>
        <pc:spChg chg="add mod">
          <ac:chgData name="김 태호" userId="06542176486b151e" providerId="LiveId" clId="{242302CF-D37D-42C5-8CB2-617488103048}" dt="2020-11-01T01:49:37.882" v="951" actId="1076"/>
          <ac:spMkLst>
            <pc:docMk/>
            <pc:sldMk cId="3007686035" sldId="273"/>
            <ac:spMk id="12" creationId="{1EEBDD19-F076-4E48-A402-6A165137C7D1}"/>
          </ac:spMkLst>
        </pc:spChg>
        <pc:picChg chg="add mod">
          <ac:chgData name="김 태호" userId="06542176486b151e" providerId="LiveId" clId="{242302CF-D37D-42C5-8CB2-617488103048}" dt="2020-11-01T01:46:53.876" v="533" actId="1035"/>
          <ac:picMkLst>
            <pc:docMk/>
            <pc:sldMk cId="3007686035" sldId="273"/>
            <ac:picMk id="7" creationId="{CF6082D8-AC19-4B53-BF51-A6529C393D59}"/>
          </ac:picMkLst>
        </pc:picChg>
        <pc:picChg chg="add mod">
          <ac:chgData name="김 태호" userId="06542176486b151e" providerId="LiveId" clId="{242302CF-D37D-42C5-8CB2-617488103048}" dt="2020-11-01T01:46:53.876" v="533" actId="1035"/>
          <ac:picMkLst>
            <pc:docMk/>
            <pc:sldMk cId="3007686035" sldId="273"/>
            <ac:picMk id="9" creationId="{2F17D357-CEB3-4CAF-972F-44DD2AFED0FD}"/>
          </ac:picMkLst>
        </pc:picChg>
      </pc:sldChg>
      <pc:sldChg chg="modSp mod">
        <pc:chgData name="김 태호" userId="06542176486b151e" providerId="LiveId" clId="{242302CF-D37D-42C5-8CB2-617488103048}" dt="2020-11-01T01:44:55.256" v="490"/>
        <pc:sldMkLst>
          <pc:docMk/>
          <pc:sldMk cId="377008836" sldId="279"/>
        </pc:sldMkLst>
        <pc:spChg chg="mod">
          <ac:chgData name="김 태호" userId="06542176486b151e" providerId="LiveId" clId="{242302CF-D37D-42C5-8CB2-617488103048}" dt="2020-11-01T01:44:55.256" v="490"/>
          <ac:spMkLst>
            <pc:docMk/>
            <pc:sldMk cId="377008836" sldId="279"/>
            <ac:spMk id="18" creationId="{D7B7EE40-BAD9-4569-9BF6-F6E9ACA78A3C}"/>
          </ac:spMkLst>
        </pc:spChg>
      </pc:sldChg>
      <pc:sldChg chg="modSp">
        <pc:chgData name="김 태호" userId="06542176486b151e" providerId="LiveId" clId="{242302CF-D37D-42C5-8CB2-617488103048}" dt="2020-11-01T01:33:21.573" v="2" actId="1076"/>
        <pc:sldMkLst>
          <pc:docMk/>
          <pc:sldMk cId="2278772581" sldId="283"/>
        </pc:sldMkLst>
        <pc:picChg chg="mod">
          <ac:chgData name="김 태호" userId="06542176486b151e" providerId="LiveId" clId="{242302CF-D37D-42C5-8CB2-617488103048}" dt="2020-11-01T01:33:21.573" v="2" actId="1076"/>
          <ac:picMkLst>
            <pc:docMk/>
            <pc:sldMk cId="2278772581" sldId="283"/>
            <ac:picMk id="2" creationId="{7A229AFE-ACF1-4019-8818-3ABA8F742C2A}"/>
          </ac:picMkLst>
        </pc:picChg>
      </pc:sldChg>
      <pc:sldChg chg="delSp mod">
        <pc:chgData name="김 태호" userId="06542176486b151e" providerId="LiveId" clId="{242302CF-D37D-42C5-8CB2-617488103048}" dt="2020-11-01T01:49:45.038" v="952" actId="478"/>
        <pc:sldMkLst>
          <pc:docMk/>
          <pc:sldMk cId="1374489435" sldId="285"/>
        </pc:sldMkLst>
        <pc:picChg chg="del">
          <ac:chgData name="김 태호" userId="06542176486b151e" providerId="LiveId" clId="{242302CF-D37D-42C5-8CB2-617488103048}" dt="2020-11-01T01:49:45.038" v="952" actId="478"/>
          <ac:picMkLst>
            <pc:docMk/>
            <pc:sldMk cId="1374489435" sldId="285"/>
            <ac:picMk id="7" creationId="{CF6082D8-AC19-4B53-BF51-A6529C393D59}"/>
          </ac:picMkLst>
        </pc:picChg>
        <pc:picChg chg="del">
          <ac:chgData name="김 태호" userId="06542176486b151e" providerId="LiveId" clId="{242302CF-D37D-42C5-8CB2-617488103048}" dt="2020-11-01T01:49:45.038" v="952" actId="478"/>
          <ac:picMkLst>
            <pc:docMk/>
            <pc:sldMk cId="1374489435" sldId="285"/>
            <ac:picMk id="9" creationId="{2F17D357-CEB3-4CAF-972F-44DD2AFED0FD}"/>
          </ac:picMkLst>
        </pc:picChg>
      </pc:sldChg>
      <pc:sldChg chg="addSp delSp modSp add mod ord">
        <pc:chgData name="김 태호" userId="06542176486b151e" providerId="LiveId" clId="{242302CF-D37D-42C5-8CB2-617488103048}" dt="2020-11-01T01:56:29.286" v="1074" actId="1076"/>
        <pc:sldMkLst>
          <pc:docMk/>
          <pc:sldMk cId="1566911912" sldId="287"/>
        </pc:sldMkLst>
        <pc:spChg chg="del mod topLvl">
          <ac:chgData name="김 태호" userId="06542176486b151e" providerId="LiveId" clId="{242302CF-D37D-42C5-8CB2-617488103048}" dt="2020-11-01T01:55:31.143" v="1057" actId="478"/>
          <ac:spMkLst>
            <pc:docMk/>
            <pc:sldMk cId="1566911912" sldId="287"/>
            <ac:spMk id="2" creationId="{85C7274E-F98A-4947-B033-44BA448FC880}"/>
          </ac:spMkLst>
        </pc:spChg>
        <pc:spChg chg="del">
          <ac:chgData name="김 태호" userId="06542176486b151e" providerId="LiveId" clId="{242302CF-D37D-42C5-8CB2-617488103048}" dt="2020-11-01T01:50:26.764" v="973" actId="478"/>
          <ac:spMkLst>
            <pc:docMk/>
            <pc:sldMk cId="1566911912" sldId="287"/>
            <ac:spMk id="7" creationId="{4D2CE816-DD2F-46FE-BE59-4B1FD87E8D0D}"/>
          </ac:spMkLst>
        </pc:spChg>
        <pc:spChg chg="mod">
          <ac:chgData name="김 태호" userId="06542176486b151e" providerId="LiveId" clId="{242302CF-D37D-42C5-8CB2-617488103048}" dt="2020-11-01T01:50:17.026" v="972"/>
          <ac:spMkLst>
            <pc:docMk/>
            <pc:sldMk cId="1566911912" sldId="287"/>
            <ac:spMk id="18" creationId="{D7B7EE40-BAD9-4569-9BF6-F6E9ACA78A3C}"/>
          </ac:spMkLst>
        </pc:spChg>
        <pc:grpChg chg="add del mod">
          <ac:chgData name="김 태호" userId="06542176486b151e" providerId="LiveId" clId="{242302CF-D37D-42C5-8CB2-617488103048}" dt="2020-11-01T01:55:11.692" v="1049" actId="165"/>
          <ac:grpSpMkLst>
            <pc:docMk/>
            <pc:sldMk cId="1566911912" sldId="287"/>
            <ac:grpSpMk id="22" creationId="{3AB813E0-0715-4F05-A8E6-0E9251079437}"/>
          </ac:grpSpMkLst>
        </pc:grpChg>
        <pc:grpChg chg="add mod">
          <ac:chgData name="김 태호" userId="06542176486b151e" providerId="LiveId" clId="{242302CF-D37D-42C5-8CB2-617488103048}" dt="2020-11-01T01:56:03.097" v="1068" actId="164"/>
          <ac:grpSpMkLst>
            <pc:docMk/>
            <pc:sldMk cId="1566911912" sldId="287"/>
            <ac:grpSpMk id="23" creationId="{E7094937-5A01-46D5-87E8-E7A700C1F508}"/>
          </ac:grpSpMkLst>
        </pc:grpChg>
        <pc:grpChg chg="add mod">
          <ac:chgData name="김 태호" userId="06542176486b151e" providerId="LiveId" clId="{242302CF-D37D-42C5-8CB2-617488103048}" dt="2020-11-01T01:56:03.097" v="1068" actId="164"/>
          <ac:grpSpMkLst>
            <pc:docMk/>
            <pc:sldMk cId="1566911912" sldId="287"/>
            <ac:grpSpMk id="24" creationId="{98E8FC77-9154-4432-8BCE-D3C526C3D425}"/>
          </ac:grpSpMkLst>
        </pc:grpChg>
        <pc:grpChg chg="add mod">
          <ac:chgData name="김 태호" userId="06542176486b151e" providerId="LiveId" clId="{242302CF-D37D-42C5-8CB2-617488103048}" dt="2020-11-01T01:56:17.108" v="1072" actId="1076"/>
          <ac:grpSpMkLst>
            <pc:docMk/>
            <pc:sldMk cId="1566911912" sldId="287"/>
            <ac:grpSpMk id="25" creationId="{9CF5508F-8AC1-4AE6-B918-37092E05C3CB}"/>
          </ac:grpSpMkLst>
        </pc:grp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3" creationId="{7A9CD6F1-1FC3-4FE0-8C9F-48901DD33BF7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4" creationId="{C6F5C114-B4BD-4604-9D6A-B0D390E4D21D}"/>
          </ac:picMkLst>
        </pc:pic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10" creationId="{C09E8516-21FA-4AEE-8AE9-CE331A2E116F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11" creationId="{D8C66618-75B1-4835-ADC6-8C5056500AFE}"/>
          </ac:picMkLst>
        </pc:pic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14" creationId="{F0C09E46-A3F5-4E0E-B0E8-F060BCD6A2F3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15" creationId="{005B846B-E0C8-450D-A6BB-97E000440BC6}"/>
          </ac:picMkLst>
        </pc:picChg>
        <pc:picChg chg="add mod topLvl modCrop">
          <ac:chgData name="김 태호" userId="06542176486b151e" providerId="LiveId" clId="{242302CF-D37D-42C5-8CB2-617488103048}" dt="2020-11-01T01:56:29.286" v="1074" actId="1076"/>
          <ac:picMkLst>
            <pc:docMk/>
            <pc:sldMk cId="1566911912" sldId="287"/>
            <ac:picMk id="19" creationId="{1F02C429-1B12-472D-A38F-493FC9DEAA49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21" creationId="{9523AFE4-47E7-4FC8-ACBC-60B860147831}"/>
          </ac:picMkLst>
        </pc:picChg>
      </pc:sldChg>
    </pc:docChg>
  </pc:docChgLst>
  <pc:docChgLst>
    <pc:chgData name="김 규태" userId="ace4a70698d75b25" providerId="LiveId" clId="{347EFE27-D116-4C0E-B5F6-55CB1A661F1D}"/>
    <pc:docChg chg="custSel addSld delSld modSld">
      <pc:chgData name="김 규태" userId="ace4a70698d75b25" providerId="LiveId" clId="{347EFE27-D116-4C0E-B5F6-55CB1A661F1D}" dt="2020-11-01T01:46:49.619" v="200" actId="1076"/>
      <pc:docMkLst>
        <pc:docMk/>
      </pc:docMkLst>
      <pc:sldChg chg="addSp delSp modSp mod">
        <pc:chgData name="김 규태" userId="ace4a70698d75b25" providerId="LiveId" clId="{347EFE27-D116-4C0E-B5F6-55CB1A661F1D}" dt="2020-11-01T01:45:57.392" v="197" actId="1076"/>
        <pc:sldMkLst>
          <pc:docMk/>
          <pc:sldMk cId="3007686035" sldId="273"/>
        </pc:sldMkLst>
        <pc:spChg chg="add mod">
          <ac:chgData name="김 규태" userId="ace4a70698d75b25" providerId="LiveId" clId="{347EFE27-D116-4C0E-B5F6-55CB1A661F1D}" dt="2020-11-01T01:45:57.392" v="197" actId="1076"/>
          <ac:spMkLst>
            <pc:docMk/>
            <pc:sldMk cId="3007686035" sldId="273"/>
            <ac:spMk id="2" creationId="{5E832619-54E1-474F-9CDA-AA6F48D0180B}"/>
          </ac:spMkLst>
        </pc:spChg>
        <pc:spChg chg="add del mod">
          <ac:chgData name="김 규태" userId="ace4a70698d75b25" providerId="LiveId" clId="{347EFE27-D116-4C0E-B5F6-55CB1A661F1D}" dt="2020-11-01T01:45:53.569" v="196" actId="478"/>
          <ac:spMkLst>
            <pc:docMk/>
            <pc:sldMk cId="3007686035" sldId="273"/>
            <ac:spMk id="3" creationId="{A4F98C9F-EDE9-4194-9743-A788A93CE13A}"/>
          </ac:spMkLst>
        </pc:spChg>
      </pc:sldChg>
      <pc:sldChg chg="addSp modSp mod">
        <pc:chgData name="김 규태" userId="ace4a70698d75b25" providerId="LiveId" clId="{347EFE27-D116-4C0E-B5F6-55CB1A661F1D}" dt="2020-11-01T01:46:49.619" v="200" actId="1076"/>
        <pc:sldMkLst>
          <pc:docMk/>
          <pc:sldMk cId="3018444448" sldId="274"/>
        </pc:sldMkLst>
        <pc:picChg chg="add mod">
          <ac:chgData name="김 규태" userId="ace4a70698d75b25" providerId="LiveId" clId="{347EFE27-D116-4C0E-B5F6-55CB1A661F1D}" dt="2020-11-01T01:46:49.619" v="200" actId="1076"/>
          <ac:picMkLst>
            <pc:docMk/>
            <pc:sldMk cId="3018444448" sldId="274"/>
            <ac:picMk id="7" creationId="{D56B5F92-B8CA-4084-B88B-AE09A0A75839}"/>
          </ac:picMkLst>
        </pc:picChg>
      </pc:sldChg>
      <pc:sldChg chg="new del">
        <pc:chgData name="김 규태" userId="ace4a70698d75b25" providerId="LiveId" clId="{347EFE27-D116-4C0E-B5F6-55CB1A661F1D}" dt="2020-11-01T01:44:28.369" v="125" actId="47"/>
        <pc:sldMkLst>
          <pc:docMk/>
          <pc:sldMk cId="137890560" sldId="285"/>
        </pc:sldMkLst>
      </pc:sldChg>
      <pc:sldChg chg="addSp delSp modSp add mod">
        <pc:chgData name="김 규태" userId="ace4a70698d75b25" providerId="LiveId" clId="{347EFE27-D116-4C0E-B5F6-55CB1A661F1D}" dt="2020-11-01T01:46:27.422" v="198" actId="1076"/>
        <pc:sldMkLst>
          <pc:docMk/>
          <pc:sldMk cId="1374489435" sldId="285"/>
        </pc:sldMkLst>
        <pc:spChg chg="del">
          <ac:chgData name="김 규태" userId="ace4a70698d75b25" providerId="LiveId" clId="{347EFE27-D116-4C0E-B5F6-55CB1A661F1D}" dt="2020-11-01T01:44:38.290" v="128" actId="478"/>
          <ac:spMkLst>
            <pc:docMk/>
            <pc:sldMk cId="1374489435" sldId="285"/>
            <ac:spMk id="2" creationId="{5E832619-54E1-474F-9CDA-AA6F48D0180B}"/>
          </ac:spMkLst>
        </pc:spChg>
        <pc:spChg chg="del">
          <ac:chgData name="김 규태" userId="ace4a70698d75b25" providerId="LiveId" clId="{347EFE27-D116-4C0E-B5F6-55CB1A661F1D}" dt="2020-11-01T01:44:34.965" v="127" actId="21"/>
          <ac:spMkLst>
            <pc:docMk/>
            <pc:sldMk cId="1374489435" sldId="285"/>
            <ac:spMk id="3" creationId="{A4F98C9F-EDE9-4194-9743-A788A93CE13A}"/>
          </ac:spMkLst>
        </pc:spChg>
        <pc:spChg chg="add mod">
          <ac:chgData name="김 규태" userId="ace4a70698d75b25" providerId="LiveId" clId="{347EFE27-D116-4C0E-B5F6-55CB1A661F1D}" dt="2020-11-01T01:45:45.638" v="195" actId="1076"/>
          <ac:spMkLst>
            <pc:docMk/>
            <pc:sldMk cId="1374489435" sldId="285"/>
            <ac:spMk id="8" creationId="{212FEC89-F5AA-4898-BEFC-6682870AD667}"/>
          </ac:spMkLst>
        </pc:spChg>
        <pc:spChg chg="add mod">
          <ac:chgData name="김 규태" userId="ace4a70698d75b25" providerId="LiveId" clId="{347EFE27-D116-4C0E-B5F6-55CB1A661F1D}" dt="2020-11-01T01:46:27.422" v="198" actId="1076"/>
          <ac:spMkLst>
            <pc:docMk/>
            <pc:sldMk cId="1374489435" sldId="285"/>
            <ac:spMk id="10" creationId="{7439467D-5FB7-4F1C-9B55-EF513D6727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훨씬 그럴듯 하네요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HTML</a:t>
            </a:r>
            <a:r>
              <a:rPr lang="ko-KR" altLang="en-US"/>
              <a:t>이랑 </a:t>
            </a:r>
            <a:r>
              <a:rPr lang="en-US" altLang="ko-KR"/>
              <a:t>CSS</a:t>
            </a:r>
            <a:r>
              <a:rPr lang="ko-KR" altLang="en-US"/>
              <a:t>로 하는 일은 여기서 크게 벗어나지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 아직은 이 칸에 뭘 입력해도 작동하지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자바스크립트로 작동하도록 해보겠습니다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2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아까 넣었던 입력칸을 변수로 잡아서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거기에 키보드로 입력이 들어오면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 입력이 엔터일 때 </a:t>
            </a:r>
            <a:r>
              <a:rPr lang="en-US" altLang="ko-KR"/>
              <a:t>calculate</a:t>
            </a:r>
            <a:r>
              <a:rPr lang="ko-KR" altLang="en-US"/>
              <a:t>란 함수를 실행하게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Calculate</a:t>
            </a:r>
            <a:r>
              <a:rPr lang="ko-KR" altLang="en-US"/>
              <a:t> 함수는 먼저 입력칸의 텍스트가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사칙연산 공식에 맞는 형식인지를 확인한 다음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맞다면 그걸로 계산을 수행해서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계산 내역 상자에 계산 결과 혹은 실패 메시지를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HTML</a:t>
            </a:r>
            <a:r>
              <a:rPr lang="ko-KR" altLang="en-US"/>
              <a:t>요소를 생성해서 집어넣습니다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0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잠깐 짚고 </a:t>
            </a:r>
            <a:r>
              <a:rPr lang="ko-KR" altLang="en-US" dirty="0" err="1"/>
              <a:t>넘어갈게</a:t>
            </a:r>
            <a:r>
              <a:rPr lang="ko-KR" altLang="en-US" dirty="0"/>
              <a:t> </a:t>
            </a:r>
            <a:r>
              <a:rPr lang="ko-KR" altLang="en-US" dirty="0" err="1"/>
              <a:t>자바스크립트니까</a:t>
            </a:r>
            <a:r>
              <a:rPr lang="ko-KR" altLang="en-US" dirty="0"/>
              <a:t> 당연히 </a:t>
            </a:r>
            <a:r>
              <a:rPr lang="ko-KR" altLang="en-US" dirty="0" err="1"/>
              <a:t>자바랑</a:t>
            </a:r>
            <a:r>
              <a:rPr lang="ko-KR" altLang="en-US" dirty="0"/>
              <a:t> 연관이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전혀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자바스크립트는 원래 </a:t>
            </a:r>
            <a:r>
              <a:rPr lang="ko-KR" altLang="en-US" dirty="0" err="1"/>
              <a:t>모카라는</a:t>
            </a:r>
            <a:r>
              <a:rPr lang="ko-KR" altLang="en-US" dirty="0"/>
              <a:t> 이름으로 개발되었고 이 이름이 라이브스크립트로 변경되었습니다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이름이 생소할 수 있어 많은 인기를 받지 못할거라 생각해 그 당시 상당히 인기있던 프로그래밍 언어 자바를 보고</a:t>
            </a:r>
            <a:r>
              <a:rPr lang="en-US" altLang="ko-KR" dirty="0"/>
              <a:t>, </a:t>
            </a:r>
            <a:r>
              <a:rPr lang="ko-KR" altLang="en-US" dirty="0"/>
              <a:t>이름을 자바스크립트라고 변경한 거라 전혀 </a:t>
            </a:r>
            <a:r>
              <a:rPr lang="ko-KR" altLang="en-US" dirty="0" err="1"/>
              <a:t>자바랑은</a:t>
            </a:r>
            <a:r>
              <a:rPr lang="ko-KR" altLang="en-US" dirty="0"/>
              <a:t> 상관이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82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자바스크립트는 정말 배우기 쉬운 프로그래밍 언어입니다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진입 장벽도 굉장히 낮은 언어이죠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자바스크립트는 아까 말했듯 웹 브라우저에서 사용하기 위해 만들어진 언어입니다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언어의 역사는 </a:t>
            </a:r>
            <a:r>
              <a:rPr lang="en-US" altLang="ko-KR"/>
              <a:t>1990</a:t>
            </a:r>
            <a:r>
              <a:rPr lang="ko-KR" altLang="en-US"/>
              <a:t>년대부터 시작이 되고요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주로 웹 브라우저 상에서 유저 인터페이스를 동적으로 보여주기 위해서 사용되었습니다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기존에는 브라우저에서만 사용되던 언어인데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02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개발 일정입니다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10</a:t>
            </a:r>
            <a:r>
              <a:rPr lang="ko-KR" altLang="en-US"/>
              <a:t>월 </a:t>
            </a:r>
            <a:r>
              <a:rPr lang="en-US" altLang="ko-KR"/>
              <a:t>2</a:t>
            </a:r>
            <a:r>
              <a:rPr lang="ko-KR" altLang="en-US"/>
              <a:t>일을 기점으로 회의와 프로토 타입을 설계하였고 </a:t>
            </a:r>
            <a:r>
              <a:rPr lang="en-US" altLang="ko-KR"/>
              <a:t>5</a:t>
            </a:r>
            <a:r>
              <a:rPr lang="ko-KR" altLang="en-US"/>
              <a:t>일부터 본격적인 구현에 들어갔습니다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5</a:t>
            </a:r>
            <a:r>
              <a:rPr lang="ko-KR" altLang="en-US"/>
              <a:t>일부터 </a:t>
            </a:r>
            <a:r>
              <a:rPr lang="en-US" altLang="ko-KR"/>
              <a:t>7</a:t>
            </a:r>
            <a:r>
              <a:rPr lang="ko-KR" altLang="en-US"/>
              <a:t>일은 외부 모듈인 </a:t>
            </a:r>
            <a:r>
              <a:rPr lang="en-US" altLang="ko-KR"/>
              <a:t>vue-masonry</a:t>
            </a:r>
            <a:r>
              <a:rPr lang="ko-KR" altLang="en-US"/>
              <a:t>를 적용하고 기본 틀을 구현하였습니다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10</a:t>
            </a:r>
            <a:r>
              <a:rPr lang="ko-KR" altLang="en-US"/>
              <a:t>일부터 </a:t>
            </a:r>
            <a:r>
              <a:rPr lang="en-US" altLang="ko-KR"/>
              <a:t>11</a:t>
            </a:r>
            <a:r>
              <a:rPr lang="ko-KR" altLang="en-US"/>
              <a:t>일은 기본 </a:t>
            </a:r>
            <a:r>
              <a:rPr lang="en-US" altLang="ko-KR"/>
              <a:t>CRUD</a:t>
            </a:r>
            <a:r>
              <a:rPr lang="ko-KR" altLang="en-US"/>
              <a:t>를 구현하고 노트에 대한 시간</a:t>
            </a:r>
            <a:r>
              <a:rPr lang="en-US" altLang="ko-KR"/>
              <a:t>, </a:t>
            </a:r>
            <a:r>
              <a:rPr lang="ko-KR" altLang="en-US"/>
              <a:t>테마 기능을 구현하였습니다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11</a:t>
            </a:r>
            <a:r>
              <a:rPr lang="ko-KR" altLang="en-US"/>
              <a:t>일부터 </a:t>
            </a:r>
            <a:r>
              <a:rPr lang="en-US" altLang="ko-KR"/>
              <a:t>12</a:t>
            </a:r>
            <a:r>
              <a:rPr lang="ko-KR" altLang="en-US"/>
              <a:t>일은 달력 기능을 구현하고 기존 로직을 달력 기능에 맞춰 수정했습니다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12</a:t>
            </a:r>
            <a:r>
              <a:rPr lang="ko-KR" altLang="en-US"/>
              <a:t>일부터 </a:t>
            </a:r>
            <a:r>
              <a:rPr lang="en-US" altLang="ko-KR"/>
              <a:t>13</a:t>
            </a:r>
            <a:r>
              <a:rPr lang="ko-KR" altLang="en-US"/>
              <a:t>일은 </a:t>
            </a:r>
            <a:r>
              <a:rPr lang="en-US" altLang="ko-KR"/>
              <a:t>1</a:t>
            </a:r>
            <a:r>
              <a:rPr lang="ko-KR" altLang="en-US"/>
              <a:t>차 디자인 수정이 있었고 조회와 수정을 한번에 가능하도록 기능을 합병했습니다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13</a:t>
            </a:r>
            <a:r>
              <a:rPr lang="ko-KR" altLang="en-US"/>
              <a:t>일부터 </a:t>
            </a:r>
            <a:r>
              <a:rPr lang="en-US" altLang="ko-KR"/>
              <a:t>14</a:t>
            </a:r>
            <a:r>
              <a:rPr lang="ko-KR" altLang="en-US"/>
              <a:t>일은 기존 수정과 삭제 기능에 대한 버그 수정 및 로직 수정이 있었습니다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14</a:t>
            </a:r>
            <a:r>
              <a:rPr lang="ko-KR" altLang="en-US"/>
              <a:t>일부터 </a:t>
            </a:r>
            <a:r>
              <a:rPr lang="en-US" altLang="ko-KR"/>
              <a:t>15</a:t>
            </a:r>
            <a:r>
              <a:rPr lang="ko-KR" altLang="en-US"/>
              <a:t>일은 양방향 바인딩과 </a:t>
            </a:r>
            <a:r>
              <a:rPr lang="en-US" altLang="ko-KR"/>
              <a:t>watch </a:t>
            </a:r>
            <a:r>
              <a:rPr lang="ko-KR" altLang="en-US"/>
              <a:t>속성으로 인한 버그를 수정했습니다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16</a:t>
            </a:r>
            <a:r>
              <a:rPr lang="ko-KR" altLang="en-US"/>
              <a:t>일부터 </a:t>
            </a:r>
            <a:r>
              <a:rPr lang="en-US" altLang="ko-KR"/>
              <a:t>17</a:t>
            </a:r>
            <a:r>
              <a:rPr lang="ko-KR" altLang="en-US"/>
              <a:t>일은 검색 기능 구현 및 버그 수정과 중요 메모 기능 구현과 해당 기능에 맞게 </a:t>
            </a:r>
            <a:r>
              <a:rPr lang="en-US" altLang="ko-KR"/>
              <a:t>UI</a:t>
            </a:r>
            <a:r>
              <a:rPr lang="ko-KR" altLang="en-US"/>
              <a:t>디자인 구조를 변경했습니다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17</a:t>
            </a:r>
            <a:r>
              <a:rPr lang="ko-KR" altLang="en-US"/>
              <a:t>일부터 </a:t>
            </a:r>
            <a:r>
              <a:rPr lang="en-US" altLang="ko-KR"/>
              <a:t>18</a:t>
            </a:r>
            <a:r>
              <a:rPr lang="ko-KR" altLang="en-US"/>
              <a:t>일은 </a:t>
            </a:r>
            <a:r>
              <a:rPr lang="en-US" altLang="ko-KR"/>
              <a:t>2</a:t>
            </a:r>
            <a:r>
              <a:rPr lang="ko-KR" altLang="en-US"/>
              <a:t>차 디자인 수정이 있었고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</a:t>
            </a:r>
            <a:r>
              <a:rPr lang="ko-KR" altLang="en-US"/>
              <a:t>일은 브라우저 최상단으로 이동하는 버튼을 구현했습니다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16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21</a:t>
            </a:r>
            <a:r>
              <a:rPr lang="ko-KR" altLang="en-US"/>
              <a:t>일부터 </a:t>
            </a:r>
            <a:r>
              <a:rPr lang="en-US" altLang="ko-KR"/>
              <a:t>22</a:t>
            </a:r>
            <a:r>
              <a:rPr lang="ko-KR" altLang="en-US"/>
              <a:t>일은 태그 기능 구현 및 태그 등록 시 예외처리와</a:t>
            </a:r>
            <a:r>
              <a:rPr lang="en-US" altLang="ko-KR"/>
              <a:t>, </a:t>
            </a:r>
            <a:r>
              <a:rPr lang="ko-KR" altLang="en-US"/>
              <a:t>태그에 맞춰 </a:t>
            </a:r>
            <a:r>
              <a:rPr lang="en-US" altLang="ko-KR"/>
              <a:t>UI</a:t>
            </a:r>
            <a:r>
              <a:rPr lang="ko-KR" altLang="en-US"/>
              <a:t>디자인 구조를 변경했고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22</a:t>
            </a:r>
            <a:r>
              <a:rPr lang="ko-KR" altLang="en-US"/>
              <a:t>일부터 </a:t>
            </a:r>
            <a:r>
              <a:rPr lang="en-US" altLang="ko-KR"/>
              <a:t>23</a:t>
            </a:r>
            <a:r>
              <a:rPr lang="ko-KR" altLang="en-US"/>
              <a:t>일은 </a:t>
            </a:r>
            <a:r>
              <a:rPr lang="en-US" altLang="ko-KR"/>
              <a:t>3</a:t>
            </a:r>
            <a:r>
              <a:rPr lang="ko-KR" altLang="en-US"/>
              <a:t>차 디자인 수정이 있었습니다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23</a:t>
            </a:r>
            <a:r>
              <a:rPr lang="ko-KR" altLang="en-US"/>
              <a:t>일은 기존의 생성과 조회에서 발생하는 버그 수정과 반응형 웹을 위한 </a:t>
            </a:r>
            <a:r>
              <a:rPr lang="en-US" altLang="ko-KR"/>
              <a:t>UI</a:t>
            </a:r>
            <a:r>
              <a:rPr lang="ko-KR" altLang="en-US"/>
              <a:t>디자인 구조 변경이 있었습니다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23</a:t>
            </a:r>
            <a:r>
              <a:rPr lang="ko-KR" altLang="en-US"/>
              <a:t>일부터 </a:t>
            </a:r>
            <a:r>
              <a:rPr lang="en-US" altLang="ko-KR"/>
              <a:t>24</a:t>
            </a:r>
            <a:r>
              <a:rPr lang="ko-KR" altLang="en-US"/>
              <a:t>일은 </a:t>
            </a:r>
            <a:r>
              <a:rPr lang="en-US" altLang="ko-KR"/>
              <a:t>MarkDown </a:t>
            </a:r>
            <a:r>
              <a:rPr lang="ko-KR" altLang="en-US"/>
              <a:t>에디터 모듈을 추가하고</a:t>
            </a:r>
            <a:r>
              <a:rPr lang="en-US" altLang="ko-KR"/>
              <a:t>,</a:t>
            </a:r>
            <a:r>
              <a:rPr lang="ko-KR" altLang="en-US"/>
              <a:t> 반응형 웹을 위한 </a:t>
            </a:r>
            <a:r>
              <a:rPr lang="en-US" altLang="ko-KR"/>
              <a:t>UI</a:t>
            </a:r>
            <a:r>
              <a:rPr lang="ko-KR" altLang="en-US"/>
              <a:t>디자인 구조 변경과 버그 수정이 있었습니다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제출 전날인 </a:t>
            </a:r>
            <a:r>
              <a:rPr lang="en-US" altLang="ko-KR"/>
              <a:t>24</a:t>
            </a:r>
            <a:r>
              <a:rPr lang="ko-KR" altLang="en-US"/>
              <a:t>일은 한글에 대한 양방향 바인딩 기능 추가와 버그수정</a:t>
            </a:r>
            <a:r>
              <a:rPr lang="en-US" altLang="ko-KR"/>
              <a:t>, </a:t>
            </a:r>
            <a:r>
              <a:rPr lang="ko-KR" altLang="en-US"/>
              <a:t>태그 바 추가</a:t>
            </a:r>
            <a:r>
              <a:rPr lang="en-US" altLang="ko-KR"/>
              <a:t>, </a:t>
            </a:r>
            <a:r>
              <a:rPr lang="ko-KR" altLang="en-US"/>
              <a:t>각 모드에 대한 사용자 </a:t>
            </a:r>
            <a:r>
              <a:rPr lang="en-US" altLang="ko-KR"/>
              <a:t>UI</a:t>
            </a:r>
            <a:r>
              <a:rPr lang="ko-KR" altLang="en-US"/>
              <a:t>디자인 구조 변경이 있었습니다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제출 당일은 최종 디자인과 버그 수정이 있었습니다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06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</a:t>
            </a:r>
            <a:r>
              <a:rPr lang="en-US" altLang="ko-KR"/>
              <a:t>GitLab </a:t>
            </a:r>
            <a:r>
              <a:rPr lang="ko-KR" altLang="en-US"/>
              <a:t>사용 현황입니다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총 </a:t>
            </a:r>
            <a:r>
              <a:rPr lang="en-US" altLang="ko-KR"/>
              <a:t>149</a:t>
            </a:r>
            <a:r>
              <a:rPr lang="ko-KR" altLang="en-US"/>
              <a:t>커밋과 </a:t>
            </a:r>
            <a:r>
              <a:rPr lang="en-US" altLang="ko-KR"/>
              <a:t>29</a:t>
            </a:r>
            <a:r>
              <a:rPr lang="ko-KR" altLang="en-US"/>
              <a:t>브랜치가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67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이슈 현황입니다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이슈는 주로 회의한 내용이나 사용할 기술들에 대한 자료 및 공식 도큐먼트 조사를 진행했습니다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+</a:t>
            </a:r>
          </a:p>
          <a:p>
            <a:endParaRPr lang="en-US" altLang="ko-KR"/>
          </a:p>
          <a:p>
            <a:r>
              <a:rPr lang="ko-KR" altLang="en-US"/>
              <a:t>그래프 보여주기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32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이슈 현황입니다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이슈는 주로 회의한 내용이나 사용할 기술들에 대한 자료 및 공식 도큐먼트 조사를 진행했습니다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+</a:t>
            </a:r>
          </a:p>
          <a:p>
            <a:endParaRPr lang="en-US" altLang="ko-KR"/>
          </a:p>
          <a:p>
            <a:r>
              <a:rPr lang="ko-KR" altLang="en-US"/>
              <a:t>그래프 보여주기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02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구현 리스트입니다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Improvement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노트 생성입니다</a:t>
            </a:r>
            <a:r>
              <a:rPr lang="en-US" altLang="ko-KR"/>
              <a:t>. </a:t>
            </a:r>
            <a:r>
              <a:rPr lang="ko-KR" altLang="en-US"/>
              <a:t>사용자가 노트에 제목과 내용 및 추가적인 정보들을 입력한 후 해당 노트를 저장하는 기능입니다</a:t>
            </a:r>
            <a:r>
              <a:rPr lang="en-US" altLang="ko-KR"/>
              <a:t>.</a:t>
            </a:r>
          </a:p>
          <a:p>
            <a:r>
              <a:rPr lang="ko-KR" altLang="en-US"/>
              <a:t>주요 사용 기술은 데이터간 전달에 있어 </a:t>
            </a:r>
            <a:r>
              <a:rPr lang="en-US" altLang="ko-KR"/>
              <a:t>props</a:t>
            </a:r>
            <a:r>
              <a:rPr lang="ko-KR" altLang="en-US"/>
              <a:t>와 </a:t>
            </a:r>
            <a:r>
              <a:rPr lang="en-US" altLang="ko-KR"/>
              <a:t>emit</a:t>
            </a:r>
            <a:r>
              <a:rPr lang="ko-KR" altLang="en-US"/>
              <a:t>을 활용하였고 노트를 생성할 때</a:t>
            </a:r>
            <a:r>
              <a:rPr lang="en-US" altLang="ko-KR"/>
              <a:t>, </a:t>
            </a:r>
            <a:r>
              <a:rPr lang="ko-KR" altLang="en-US"/>
              <a:t>각 노트마다 고유한 </a:t>
            </a:r>
            <a:r>
              <a:rPr lang="en-US" altLang="ko-KR"/>
              <a:t>id</a:t>
            </a:r>
            <a:r>
              <a:rPr lang="ko-KR" altLang="en-US"/>
              <a:t>를 갖기 위해 </a:t>
            </a:r>
            <a:r>
              <a:rPr lang="en-US" altLang="ko-KR"/>
              <a:t>cryptoRandomString </a:t>
            </a:r>
            <a:r>
              <a:rPr lang="ko-KR" altLang="en-US"/>
              <a:t>모듈을 활용해 간단하게 임의의 난수를 생성하여 저장하도록 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노트 조회입니다</a:t>
            </a:r>
            <a:r>
              <a:rPr lang="en-US" altLang="ko-KR"/>
              <a:t>. </a:t>
            </a:r>
            <a:r>
              <a:rPr lang="ko-KR" altLang="en-US"/>
              <a:t>기존에 저장된 노들을 사용자가 보기 편한 </a:t>
            </a:r>
            <a:r>
              <a:rPr lang="en-US" altLang="ko-KR"/>
              <a:t>UI</a:t>
            </a:r>
            <a:r>
              <a:rPr lang="ko-KR" altLang="en-US"/>
              <a:t>구조로 사용자에게 출력하고 노트를 자세히 조회하기 위해 확대된 노트 또한 조회가 가능합니다</a:t>
            </a:r>
            <a:r>
              <a:rPr lang="en-US" altLang="ko-KR"/>
              <a:t>.</a:t>
            </a:r>
          </a:p>
          <a:p>
            <a:r>
              <a:rPr lang="ko-KR" altLang="en-US"/>
              <a:t>주요 사용 기술은 </a:t>
            </a:r>
            <a:r>
              <a:rPr lang="en-US" altLang="ko-KR"/>
              <a:t>v-for </a:t>
            </a:r>
            <a:r>
              <a:rPr lang="ko-KR" altLang="en-US"/>
              <a:t>디렉티브를 활용해 카드가 나열된 형태로 출력하고 웹 저장소를 불러오는 </a:t>
            </a:r>
            <a:r>
              <a:rPr lang="en-US" altLang="ko-KR"/>
              <a:t>JSON</a:t>
            </a:r>
            <a:r>
              <a:rPr lang="ko-KR" altLang="en-US"/>
              <a:t>과 </a:t>
            </a:r>
            <a:r>
              <a:rPr lang="en-US" altLang="ko-KR"/>
              <a:t>localStorage</a:t>
            </a:r>
            <a:r>
              <a:rPr lang="ko-KR" altLang="en-US"/>
              <a:t>의 내장함수를 활용합니다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5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구현 리스트입니다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Improvement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노트 생성입니다</a:t>
            </a:r>
            <a:r>
              <a:rPr lang="en-US" altLang="ko-KR"/>
              <a:t>. </a:t>
            </a:r>
            <a:r>
              <a:rPr lang="ko-KR" altLang="en-US"/>
              <a:t>사용자가 노트에 제목과 내용 및 추가적인 정보들을 입력한 후 해당 노트를 저장하는 기능입니다</a:t>
            </a:r>
            <a:r>
              <a:rPr lang="en-US" altLang="ko-KR"/>
              <a:t>.</a:t>
            </a:r>
          </a:p>
          <a:p>
            <a:r>
              <a:rPr lang="ko-KR" altLang="en-US"/>
              <a:t>주요 사용 기술은 데이터간 전달에 있어 </a:t>
            </a:r>
            <a:r>
              <a:rPr lang="en-US" altLang="ko-KR"/>
              <a:t>props</a:t>
            </a:r>
            <a:r>
              <a:rPr lang="ko-KR" altLang="en-US"/>
              <a:t>와 </a:t>
            </a:r>
            <a:r>
              <a:rPr lang="en-US" altLang="ko-KR"/>
              <a:t>emit</a:t>
            </a:r>
            <a:r>
              <a:rPr lang="ko-KR" altLang="en-US"/>
              <a:t>을 활용하였고 노트를 생성할 때</a:t>
            </a:r>
            <a:r>
              <a:rPr lang="en-US" altLang="ko-KR"/>
              <a:t>, </a:t>
            </a:r>
            <a:r>
              <a:rPr lang="ko-KR" altLang="en-US"/>
              <a:t>각 노트마다 고유한 </a:t>
            </a:r>
            <a:r>
              <a:rPr lang="en-US" altLang="ko-KR"/>
              <a:t>id</a:t>
            </a:r>
            <a:r>
              <a:rPr lang="ko-KR" altLang="en-US"/>
              <a:t>를 갖기 위해 </a:t>
            </a:r>
            <a:r>
              <a:rPr lang="en-US" altLang="ko-KR"/>
              <a:t>cryptoRandomString </a:t>
            </a:r>
            <a:r>
              <a:rPr lang="ko-KR" altLang="en-US"/>
              <a:t>모듈을 활용해 간단하게 임의의 난수를 생성하여 저장하도록 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노트 조회입니다</a:t>
            </a:r>
            <a:r>
              <a:rPr lang="en-US" altLang="ko-KR"/>
              <a:t>. </a:t>
            </a:r>
            <a:r>
              <a:rPr lang="ko-KR" altLang="en-US"/>
              <a:t>기존에 저장된 노들을 사용자가 보기 편한 </a:t>
            </a:r>
            <a:r>
              <a:rPr lang="en-US" altLang="ko-KR"/>
              <a:t>UI</a:t>
            </a:r>
            <a:r>
              <a:rPr lang="ko-KR" altLang="en-US"/>
              <a:t>구조로 사용자에게 출력하고 노트를 자세히 조회하기 위해 확대된 노트 또한 조회가 가능합니다</a:t>
            </a:r>
            <a:r>
              <a:rPr lang="en-US" altLang="ko-KR"/>
              <a:t>.</a:t>
            </a:r>
          </a:p>
          <a:p>
            <a:r>
              <a:rPr lang="ko-KR" altLang="en-US"/>
              <a:t>주요 사용 기술은 </a:t>
            </a:r>
            <a:r>
              <a:rPr lang="en-US" altLang="ko-KR"/>
              <a:t>v-for </a:t>
            </a:r>
            <a:r>
              <a:rPr lang="ko-KR" altLang="en-US"/>
              <a:t>디렉티브를 활용해 카드가 나열된 형태로 출력하고 웹 저장소를 불러오는 </a:t>
            </a:r>
            <a:r>
              <a:rPr lang="en-US" altLang="ko-KR"/>
              <a:t>JSON</a:t>
            </a:r>
            <a:r>
              <a:rPr lang="ko-KR" altLang="en-US"/>
              <a:t>과 </a:t>
            </a:r>
            <a:r>
              <a:rPr lang="en-US" altLang="ko-KR"/>
              <a:t>localStorage</a:t>
            </a:r>
            <a:r>
              <a:rPr lang="ko-KR" altLang="en-US"/>
              <a:t>의 내장함수를 활용합니다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8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프로그래밍이란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웹 프로그래밍은 웹 사이트 또는 웹 페이지를 만드는 과정을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전문적으로 말하자면 웹 사이트에 접속했을 때 보이는 화면을 구성하는 것들을 만들어 내는 작업이죠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웹 프로그래밍은 크게 두 가지 분야로 나뉘게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바로 </a:t>
            </a:r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 더 쉽게 설명하자면 컴퓨터를 쓰는 사용자가 웹 사이트에 접속하여 마주볼 수 있는 화면을 설계하는 분야라고 생각하면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 눈에 직접적으로 보여지는 영역이라고도 말할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화면을 구성하는 배치나</a:t>
            </a:r>
            <a:r>
              <a:rPr lang="en-US" altLang="ko-KR" dirty="0"/>
              <a:t>, </a:t>
            </a:r>
            <a:r>
              <a:rPr lang="ko-KR" altLang="en-US" dirty="0"/>
              <a:t>글자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r>
              <a:rPr lang="en-US" altLang="ko-KR" dirty="0"/>
              <a:t>, </a:t>
            </a:r>
            <a:r>
              <a:rPr lang="ko-KR" altLang="en-US" dirty="0"/>
              <a:t>그림 등 다양한 것들이 </a:t>
            </a:r>
            <a:r>
              <a:rPr lang="ko-KR" altLang="en-US" dirty="0" err="1"/>
              <a:t>프론트엔드</a:t>
            </a:r>
            <a:r>
              <a:rPr lang="ko-KR" altLang="en-US" dirty="0"/>
              <a:t> 영역에 해당된다고 말할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ko-KR" altLang="en-US" dirty="0" err="1"/>
              <a:t>백엔드</a:t>
            </a:r>
            <a:r>
              <a:rPr lang="ko-KR" altLang="en-US" dirty="0"/>
              <a:t> 프로그래밍이란 </a:t>
            </a:r>
            <a:r>
              <a:rPr lang="ko-KR" altLang="en-US" dirty="0" err="1"/>
              <a:t>뭘까요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프론트엔드가</a:t>
            </a:r>
            <a:r>
              <a:rPr lang="ko-KR" altLang="en-US" dirty="0"/>
              <a:t> 사용자의 눈에 보이는 영역에 해당한다면 </a:t>
            </a:r>
            <a:r>
              <a:rPr lang="ko-KR" altLang="en-US" dirty="0" err="1"/>
              <a:t>백엔드는</a:t>
            </a:r>
            <a:r>
              <a:rPr lang="ko-KR" altLang="en-US" dirty="0"/>
              <a:t> 눈에 보이지 않는 영역입니다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 서버나 프로그램 기능 등의 영역에 해당합니다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들어간 웹 페이지에 내용을 제공하거나 내부적으로 데이터베이스를 저장하거나 관리하는 영역입니다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제가 준비해오는 부분은 앞으로 </a:t>
            </a:r>
            <a:r>
              <a:rPr lang="ko-KR" altLang="en-US" dirty="0" err="1"/>
              <a:t>프론트엔드</a:t>
            </a:r>
            <a:r>
              <a:rPr lang="ko-KR" altLang="en-US" dirty="0"/>
              <a:t> 영역이라고 생각하시면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0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개발에서 </a:t>
            </a:r>
            <a:r>
              <a:rPr lang="ko-KR" altLang="en-US"/>
              <a:t>사용하는 것들에는 </a:t>
            </a:r>
            <a:r>
              <a:rPr lang="ko-KR" altLang="en-US" dirty="0"/>
              <a:t>어떤 것들이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크게 세 가지로 나뉩니다</a:t>
            </a:r>
            <a:r>
              <a:rPr lang="en-US" altLang="ko-KR" dirty="0"/>
              <a:t>. HTML CSS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이란 </a:t>
            </a:r>
            <a:r>
              <a:rPr lang="ko-KR" altLang="en-US" dirty="0" err="1"/>
              <a:t>뭘까요</a:t>
            </a:r>
            <a:endParaRPr lang="en-US" altLang="ko-KR" dirty="0"/>
          </a:p>
          <a:p>
            <a:r>
              <a:rPr lang="en-US" altLang="ko-KR"/>
              <a:t>Hypertext Markup Lanuage</a:t>
            </a:r>
            <a:r>
              <a:rPr lang="ko-KR" altLang="en-US"/>
              <a:t>라는 이름과 같이 </a:t>
            </a:r>
            <a:r>
              <a:rPr lang="en-US" altLang="ko-KR"/>
              <a:t>‘</a:t>
            </a:r>
            <a:r>
              <a:rPr lang="ko-KR" altLang="en-US"/>
              <a:t>마크업 언어</a:t>
            </a:r>
            <a:r>
              <a:rPr lang="en-US" altLang="ko-KR"/>
              <a:t>’</a:t>
            </a:r>
            <a:r>
              <a:rPr lang="ko-KR" altLang="en-US"/>
              <a:t>인데 단순히 생각해서 화면에 이것들이 이러한 구조로</a:t>
            </a:r>
            <a:endParaRPr lang="en-US" altLang="ko-KR"/>
          </a:p>
          <a:p>
            <a:r>
              <a:rPr lang="ko-KR" altLang="en-US"/>
              <a:t>놓여 있어라 하고 가져다 놓는 수단이라고 생각하시면 됩니다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en-US" altLang="ko-KR"/>
              <a:t>Cascading Style Sheets</a:t>
            </a:r>
            <a:r>
              <a:rPr lang="ko-KR" altLang="en-US"/>
              <a:t>로 </a:t>
            </a:r>
            <a:r>
              <a:rPr lang="en-US" altLang="ko-KR"/>
              <a:t>HTML</a:t>
            </a:r>
            <a:r>
              <a:rPr lang="ko-KR" altLang="en-US"/>
              <a:t>이 올려놓은 이것들을 이쁘게 보이도록 꾸며주는 문서라고 생각하시면 됩니다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중요하다고 생각하는 </a:t>
            </a:r>
            <a:r>
              <a:rPr lang="en-US" altLang="ko-KR" dirty="0" err="1"/>
              <a:t>Javascript</a:t>
            </a:r>
            <a:r>
              <a:rPr lang="ko-KR" altLang="en-US"/>
              <a:t>는</a:t>
            </a:r>
            <a:r>
              <a:rPr lang="en-US" altLang="ko-KR"/>
              <a:t>?</a:t>
            </a:r>
          </a:p>
          <a:p>
            <a:r>
              <a:rPr lang="ko-KR" altLang="en-US"/>
              <a:t>브라우저 내에서 다양한 일을 수행하고</a:t>
            </a:r>
            <a:r>
              <a:rPr lang="en-US" altLang="ko-KR"/>
              <a:t>, HTML</a:t>
            </a:r>
            <a:r>
              <a:rPr lang="ko-KR" altLang="en-US"/>
              <a:t>이 올려놓은 요소들을 변형시키거나</a:t>
            </a:r>
            <a:r>
              <a:rPr lang="en-US" altLang="ko-KR"/>
              <a:t>, </a:t>
            </a:r>
            <a:r>
              <a:rPr lang="ko-KR" altLang="en-US"/>
              <a:t>직접 만들어내기까지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백문이 불여일견이라고 직접 한 번 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사칙 연산을 수행해서 내역으로 남기는 간단한 계산기를 만들어보겠습니다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3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</a:t>
            </a:r>
            <a:r>
              <a:rPr lang="en-US" altLang="ko-KR"/>
              <a:t>HTML</a:t>
            </a:r>
            <a:r>
              <a:rPr lang="ko-KR" altLang="en-US"/>
              <a:t>파일과</a:t>
            </a:r>
            <a:r>
              <a:rPr lang="en-US" altLang="ko-KR"/>
              <a:t>, CSS</a:t>
            </a:r>
            <a:r>
              <a:rPr lang="ko-KR" altLang="en-US"/>
              <a:t>파일</a:t>
            </a:r>
            <a:r>
              <a:rPr lang="en-US" altLang="ko-KR"/>
              <a:t>, JavaScript</a:t>
            </a:r>
            <a:r>
              <a:rPr lang="ko-KR" altLang="en-US"/>
              <a:t>파일을 한 폴더 안에 만듭니다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6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HTML </a:t>
            </a:r>
            <a:r>
              <a:rPr lang="ko-KR" altLang="en-US"/>
              <a:t>문서는 보통 이 구조를 가집니다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Html </a:t>
            </a:r>
            <a:r>
              <a:rPr lang="ko-KR" altLang="en-US"/>
              <a:t>태그안에 </a:t>
            </a:r>
            <a:r>
              <a:rPr lang="en-US" altLang="ko-KR"/>
              <a:t>head</a:t>
            </a:r>
            <a:r>
              <a:rPr lang="ko-KR" altLang="en-US"/>
              <a:t>와 </a:t>
            </a:r>
            <a:r>
              <a:rPr lang="en-US" altLang="ko-KR"/>
              <a:t>body</a:t>
            </a:r>
            <a:r>
              <a:rPr lang="ko-KR" altLang="en-US"/>
              <a:t>태그를 가지죠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Head</a:t>
            </a:r>
            <a:r>
              <a:rPr lang="ko-KR" altLang="en-US"/>
              <a:t>는 각종 설정을 넣는 곳입니다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거기서 </a:t>
            </a:r>
            <a:r>
              <a:rPr lang="en-US" altLang="ko-KR"/>
              <a:t>CSS</a:t>
            </a:r>
            <a:r>
              <a:rPr lang="ko-KR" altLang="en-US"/>
              <a:t>와 </a:t>
            </a:r>
            <a:r>
              <a:rPr lang="en-US" altLang="ko-KR"/>
              <a:t>JavaScript</a:t>
            </a:r>
            <a:r>
              <a:rPr lang="ko-KR" altLang="en-US"/>
              <a:t>를 연결하고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화면의 요소들은 이 </a:t>
            </a:r>
            <a:r>
              <a:rPr lang="en-US" altLang="ko-KR"/>
              <a:t>body </a:t>
            </a:r>
            <a:r>
              <a:rPr lang="ko-KR" altLang="en-US"/>
              <a:t>안에 넣습니다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먼저 계산기의 틀이 될 </a:t>
            </a:r>
            <a:r>
              <a:rPr lang="en-US" altLang="ko-KR"/>
              <a:t>div</a:t>
            </a:r>
            <a:r>
              <a:rPr lang="ko-KR" altLang="en-US"/>
              <a:t>란 보이지 않는 상자를 넣고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 안에 계산기 이름을 텍스트로 표시할 요소를 넣습니다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아래에는 수식을 넣을 입력칸을 넣고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칸이 비었을 때 나오는 문구를 설정합니다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마지막으로 내역들이 표시될 상자를 넣습니다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각 요소들은 외부에서 구분이 가능하게 이런식으로 고유 이름</a:t>
            </a:r>
            <a:r>
              <a:rPr lang="en-US" altLang="ko-KR"/>
              <a:t>, id</a:t>
            </a:r>
            <a:r>
              <a:rPr lang="ko-KR" altLang="en-US"/>
              <a:t>를 설정해줍니다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아까 말씀드렸듯 </a:t>
            </a:r>
            <a:r>
              <a:rPr lang="en-US" altLang="ko-KR"/>
              <a:t>HTML</a:t>
            </a:r>
            <a:r>
              <a:rPr lang="ko-KR" altLang="en-US"/>
              <a:t>은 이렇게 가져다 얹을 뿐입니다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화면에 어떻게 나타나는지 보겠습니다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0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좀 꾸밀필요가 있을 것 같습니다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CSS </a:t>
            </a:r>
            <a:r>
              <a:rPr lang="ko-KR" altLang="en-US"/>
              <a:t>파일을 작성해 보겠습니다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보이지 않던 바깥 상자에 색을 넣고 너비도 제한하고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모서리도 둥글게 깎고</a:t>
            </a:r>
            <a:r>
              <a:rPr lang="en-US" altLang="ko-KR"/>
              <a:t>, </a:t>
            </a:r>
            <a:r>
              <a:rPr lang="ko-KR" altLang="en-US"/>
              <a:t>안팎에 공간을 줘 보겠습니다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이름은 크고 굵게 흰색에다 그림자를 줘보겠습니다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마지막으로 입력칸도 칸과 글씨의 크기</a:t>
            </a:r>
            <a:r>
              <a:rPr lang="en-US" altLang="ko-KR"/>
              <a:t>, </a:t>
            </a:r>
            <a:r>
              <a:rPr lang="ko-KR" altLang="en-US"/>
              <a:t>행간 등을 조절해주면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6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7" Type="http://schemas.openxmlformats.org/officeDocument/2006/relationships/hyperlink" Target="https://github.com/titu1994/Neural-Style-Transfer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nsorflow.org/?hl=ko" TargetMode="External"/><Relationship Id="rId5" Type="http://schemas.openxmlformats.org/officeDocument/2006/relationships/hyperlink" Target="https://www.oss.kr/oss_license_qna/show/e77ab0cc-2cfd-47dd-b331-be92a19491b0" TargetMode="External"/><Relationship Id="rId4" Type="http://schemas.openxmlformats.org/officeDocument/2006/relationships/hyperlink" Target="https://namu.wiki/w/MongoDB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프로그래밍과 </a:t>
            </a:r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Vue.js</a:t>
            </a: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AF65256-FA77-4FFA-B114-C4BBAEE8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2128837"/>
            <a:ext cx="5781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2B89B8-4FAC-42C2-9CBB-EFD81154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54" y="0"/>
            <a:ext cx="6726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3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이름의 유래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6BF74-3A5F-4D72-B018-62F844947FA3}"/>
              </a:ext>
            </a:extLst>
          </p:cNvPr>
          <p:cNvSpPr txBox="1"/>
          <p:nvPr/>
        </p:nvSpPr>
        <p:spPr>
          <a:xfrm>
            <a:off x="592140" y="3136231"/>
            <a:ext cx="154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Mocha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4835E-9F79-4644-8B4A-AADA1A30E4A3}"/>
              </a:ext>
            </a:extLst>
          </p:cNvPr>
          <p:cNvSpPr txBox="1"/>
          <p:nvPr/>
        </p:nvSpPr>
        <p:spPr>
          <a:xfrm>
            <a:off x="4985084" y="3136612"/>
            <a:ext cx="222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LiveScript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C022A-6199-494F-B5A9-AC7E56A83C0D}"/>
              </a:ext>
            </a:extLst>
          </p:cNvPr>
          <p:cNvSpPr txBox="1"/>
          <p:nvPr/>
        </p:nvSpPr>
        <p:spPr>
          <a:xfrm>
            <a:off x="9265453" y="3136612"/>
            <a:ext cx="233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DBE3E-4463-473E-BF89-475FDB694004}"/>
              </a:ext>
            </a:extLst>
          </p:cNvPr>
          <p:cNvSpPr txBox="1"/>
          <p:nvPr/>
        </p:nvSpPr>
        <p:spPr>
          <a:xfrm>
            <a:off x="3214652" y="3136231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BC621-66F5-4E80-A1A1-1AFD751CBE58}"/>
              </a:ext>
            </a:extLst>
          </p:cNvPr>
          <p:cNvSpPr txBox="1"/>
          <p:nvPr/>
        </p:nvSpPr>
        <p:spPr>
          <a:xfrm>
            <a:off x="7891494" y="3136230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-&gt;</a:t>
            </a:r>
          </a:p>
        </p:txBody>
      </p:sp>
      <p:pic>
        <p:nvPicPr>
          <p:cNvPr id="7" name="그림 6" descr="테이블, 실내, 앉아있는, 작은이(가) 표시된 사진&#10;&#10;자동 생성된 설명">
            <a:extLst>
              <a:ext uri="{FF2B5EF4-FFF2-40B4-BE49-F238E27FC236}">
                <a16:creationId xmlns:a16="http://schemas.microsoft.com/office/drawing/2014/main" id="{CB3B436E-7F30-4F9C-851C-A5C617BA7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9184">
            <a:off x="10971193" y="2425646"/>
            <a:ext cx="1257333" cy="10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이름의 유래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6BF74-3A5F-4D72-B018-62F844947FA3}"/>
              </a:ext>
            </a:extLst>
          </p:cNvPr>
          <p:cNvSpPr txBox="1"/>
          <p:nvPr/>
        </p:nvSpPr>
        <p:spPr>
          <a:xfrm>
            <a:off x="592140" y="3136231"/>
            <a:ext cx="154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Mocha</a:t>
            </a:r>
          </a:p>
        </p:txBody>
      </p:sp>
    </p:spTree>
    <p:extLst>
      <p:ext uri="{BB962C8B-B14F-4D97-AF65-F5344CB8AC3E}">
        <p14:creationId xmlns:p14="http://schemas.microsoft.com/office/powerpoint/2010/main" val="243430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33504"/>
              <a:ext cx="1576513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개요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7420C5-28FC-4CD1-ABA8-59A1F6A1729D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하드웨어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D65B9D1-951B-4EAB-B037-4689121E9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33585"/>
              </p:ext>
            </p:extLst>
          </p:nvPr>
        </p:nvGraphicFramePr>
        <p:xfrm>
          <a:off x="2032000" y="1635242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79431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1161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83981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785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제공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운영체제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성능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비용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AWS</a:t>
                      </a:r>
                      <a:endParaRPr lang="ko-KR" altLang="en-US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Ubuntu</a:t>
                      </a:r>
                      <a:endParaRPr lang="ko-KR" altLang="en-US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M5n.large</a:t>
                      </a:r>
                      <a:endParaRPr lang="ko-KR" altLang="en-US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시간당 </a:t>
                      </a:r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0.118 USD</a:t>
                      </a:r>
                      <a:endParaRPr lang="ko-KR" altLang="en-US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7634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프론트엔드 서버 및 백엔드 서버로 활용</a:t>
                      </a:r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014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36A80FC-6BC7-4F3E-A09E-0B65B7A71371}"/>
              </a:ext>
            </a:extLst>
          </p:cNvPr>
          <p:cNvSpPr txBox="1"/>
          <p:nvPr/>
        </p:nvSpPr>
        <p:spPr>
          <a:xfrm>
            <a:off x="2808811" y="132746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프론트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&amp;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백엔드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서버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D9873CE9-5A45-43C8-858D-6974AAA3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64611"/>
              </p:ext>
            </p:extLst>
          </p:nvPr>
        </p:nvGraphicFramePr>
        <p:xfrm>
          <a:off x="2032000" y="3363316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79431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1161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83981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785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제공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운영체제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성능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비용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AWS</a:t>
                      </a:r>
                      <a:endParaRPr lang="ko-KR" altLang="en-US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Ubuntu</a:t>
                      </a:r>
                      <a:endParaRPr lang="ko-KR" altLang="en-US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M5n.large</a:t>
                      </a:r>
                      <a:endParaRPr lang="ko-KR" altLang="en-US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시간당 </a:t>
                      </a:r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0.118 USD</a:t>
                      </a:r>
                      <a:endParaRPr lang="ko-KR" altLang="en-US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7634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개인정보 저장을 위한 백엔드 서버로 활용</a:t>
                      </a:r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014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9B2001B-5BE2-4A5D-925B-6A01CB166473}"/>
              </a:ext>
            </a:extLst>
          </p:cNvPr>
          <p:cNvSpPr txBox="1"/>
          <p:nvPr/>
        </p:nvSpPr>
        <p:spPr>
          <a:xfrm>
            <a:off x="2808811" y="3055539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백엔드 서버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graphicFrame>
        <p:nvGraphicFramePr>
          <p:cNvPr id="41" name="표 9">
            <a:extLst>
              <a:ext uri="{FF2B5EF4-FFF2-40B4-BE49-F238E27FC236}">
                <a16:creationId xmlns:a16="http://schemas.microsoft.com/office/drawing/2014/main" id="{8F1FCEC3-687E-4B75-8DEB-B398FFEFE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3399"/>
              </p:ext>
            </p:extLst>
          </p:nvPr>
        </p:nvGraphicFramePr>
        <p:xfrm>
          <a:off x="2032000" y="509139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79431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1161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83981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785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제공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운영체제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성능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비용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AWS</a:t>
                      </a:r>
                      <a:endParaRPr lang="ko-KR" altLang="en-US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Ubuntu</a:t>
                      </a:r>
                      <a:endParaRPr lang="ko-KR" altLang="en-US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P2.8xlarge</a:t>
                      </a:r>
                      <a:endParaRPr lang="ko-KR" altLang="en-US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시간당 </a:t>
                      </a:r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1.72 USD</a:t>
                      </a:r>
                      <a:endParaRPr lang="ko-KR" altLang="en-US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7634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이미지 변환을 위한 딥러닝 서비스 제공 서버로 활용</a:t>
                      </a:r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0141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EA105B6-BCF4-4537-A285-40DFBE1C31CE}"/>
              </a:ext>
            </a:extLst>
          </p:cNvPr>
          <p:cNvSpPr txBox="1"/>
          <p:nvPr/>
        </p:nvSpPr>
        <p:spPr>
          <a:xfrm>
            <a:off x="2808811" y="4783613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이미지 변환 서버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962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2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33504"/>
              <a:ext cx="1576513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개요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AAF3C3-F479-4F50-8F8A-2E1CAA576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43205"/>
              </p:ext>
            </p:extLst>
          </p:nvPr>
        </p:nvGraphicFramePr>
        <p:xfrm>
          <a:off x="221929" y="2150295"/>
          <a:ext cx="11748141" cy="3300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0860">
                  <a:extLst>
                    <a:ext uri="{9D8B030D-6E8A-4147-A177-3AD203B41FA5}">
                      <a16:colId xmlns:a16="http://schemas.microsoft.com/office/drawing/2014/main" val="893100267"/>
                    </a:ext>
                  </a:extLst>
                </a:gridCol>
                <a:gridCol w="9387281">
                  <a:extLst>
                    <a:ext uri="{9D8B030D-6E8A-4147-A177-3AD203B41FA5}">
                      <a16:colId xmlns:a16="http://schemas.microsoft.com/office/drawing/2014/main" val="1754554631"/>
                    </a:ext>
                  </a:extLst>
                </a:gridCol>
              </a:tblGrid>
              <a:tr h="576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-</a:t>
                      </a:r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53610"/>
                  </a:ext>
                </a:extLst>
              </a:tr>
              <a:tr h="68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REST API</a:t>
                      </a:r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 </a:t>
                      </a:r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프론트엔드 서버와 백엔드 서버는 </a:t>
                      </a:r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REST </a:t>
                      </a:r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인터페이스 원칙을 기반으로 통신한다</a:t>
                      </a:r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406957"/>
                  </a:ext>
                </a:extLst>
              </a:tr>
              <a:tr h="68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Vue.js</a:t>
                      </a:r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프론트엔드는 </a:t>
                      </a:r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Vue.js </a:t>
                      </a:r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프레임워크를 기반으로 구현한다</a:t>
                      </a:r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469198"/>
                  </a:ext>
                </a:extLst>
              </a:tr>
              <a:tr h="68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Mongo DB</a:t>
                      </a:r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데이터베이스는 </a:t>
                      </a:r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Mongo DB</a:t>
                      </a:r>
                      <a:r>
                        <a:rPr lang="ko-KR" altLang="en-US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를 기반으로 구축한다</a:t>
                      </a:r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625167"/>
                  </a:ext>
                </a:extLst>
              </a:tr>
              <a:tr h="68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Tensorflow</a:t>
                      </a:r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이미지 변환 모델은 </a:t>
                      </a:r>
                      <a:r>
                        <a:rPr lang="en-US" altLang="ko-KR" sz="180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Tensorflow </a:t>
                      </a:r>
                      <a:r>
                        <a:rPr lang="ko-KR" altLang="en-US" sz="180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프레임워크를 기반으로 한다</a:t>
                      </a:r>
                      <a:r>
                        <a:rPr lang="en-US" altLang="ko-KR" sz="180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.</a:t>
                      </a:r>
                      <a:endParaRPr lang="en-US" altLang="ko-KR" sz="1800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2407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48DD9A-2E56-4579-8863-A1D618470111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소프트웨어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6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7"/>
            <a:ext cx="1852488" cy="85422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33503"/>
              <a:ext cx="1576513" cy="28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개요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0DEE2D-6C33-4E71-B59B-A22300122E2D}"/>
              </a:ext>
            </a:extLst>
          </p:cNvPr>
          <p:cNvSpPr/>
          <p:nvPr/>
        </p:nvSpPr>
        <p:spPr>
          <a:xfrm>
            <a:off x="1086834" y="2947219"/>
            <a:ext cx="9987597" cy="33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0723-B819-40BD-A643-B478E1CEBCF6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설계상 제약사항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1C089-807A-43E8-BAA5-862EA66B5BBD}"/>
              </a:ext>
            </a:extLst>
          </p:cNvPr>
          <p:cNvSpPr txBox="1"/>
          <p:nvPr/>
        </p:nvSpPr>
        <p:spPr>
          <a:xfrm>
            <a:off x="336958" y="1338378"/>
            <a:ext cx="115180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rPr>
              <a:t>개인정보 분리</a:t>
            </a:r>
            <a:endParaRPr lang="en-US" altLang="ko-KR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〉 </a:t>
            </a:r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개인정보법에 의거하여 개인정보 처리에 관한 문서를 명시하고 해당 내용을 저장 및 전송시에 암호화하여 별도의 서버에서 관리한다</a:t>
            </a:r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.</a:t>
            </a:r>
          </a:p>
          <a:p>
            <a:endParaRPr lang="en-US" altLang="ko-KR" sz="150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endParaRPr lang="en-US" altLang="ko-KR" sz="150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프레임워크</a:t>
            </a:r>
            <a:endParaRPr lang="en-US" altLang="ko-KR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〉 Vue.js</a:t>
            </a:r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를 활용해본 경험이 있는 팀원이 있으므로 웹 프레임워크 개발은 </a:t>
            </a:r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Vue.js</a:t>
            </a:r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로 제한한다</a:t>
            </a:r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.</a:t>
            </a:r>
          </a:p>
          <a:p>
            <a:endParaRPr lang="en-US" altLang="ko-KR" sz="150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endParaRPr lang="en-US" altLang="ko-KR" sz="150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rPr>
              <a:t>데이터베이스</a:t>
            </a:r>
            <a:endParaRPr lang="en-US" altLang="ko-KR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〉 </a:t>
            </a:r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서비스를 영리목적으로 활용할 경우 데이터베이스 활용에 따른 비용문제와 기존 </a:t>
            </a:r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Mongo DB</a:t>
            </a:r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를 활용해본 경험이 있는 팀원이 있으므로 데이터베이스 구축은 </a:t>
            </a:r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Mongo DB </a:t>
            </a:r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기반으로 제한한다</a:t>
            </a:r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.</a:t>
            </a:r>
          </a:p>
          <a:p>
            <a:endParaRPr lang="en-US" altLang="ko-KR" sz="150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이 때</a:t>
            </a:r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, Mongo DB</a:t>
            </a:r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의 </a:t>
            </a:r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SSP </a:t>
            </a:r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라이선스의 소스코드 공개를 최소화하기 위해 애플리케이션과 직접 소통하는 것이 아닌</a:t>
            </a:r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, </a:t>
            </a:r>
            <a:r>
              <a:rPr lang="en-US" altLang="ko-KR" sz="1500" dirty="0" err="1">
                <a:latin typeface="THE정고딕140" panose="02020603020101020101" pitchFamily="18" charset="-127"/>
                <a:ea typeface="THE정고딕140" panose="02020603020101020101" pitchFamily="18" charset="-127"/>
              </a:rPr>
              <a:t>pymongo</a:t>
            </a:r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를 경유하는 형태로 그 구조를 제한한다</a:t>
            </a:r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.</a:t>
            </a:r>
          </a:p>
          <a:p>
            <a:endParaRPr lang="en-US" altLang="ko-KR" sz="150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endParaRPr lang="en-US" altLang="ko-KR" sz="150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rPr>
              <a:t>딥러닝 프레임워크</a:t>
            </a:r>
            <a:endParaRPr lang="en-US" altLang="ko-KR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〉 </a:t>
            </a:r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기존 </a:t>
            </a:r>
            <a:r>
              <a:rPr lang="en-US" altLang="ko-KR" sz="1500" dirty="0" err="1">
                <a:latin typeface="THE정고딕140" panose="02020603020101020101" pitchFamily="18" charset="-127"/>
                <a:ea typeface="THE정고딕140" panose="02020603020101020101" pitchFamily="18" charset="-127"/>
              </a:rPr>
              <a:t>github</a:t>
            </a:r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에 작성된 </a:t>
            </a:r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repository</a:t>
            </a:r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를 참고하고 한국어 공식 문서가 정리가 잘 되어 학습 및 참조가 쉬운 </a:t>
            </a:r>
            <a:r>
              <a:rPr lang="en-US" altLang="ko-KR" sz="1500" dirty="0" err="1">
                <a:latin typeface="THE정고딕140" panose="02020603020101020101" pitchFamily="18" charset="-127"/>
                <a:ea typeface="THE정고딕140" panose="02020603020101020101" pitchFamily="18" charset="-127"/>
              </a:rPr>
              <a:t>Tensorflow</a:t>
            </a:r>
            <a:r>
              <a:rPr lang="ko-KR" altLang="en-US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를 활용하는 것으로 딥러닝 프레임워크를 제한한다</a:t>
            </a:r>
            <a:r>
              <a:rPr lang="en-US" altLang="ko-KR" sz="1500">
                <a:latin typeface="THE정고딕140" panose="02020603020101020101" pitchFamily="18" charset="-127"/>
                <a:ea typeface="THE정고딕14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377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7"/>
            <a:ext cx="1852488" cy="85422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33503"/>
              <a:ext cx="1576513" cy="28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시스템 구조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0DEE2D-6C33-4E71-B59B-A22300122E2D}"/>
              </a:ext>
            </a:extLst>
          </p:cNvPr>
          <p:cNvSpPr/>
          <p:nvPr/>
        </p:nvSpPr>
        <p:spPr>
          <a:xfrm>
            <a:off x="1085436" y="2604319"/>
            <a:ext cx="9987597" cy="33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993BA-AF09-443E-8F91-4F43B67FD1DA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시스템 구조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32619-54E1-474F-9CDA-AA6F48D0180B}"/>
              </a:ext>
            </a:extLst>
          </p:cNvPr>
          <p:cNvSpPr txBox="1"/>
          <p:nvPr/>
        </p:nvSpPr>
        <p:spPr>
          <a:xfrm>
            <a:off x="1949480" y="3669521"/>
            <a:ext cx="2885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각 기능을 구현할 때</a:t>
            </a:r>
            <a:r>
              <a:rPr lang="en-US" altLang="ko-KR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, </a:t>
            </a:r>
          </a:p>
          <a:p>
            <a:r>
              <a:rPr lang="ko-KR" altLang="en-US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해당 기능이 다른 모듈에서 </a:t>
            </a:r>
            <a:endParaRPr lang="en-US" altLang="ko-KR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다시 사용될 수 있도록 </a:t>
            </a:r>
            <a:endParaRPr lang="en-US" altLang="ko-KR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단일 기능부터 설계한다</a:t>
            </a:r>
            <a:r>
              <a:rPr lang="en-US" altLang="ko-KR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.</a:t>
            </a:r>
            <a:endParaRPr lang="ko-KR" altLang="ko-KR" kern="100" dirty="0">
              <a:effectLst/>
              <a:latin typeface="THE정고딕140" panose="02020603020101020101" pitchFamily="18" charset="-127"/>
              <a:ea typeface="THE정고딕140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래픽 6" descr="재활용">
            <a:extLst>
              <a:ext uri="{FF2B5EF4-FFF2-40B4-BE49-F238E27FC236}">
                <a16:creationId xmlns:a16="http://schemas.microsoft.com/office/drawing/2014/main" id="{CF6082D8-AC19-4B53-BF51-A6529C393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439" y="1508072"/>
            <a:ext cx="1487541" cy="1487541"/>
          </a:xfrm>
          <a:prstGeom prst="rect">
            <a:avLst/>
          </a:prstGeom>
        </p:spPr>
      </p:pic>
      <p:pic>
        <p:nvPicPr>
          <p:cNvPr id="9" name="그래픽 8" descr="줄이 있는 원">
            <a:extLst>
              <a:ext uri="{FF2B5EF4-FFF2-40B4-BE49-F238E27FC236}">
                <a16:creationId xmlns:a16="http://schemas.microsoft.com/office/drawing/2014/main" id="{2F17D357-CEB3-4CAF-972F-44DD2AFED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6020" y="1508072"/>
            <a:ext cx="1487541" cy="1487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D36AC2-AE94-41AD-96D4-1BC38FEA5052}"/>
              </a:ext>
            </a:extLst>
          </p:cNvPr>
          <p:cNvSpPr txBox="1"/>
          <p:nvPr/>
        </p:nvSpPr>
        <p:spPr>
          <a:xfrm>
            <a:off x="2550875" y="2942874"/>
            <a:ext cx="16826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재사용성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AD0DD-8D8D-4FA0-9A95-81117AA33B23}"/>
              </a:ext>
            </a:extLst>
          </p:cNvPr>
          <p:cNvSpPr txBox="1"/>
          <p:nvPr/>
        </p:nvSpPr>
        <p:spPr>
          <a:xfrm>
            <a:off x="7958456" y="2942874"/>
            <a:ext cx="16826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독립성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BDD19-F076-4E48-A402-6A165137C7D1}"/>
              </a:ext>
            </a:extLst>
          </p:cNvPr>
          <p:cNvSpPr txBox="1"/>
          <p:nvPr/>
        </p:nvSpPr>
        <p:spPr>
          <a:xfrm>
            <a:off x="7266240" y="3638128"/>
            <a:ext cx="3067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100" dirty="0">
                <a:ln>
                  <a:solidFill>
                    <a:schemeClr val="tx1">
                      <a:alpha val="10000"/>
                    </a:schemeClr>
                  </a:solidFill>
                </a:ln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구현된 기능</a:t>
            </a:r>
            <a:r>
              <a:rPr lang="en-US" altLang="ko-KR" kern="100" dirty="0">
                <a:ln>
                  <a:solidFill>
                    <a:schemeClr val="tx1">
                      <a:alpha val="10000"/>
                    </a:schemeClr>
                  </a:solidFill>
                </a:ln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/ </a:t>
            </a:r>
            <a:r>
              <a:rPr lang="ko-KR" altLang="en-US" kern="100" dirty="0">
                <a:ln>
                  <a:solidFill>
                    <a:schemeClr val="tx1">
                      <a:alpha val="10000"/>
                    </a:schemeClr>
                  </a:solidFill>
                </a:ln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모듈은 다른</a:t>
            </a:r>
            <a:endParaRPr lang="en-US" altLang="ko-KR" kern="100" dirty="0">
              <a:ln>
                <a:solidFill>
                  <a:schemeClr val="tx1">
                    <a:alpha val="10000"/>
                  </a:schemeClr>
                </a:solidFill>
              </a:ln>
              <a:effectLst/>
              <a:latin typeface="THE정고딕140" panose="02020603020101020101" pitchFamily="18" charset="-127"/>
              <a:ea typeface="THE정고딕140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ko-KR" altLang="en-US" kern="1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모듈과 의존적이지 </a:t>
            </a:r>
            <a:r>
              <a:rPr lang="ko-KR" altLang="en-US" kern="1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않도록</a:t>
            </a:r>
            <a:endParaRPr lang="en-US" altLang="ko-KR" kern="1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ko-KR" altLang="en-US" kern="1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독립적</a:t>
            </a:r>
            <a:r>
              <a:rPr lang="en-US" altLang="ko-KR" kern="1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kern="1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느슨함</a:t>
            </a:r>
            <a:r>
              <a:rPr lang="en-US" altLang="ko-KR" kern="1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kern="1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으로 설계한다</a:t>
            </a:r>
            <a:r>
              <a:rPr lang="en-US" altLang="ko-KR" kern="1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effectLst/>
              <a:latin typeface="THE정고딕140" panose="02020603020101020101" pitchFamily="18" charset="-127"/>
              <a:ea typeface="THE정고딕140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8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7"/>
            <a:ext cx="1852488" cy="85422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33503"/>
              <a:ext cx="1576513" cy="28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시스템 구조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0DEE2D-6C33-4E71-B59B-A22300122E2D}"/>
              </a:ext>
            </a:extLst>
          </p:cNvPr>
          <p:cNvSpPr/>
          <p:nvPr/>
        </p:nvSpPr>
        <p:spPr>
          <a:xfrm>
            <a:off x="1085436" y="2604319"/>
            <a:ext cx="9987597" cy="33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993BA-AF09-443E-8F91-4F43B67FD1DA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시스템 구조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FEC89-F5AA-4898-BEFC-6682870AD667}"/>
              </a:ext>
            </a:extLst>
          </p:cNvPr>
          <p:cNvSpPr txBox="1"/>
          <p:nvPr/>
        </p:nvSpPr>
        <p:spPr>
          <a:xfrm>
            <a:off x="778042" y="2307254"/>
            <a:ext cx="10635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시스템 타입</a:t>
            </a:r>
            <a:endParaRPr lang="en-US" altLang="ko-KR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ko-KR" altLang="ko-KR" sz="1800" kern="1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구현된 시스템은 사용자의 요청에 맞게 회원가입</a:t>
            </a:r>
            <a:r>
              <a:rPr lang="en-US" altLang="ko-KR" sz="1800" kern="1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게시판 등록 등 기능을 수행하기 때문에 대화형 시스템</a:t>
            </a:r>
            <a:r>
              <a:rPr lang="en-US" altLang="ko-KR" sz="1800" kern="1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(interactive system)</a:t>
            </a:r>
            <a:r>
              <a:rPr lang="ko-KR" altLang="ko-KR" sz="1800" kern="1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으로 구분할 수 있다</a:t>
            </a:r>
            <a:r>
              <a:rPr lang="en-US" altLang="ko-KR" sz="1800" kern="1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THE정고딕140" panose="02020603020101020101" pitchFamily="18" charset="-127"/>
              <a:ea typeface="THE정고딕14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9467D-5FB7-4F1C-9B55-EF513D67278E}"/>
              </a:ext>
            </a:extLst>
          </p:cNvPr>
          <p:cNvSpPr txBox="1"/>
          <p:nvPr/>
        </p:nvSpPr>
        <p:spPr>
          <a:xfrm>
            <a:off x="778042" y="4346091"/>
            <a:ext cx="10635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</a:rPr>
              <a:t>아키텍처 스타일</a:t>
            </a:r>
            <a:endParaRPr lang="en-US" altLang="ko-KR" sz="1800" dirty="0">
              <a:effectLst/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endParaRPr lang="en-US" altLang="ko-KR" sz="1800" dirty="0">
              <a:effectLst/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ko-KR" altLang="ko-KR" sz="18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</a:rPr>
              <a:t>구현된 시스템은 여려 명의 클라이언트가 서버에 요청을 보내고 결과를 받는 작업을 독립적으로 수행한다</a:t>
            </a:r>
            <a:r>
              <a:rPr lang="en-US" altLang="ko-KR" sz="18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</a:rPr>
              <a:t>. </a:t>
            </a:r>
            <a:r>
              <a:rPr lang="ko-KR" altLang="ko-KR" sz="18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</a:rPr>
              <a:t>또한</a:t>
            </a:r>
            <a:r>
              <a:rPr lang="en-US" altLang="ko-KR" sz="18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</a:rPr>
              <a:t>, </a:t>
            </a:r>
            <a:r>
              <a:rPr lang="ko-KR" altLang="ko-KR" sz="18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</a:rPr>
              <a:t>내부의 각 서버들 또한 또 다른 클라이언트가 되어 기능을 독립적으로 수행하므로 아키텍처의 스타일은 클라이언트</a:t>
            </a:r>
            <a:r>
              <a:rPr lang="en-US" altLang="ko-KR" sz="18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</a:rPr>
              <a:t>/</a:t>
            </a:r>
            <a:r>
              <a:rPr lang="ko-KR" altLang="ko-KR" sz="18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</a:rPr>
              <a:t>서버 스타일</a:t>
            </a:r>
            <a:r>
              <a:rPr lang="en-US" altLang="ko-KR" sz="18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</a:rPr>
              <a:t>(client/server style)</a:t>
            </a:r>
            <a:r>
              <a:rPr lang="ko-KR" altLang="ko-KR" sz="18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</a:rPr>
              <a:t>을 적용할 수 있다</a:t>
            </a:r>
            <a:r>
              <a:rPr lang="en-US" altLang="ko-KR" sz="1800" dirty="0">
                <a:effectLst/>
                <a:latin typeface="THE정고딕140" panose="02020603020101020101" pitchFamily="18" charset="-127"/>
                <a:ea typeface="THE정고딕140" panose="02020603020101020101" pitchFamily="18" charset="-127"/>
              </a:rPr>
              <a:t>.</a:t>
            </a:r>
            <a:endParaRPr lang="ko-KR" altLang="ko-KR" sz="1800" kern="100" dirty="0">
              <a:effectLst/>
              <a:latin typeface="THE정고딕140" panose="02020603020101020101" pitchFamily="18" charset="-127"/>
              <a:ea typeface="THE정고딕140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8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7"/>
            <a:ext cx="1852488" cy="85422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33503"/>
              <a:ext cx="1576513" cy="28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시스템 구조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A616441-6389-4D16-8E91-DC509A2201C2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시스템 구조도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6B5F92-B8CA-4084-B88B-AE09A0A758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102" y="1037106"/>
            <a:ext cx="5639796" cy="4951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44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9" y="1369482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9" y="2489491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5479" y="4729509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질의응답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8" y="3609500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Vue.js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33503"/>
              <a:ext cx="1576513" cy="28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시스템 구조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A616441-6389-4D16-8E91-DC509A2201C2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자료사전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0DDE7B15-820F-4AF6-81D5-BD63C37D0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37818"/>
              </p:ext>
            </p:extLst>
          </p:nvPr>
        </p:nvGraphicFramePr>
        <p:xfrm>
          <a:off x="962053" y="1686493"/>
          <a:ext cx="102678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384">
                  <a:extLst>
                    <a:ext uri="{9D8B030D-6E8A-4147-A177-3AD203B41FA5}">
                      <a16:colId xmlns:a16="http://schemas.microsoft.com/office/drawing/2014/main" val="1025285670"/>
                    </a:ext>
                  </a:extLst>
                </a:gridCol>
                <a:gridCol w="8949510">
                  <a:extLst>
                    <a:ext uri="{9D8B030D-6E8A-4147-A177-3AD203B41FA5}">
                      <a16:colId xmlns:a16="http://schemas.microsoft.com/office/drawing/2014/main" val="135221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ea typeface="THE정고딕140" panose="02020603020101020101"/>
                        </a:rPr>
                        <a:t>자료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ea typeface="THE정고딕140" panose="02020603020101020101"/>
                        </a:rPr>
                        <a:t>구성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4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a typeface="THE정고딕140" panose="02020603020101020101"/>
                        </a:rPr>
                        <a:t>게시물</a:t>
                      </a:r>
                      <a:endParaRPr lang="ko-KR" altLang="en-US" dirty="0"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ea typeface="THE정고딕140" panose="02020603020101020101"/>
                        </a:rPr>
                        <a:t>게시물 </a:t>
                      </a:r>
                      <a:r>
                        <a:rPr lang="en-US" altLang="ko-KR">
                          <a:ea typeface="THE정고딕140" panose="02020603020101020101"/>
                        </a:rPr>
                        <a:t>ID 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유저 </a:t>
                      </a:r>
                      <a:r>
                        <a:rPr lang="en-US" altLang="ko-KR">
                          <a:ea typeface="THE정고딕140" panose="02020603020101020101"/>
                        </a:rPr>
                        <a:t>ID 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컨텐트 이미지 </a:t>
                      </a:r>
                      <a:r>
                        <a:rPr lang="en-US" altLang="ko-KR">
                          <a:ea typeface="THE정고딕140" panose="02020603020101020101"/>
                        </a:rPr>
                        <a:t>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스타일 이미지 </a:t>
                      </a:r>
                      <a:r>
                        <a:rPr lang="en-US" altLang="ko-KR">
                          <a:ea typeface="THE정고딕140" panose="02020603020101020101"/>
                        </a:rPr>
                        <a:t>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최종 이미지 </a:t>
                      </a:r>
                      <a:r>
                        <a:rPr lang="en-US" altLang="ko-KR">
                          <a:ea typeface="THE정고딕140" panose="02020603020101020101"/>
                        </a:rPr>
                        <a:t>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변환정보 </a:t>
                      </a:r>
                      <a:r>
                        <a:rPr lang="en-US" altLang="ko-KR">
                          <a:ea typeface="THE정고딕140" panose="02020603020101020101"/>
                        </a:rPr>
                        <a:t>+ {</a:t>
                      </a:r>
                      <a:r>
                        <a:rPr lang="ko-KR" altLang="en-US">
                          <a:ea typeface="THE정고딕140" panose="02020603020101020101"/>
                        </a:rPr>
                        <a:t>좋아요</a:t>
                      </a:r>
                      <a:r>
                        <a:rPr lang="en-US" altLang="ko-KR">
                          <a:ea typeface="THE정고딕140" panose="02020603020101020101"/>
                        </a:rPr>
                        <a:t>} 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등록시간</a:t>
                      </a:r>
                      <a:endParaRPr lang="ko-KR" altLang="en-US" dirty="0"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2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a typeface="THE정고딕140" panose="02020603020101020101"/>
                        </a:rPr>
                        <a:t>변환정보</a:t>
                      </a:r>
                      <a:endParaRPr lang="ko-KR" altLang="en-US" dirty="0"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ea typeface="THE정고딕140" panose="02020603020101020101"/>
                        </a:rPr>
                        <a:t>이미지 크기 </a:t>
                      </a:r>
                      <a:r>
                        <a:rPr lang="en-US" altLang="ko-KR">
                          <a:ea typeface="THE정고딕140" panose="02020603020101020101"/>
                        </a:rPr>
                        <a:t>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이미지 강조 </a:t>
                      </a:r>
                      <a:r>
                        <a:rPr lang="en-US" altLang="ko-KR">
                          <a:ea typeface="THE정고딕140" panose="02020603020101020101"/>
                        </a:rPr>
                        <a:t>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스타일 가중치 </a:t>
                      </a:r>
                      <a:r>
                        <a:rPr lang="en-US" altLang="ko-KR">
                          <a:ea typeface="THE정고딕140" panose="02020603020101020101"/>
                        </a:rPr>
                        <a:t>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스타일 범위 </a:t>
                      </a:r>
                      <a:r>
                        <a:rPr lang="en-US" altLang="ko-KR">
                          <a:ea typeface="THE정고딕140" panose="02020603020101020101"/>
                        </a:rPr>
                        <a:t>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기존 색상 보존 여부</a:t>
                      </a:r>
                      <a:endParaRPr lang="ko-KR" altLang="en-US" dirty="0"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16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a typeface="THE정고딕140" panose="02020603020101020101"/>
                        </a:rPr>
                        <a:t>유저</a:t>
                      </a:r>
                      <a:endParaRPr lang="ko-KR" altLang="en-US" dirty="0"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ea typeface="THE정고딕140" panose="02020603020101020101"/>
                        </a:rPr>
                        <a:t>유저 </a:t>
                      </a:r>
                      <a:r>
                        <a:rPr lang="en-US" altLang="ko-KR">
                          <a:ea typeface="THE정고딕140" panose="02020603020101020101"/>
                        </a:rPr>
                        <a:t>ID + {</a:t>
                      </a:r>
                      <a:r>
                        <a:rPr lang="ko-KR" altLang="en-US">
                          <a:ea typeface="THE정고딕140" panose="02020603020101020101"/>
                        </a:rPr>
                        <a:t>팔로워 </a:t>
                      </a:r>
                      <a:r>
                        <a:rPr lang="en-US" altLang="ko-KR">
                          <a:ea typeface="THE정고딕140" panose="02020603020101020101"/>
                        </a:rPr>
                        <a:t>ID} + {</a:t>
                      </a:r>
                      <a:r>
                        <a:rPr lang="ko-KR" altLang="en-US">
                          <a:ea typeface="THE정고딕140" panose="02020603020101020101"/>
                        </a:rPr>
                        <a:t>팔로잉 </a:t>
                      </a:r>
                      <a:r>
                        <a:rPr lang="en-US" altLang="ko-KR">
                          <a:ea typeface="THE정고딕140" panose="02020603020101020101"/>
                        </a:rPr>
                        <a:t>ID} + {</a:t>
                      </a:r>
                      <a:r>
                        <a:rPr lang="ko-KR" altLang="en-US">
                          <a:ea typeface="THE정고딕140" panose="02020603020101020101"/>
                        </a:rPr>
                        <a:t>게시물 </a:t>
                      </a:r>
                      <a:r>
                        <a:rPr lang="en-US" altLang="ko-KR">
                          <a:ea typeface="THE정고딕140" panose="02020603020101020101"/>
                        </a:rPr>
                        <a:t>ID} + {</a:t>
                      </a:r>
                      <a:r>
                        <a:rPr lang="ko-KR" altLang="en-US">
                          <a:ea typeface="THE정고딕140" panose="02020603020101020101"/>
                        </a:rPr>
                        <a:t>내 스타일</a:t>
                      </a:r>
                      <a:r>
                        <a:rPr lang="en-US" altLang="ko-KR">
                          <a:ea typeface="THE정고딕140" panose="02020603020101020101"/>
                        </a:rPr>
                        <a:t>} + {</a:t>
                      </a:r>
                      <a:r>
                        <a:rPr lang="ko-KR" altLang="en-US">
                          <a:ea typeface="THE정고딕140" panose="02020603020101020101"/>
                        </a:rPr>
                        <a:t>알림</a:t>
                      </a:r>
                      <a:r>
                        <a:rPr lang="en-US" altLang="ko-KR">
                          <a:ea typeface="THE정고딕140" panose="02020603020101020101"/>
                        </a:rPr>
                        <a:t>}</a:t>
                      </a:r>
                      <a:endParaRPr lang="ko-KR" altLang="en-US" dirty="0"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1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a typeface="THE정고딕140" panose="02020603020101020101"/>
                        </a:rPr>
                        <a:t>내 스타일</a:t>
                      </a:r>
                      <a:endParaRPr lang="ko-KR" altLang="en-US" dirty="0"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ea typeface="THE정고딕140" panose="02020603020101020101"/>
                        </a:rPr>
                        <a:t>스타일 </a:t>
                      </a:r>
                      <a:r>
                        <a:rPr lang="en-US" altLang="ko-KR">
                          <a:ea typeface="THE정고딕140" panose="02020603020101020101"/>
                        </a:rPr>
                        <a:t>ID 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스타일 이미지</a:t>
                      </a:r>
                      <a:endParaRPr lang="ko-KR" altLang="en-US" dirty="0"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05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a typeface="THE정고딕140" panose="02020603020101020101"/>
                        </a:rPr>
                        <a:t>알림</a:t>
                      </a:r>
                      <a:endParaRPr lang="ko-KR" altLang="en-US" dirty="0"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ea typeface="THE정고딕140" panose="02020603020101020101"/>
                        </a:rPr>
                        <a:t>수신자 </a:t>
                      </a:r>
                      <a:r>
                        <a:rPr lang="en-US" altLang="ko-KR">
                          <a:ea typeface="THE정고딕140" panose="02020603020101020101"/>
                        </a:rPr>
                        <a:t>ID 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내용 </a:t>
                      </a:r>
                      <a:r>
                        <a:rPr lang="en-US" altLang="ko-KR">
                          <a:ea typeface="THE정고딕140" panose="02020603020101020101"/>
                        </a:rPr>
                        <a:t>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보낸시간</a:t>
                      </a:r>
                      <a:endParaRPr lang="ko-KR" altLang="en-US" dirty="0"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1538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E981400-FC42-4927-B400-9F25254A414E}"/>
              </a:ext>
            </a:extLst>
          </p:cNvPr>
          <p:cNvSpPr txBox="1"/>
          <p:nvPr/>
        </p:nvSpPr>
        <p:spPr>
          <a:xfrm>
            <a:off x="2808811" y="1437391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일반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백엔드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서버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71D21AE2-52B3-4FB5-A113-37C05500B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7006"/>
              </p:ext>
            </p:extLst>
          </p:nvPr>
        </p:nvGraphicFramePr>
        <p:xfrm>
          <a:off x="962053" y="5002430"/>
          <a:ext cx="102678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384">
                  <a:extLst>
                    <a:ext uri="{9D8B030D-6E8A-4147-A177-3AD203B41FA5}">
                      <a16:colId xmlns:a16="http://schemas.microsoft.com/office/drawing/2014/main" val="1025285670"/>
                    </a:ext>
                  </a:extLst>
                </a:gridCol>
                <a:gridCol w="8949510">
                  <a:extLst>
                    <a:ext uri="{9D8B030D-6E8A-4147-A177-3AD203B41FA5}">
                      <a16:colId xmlns:a16="http://schemas.microsoft.com/office/drawing/2014/main" val="1352218377"/>
                    </a:ext>
                  </a:extLst>
                </a:gridCol>
              </a:tblGrid>
              <a:tr h="132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ea typeface="THE정고딕140" panose="02020603020101020101"/>
                        </a:rPr>
                        <a:t>자료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ea typeface="THE정고딕140" panose="02020603020101020101"/>
                        </a:rPr>
                        <a:t>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46232"/>
                  </a:ext>
                </a:extLst>
              </a:tr>
              <a:tr h="314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a typeface="THE정고딕140" panose="02020603020101020101"/>
                        </a:rPr>
                        <a:t>유저</a:t>
                      </a:r>
                      <a:endParaRPr lang="ko-KR" altLang="en-US" dirty="0"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ea typeface="THE정고딕140" panose="02020603020101020101"/>
                        </a:rPr>
                        <a:t>유저 </a:t>
                      </a:r>
                      <a:r>
                        <a:rPr lang="en-US" altLang="ko-KR">
                          <a:ea typeface="THE정고딕140" panose="02020603020101020101"/>
                        </a:rPr>
                        <a:t>ID 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유저 </a:t>
                      </a:r>
                      <a:r>
                        <a:rPr lang="en-US" altLang="ko-KR">
                          <a:ea typeface="THE정고딕140" panose="02020603020101020101"/>
                        </a:rPr>
                        <a:t>PW + </a:t>
                      </a:r>
                      <a:r>
                        <a:rPr lang="ko-KR" altLang="en-US">
                          <a:ea typeface="THE정고딕140" panose="02020603020101020101"/>
                        </a:rPr>
                        <a:t>유저 </a:t>
                      </a:r>
                      <a:r>
                        <a:rPr lang="en-US" altLang="ko-KR">
                          <a:ea typeface="THE정고딕140" panose="02020603020101020101"/>
                        </a:rPr>
                        <a:t>Mail</a:t>
                      </a:r>
                      <a:endParaRPr lang="ko-KR" altLang="en-US" dirty="0">
                        <a:ea typeface="THE정고딕140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24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826DBA0-6ABD-42E6-9B6C-A99E7ED741ED}"/>
              </a:ext>
            </a:extLst>
          </p:cNvPr>
          <p:cNvSpPr txBox="1"/>
          <p:nvPr/>
        </p:nvSpPr>
        <p:spPr>
          <a:xfrm>
            <a:off x="2808811" y="4753327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유저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백엔드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서버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040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7"/>
            <a:ext cx="1852488" cy="85422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33503"/>
              <a:ext cx="1576513" cy="28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실험 결과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5FDE444-B999-4B32-A5DA-BC96DE77E88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주요 실험 결과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CF5508F-8AC1-4AE6-B918-37092E05C3CB}"/>
              </a:ext>
            </a:extLst>
          </p:cNvPr>
          <p:cNvGrpSpPr/>
          <p:nvPr/>
        </p:nvGrpSpPr>
        <p:grpSpPr>
          <a:xfrm>
            <a:off x="1905995" y="2042981"/>
            <a:ext cx="8380010" cy="2772038"/>
            <a:chOff x="2011680" y="1901363"/>
            <a:chExt cx="8380010" cy="277203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E8FC77-9154-4432-8BCE-D3C526C3D425}"/>
                </a:ext>
              </a:extLst>
            </p:cNvPr>
            <p:cNvGrpSpPr/>
            <p:nvPr/>
          </p:nvGrpSpPr>
          <p:grpSpPr>
            <a:xfrm>
              <a:off x="2011680" y="1901363"/>
              <a:ext cx="2772040" cy="2772038"/>
              <a:chOff x="480211" y="1672962"/>
              <a:chExt cx="5018889" cy="5018883"/>
            </a:xfrm>
          </p:grpSpPr>
          <p:pic>
            <p:nvPicPr>
              <p:cNvPr id="3" name="그림 2" descr="고양이, 앉아있는, 오렌지이(가) 표시된 사진&#10;&#10;자동 생성된 설명">
                <a:extLst>
                  <a:ext uri="{FF2B5EF4-FFF2-40B4-BE49-F238E27FC236}">
                    <a16:creationId xmlns:a16="http://schemas.microsoft.com/office/drawing/2014/main" id="{7A9CD6F1-1FC3-4FE0-8C9F-48901DD33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993"/>
              <a:stretch/>
            </p:blipFill>
            <p:spPr>
              <a:xfrm>
                <a:off x="480214" y="1672962"/>
                <a:ext cx="2509624" cy="2509259"/>
              </a:xfrm>
              <a:prstGeom prst="rect">
                <a:avLst/>
              </a:prstGeom>
            </p:spPr>
          </p:pic>
          <p:pic>
            <p:nvPicPr>
              <p:cNvPr id="10" name="그림 9" descr="개, 갈색, 보는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C09E8516-21FA-4AEE-8AE9-CE331A2E11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>
              <a:xfrm>
                <a:off x="2989837" y="1672962"/>
                <a:ext cx="2509263" cy="2509259"/>
              </a:xfrm>
              <a:prstGeom prst="rect">
                <a:avLst/>
              </a:prstGeom>
            </p:spPr>
          </p:pic>
          <p:pic>
            <p:nvPicPr>
              <p:cNvPr id="14" name="그림 13" descr="개이(가) 표시된 사진&#10;&#10;자동 생성된 설명">
                <a:extLst>
                  <a:ext uri="{FF2B5EF4-FFF2-40B4-BE49-F238E27FC236}">
                    <a16:creationId xmlns:a16="http://schemas.microsoft.com/office/drawing/2014/main" id="{F0C09E46-A3F5-4E0E-B0E8-F060BCD6A2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>
              <a:xfrm>
                <a:off x="480211" y="4182221"/>
                <a:ext cx="2509624" cy="2509624"/>
              </a:xfrm>
              <a:prstGeom prst="rect">
                <a:avLst/>
              </a:prstGeom>
            </p:spPr>
          </p:pic>
          <p:pic>
            <p:nvPicPr>
              <p:cNvPr id="19" name="그림 18" descr="실외, 잔디, 조류, 작은이(가) 표시된 사진&#10;&#10;자동 생성된 설명">
                <a:extLst>
                  <a:ext uri="{FF2B5EF4-FFF2-40B4-BE49-F238E27FC236}">
                    <a16:creationId xmlns:a16="http://schemas.microsoft.com/office/drawing/2014/main" id="{1F02C429-1B12-472D-A38F-493FC9DEAA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>
              <a:xfrm>
                <a:off x="2989835" y="4182401"/>
                <a:ext cx="2509263" cy="2509262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7094937-5A01-46D5-87E8-E7A700C1F508}"/>
                </a:ext>
              </a:extLst>
            </p:cNvPr>
            <p:cNvGrpSpPr/>
            <p:nvPr/>
          </p:nvGrpSpPr>
          <p:grpSpPr>
            <a:xfrm>
              <a:off x="7534802" y="1901363"/>
              <a:ext cx="2856888" cy="2772038"/>
              <a:chOff x="6278177" y="1520562"/>
              <a:chExt cx="5026075" cy="4876800"/>
            </a:xfrm>
          </p:grpSpPr>
          <p:pic>
            <p:nvPicPr>
              <p:cNvPr id="4" name="그림 3" descr="고양이, 앉아있는, 오렌지이(가) 표시된 사진&#10;&#10;자동 생성된 설명">
                <a:extLst>
                  <a:ext uri="{FF2B5EF4-FFF2-40B4-BE49-F238E27FC236}">
                    <a16:creationId xmlns:a16="http://schemas.microsoft.com/office/drawing/2014/main" id="{C6F5C114-B4BD-4604-9D6A-B0D390E4D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93"/>
              <a:stretch/>
            </p:blipFill>
            <p:spPr>
              <a:xfrm>
                <a:off x="6278177" y="1520562"/>
                <a:ext cx="2438752" cy="2438400"/>
              </a:xfrm>
              <a:prstGeom prst="rect">
                <a:avLst/>
              </a:prstGeom>
            </p:spPr>
          </p:pic>
          <p:pic>
            <p:nvPicPr>
              <p:cNvPr id="11" name="그림 10" descr="개, 갈색, 보는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D8C66618-75B1-4835-ADC6-8C5056500A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082" r="2912"/>
              <a:stretch/>
            </p:blipFill>
            <p:spPr>
              <a:xfrm>
                <a:off x="8716929" y="1520562"/>
                <a:ext cx="2438752" cy="243840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005B846B-E0C8-450D-A6BB-97E000440B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93"/>
              <a:stretch/>
            </p:blipFill>
            <p:spPr>
              <a:xfrm>
                <a:off x="6278177" y="3958962"/>
                <a:ext cx="2438753" cy="2438400"/>
              </a:xfrm>
              <a:prstGeom prst="rect">
                <a:avLst/>
              </a:prstGeom>
            </p:spPr>
          </p:pic>
          <p:pic>
            <p:nvPicPr>
              <p:cNvPr id="21" name="그림 20" descr="실외, 잔디, 조류, 작은이(가) 표시된 사진&#10;&#10;자동 생성된 설명">
                <a:extLst>
                  <a:ext uri="{FF2B5EF4-FFF2-40B4-BE49-F238E27FC236}">
                    <a16:creationId xmlns:a16="http://schemas.microsoft.com/office/drawing/2014/main" id="{9523AFE4-47E7-4FC8-ACBC-60B860147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25" r="-3079"/>
              <a:stretch/>
            </p:blipFill>
            <p:spPr>
              <a:xfrm>
                <a:off x="8716929" y="3958962"/>
                <a:ext cx="2587323" cy="2438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66911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7"/>
            <a:ext cx="1852488" cy="85422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33503"/>
              <a:ext cx="1576513" cy="28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참고 문헌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D2CE816-DD2F-46FE-BE59-4B1FD87E8D0D}"/>
              </a:ext>
            </a:extLst>
          </p:cNvPr>
          <p:cNvSpPr txBox="1"/>
          <p:nvPr/>
        </p:nvSpPr>
        <p:spPr>
          <a:xfrm>
            <a:off x="206171" y="1516906"/>
            <a:ext cx="11700080" cy="3824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u="sng" kern="100">
                <a:solidFill>
                  <a:srgbClr val="0563C1"/>
                </a:solidFill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  <a:hlinkClick r:id="rId2"/>
              </a:rPr>
              <a:t>https://vuejs.org/</a:t>
            </a:r>
            <a:r>
              <a:rPr lang="en-US" altLang="ko-KR" sz="1500" kern="100"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 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endParaRPr lang="ko-KR" altLang="ko-KR" sz="1500" kern="100">
              <a:effectLst/>
              <a:latin typeface="THE정고딕140" panose="02020603020101020101" pitchFamily="18" charset="-127"/>
              <a:ea typeface="THE정고딕140" panose="0202060302010102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u="sng" kern="100">
                <a:solidFill>
                  <a:srgbClr val="0563C1"/>
                </a:solidFill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  <a:hlinkClick r:id="rId3"/>
              </a:rPr>
              <a:t>https://www.mongodb.com/</a:t>
            </a:r>
            <a:r>
              <a:rPr lang="en-US" altLang="ko-KR" sz="1500" kern="100"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 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endParaRPr lang="ko-KR" altLang="ko-KR" sz="1500" kern="100">
              <a:effectLst/>
              <a:latin typeface="THE정고딕140" panose="02020603020101020101" pitchFamily="18" charset="-127"/>
              <a:ea typeface="THE정고딕140" panose="0202060302010102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u="sng" kern="100">
                <a:solidFill>
                  <a:srgbClr val="0563C1"/>
                </a:solidFill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  <a:hlinkClick r:id="rId4"/>
              </a:rPr>
              <a:t>https://namu.wiki/w/MongoDB</a:t>
            </a:r>
            <a:r>
              <a:rPr lang="en-US" altLang="ko-KR" sz="1500" kern="100"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 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endParaRPr lang="ko-KR" altLang="ko-KR" sz="1500" kern="100">
              <a:effectLst/>
              <a:latin typeface="THE정고딕140" panose="02020603020101020101" pitchFamily="18" charset="-127"/>
              <a:ea typeface="THE정고딕140" panose="0202060302010102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u="sng" kern="100">
                <a:solidFill>
                  <a:srgbClr val="0563C1"/>
                </a:solidFill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  <a:hlinkClick r:id="rId5"/>
              </a:rPr>
              <a:t>https://www.oss.kr/oss_license_qna/show/e77ab0cc-2cfd-47dd-b331-be92a19491b0</a:t>
            </a:r>
            <a:endParaRPr lang="en-US" altLang="ko-KR" sz="1500" u="sng" kern="100">
              <a:solidFill>
                <a:srgbClr val="0563C1"/>
              </a:solidFill>
              <a:effectLst/>
              <a:latin typeface="THE정고딕140" panose="02020603020101020101" pitchFamily="18" charset="-127"/>
              <a:ea typeface="THE정고딕140" panose="0202060302010102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endParaRPr lang="ko-KR" altLang="ko-KR" sz="1500" kern="100">
              <a:effectLst/>
              <a:latin typeface="THE정고딕140" panose="02020603020101020101" pitchFamily="18" charset="-127"/>
              <a:ea typeface="THE정고딕140" panose="0202060302010102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u="sng" kern="100">
                <a:solidFill>
                  <a:srgbClr val="0563C1"/>
                </a:solidFill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  <a:hlinkClick r:id="rId6"/>
              </a:rPr>
              <a:t>https://www.tensorflow.org/?hl=ko</a:t>
            </a:r>
            <a:r>
              <a:rPr lang="en-US" altLang="ko-KR" sz="1500" kern="100"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 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endParaRPr lang="ko-KR" altLang="ko-KR" sz="1500" kern="100">
              <a:effectLst/>
              <a:latin typeface="THE정고딕140" panose="02020603020101020101" pitchFamily="18" charset="-127"/>
              <a:ea typeface="THE정고딕140" panose="0202060302010102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u="sng" kern="100">
                <a:solidFill>
                  <a:srgbClr val="0563C1"/>
                </a:solidFill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  <a:hlinkClick r:id="rId7"/>
              </a:rPr>
              <a:t>https://github.com/titu1994/Neural-Style-Transfer</a:t>
            </a:r>
            <a:r>
              <a:rPr lang="en-US" altLang="ko-KR" sz="1500" kern="100">
                <a:effectLst/>
                <a:latin typeface="THE정고딕140" panose="02020603020101020101" pitchFamily="18" charset="-127"/>
                <a:ea typeface="THE정고딕140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ko-KR" sz="1500" kern="100">
              <a:effectLst/>
              <a:latin typeface="THE정고딕140" panose="02020603020101020101" pitchFamily="18" charset="-127"/>
              <a:ea typeface="THE정고딕140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THE정고딕140" panose="02020603020101020101" pitchFamily="18" charset="-127"/>
                <a:ea typeface="THE정고딕140" panose="02020603020101020101" pitchFamily="18" charset="-127"/>
              </a:rPr>
              <a:t>QnA</a:t>
            </a:r>
            <a:endParaRPr lang="ko-KR" altLang="en-US" sz="4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384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Thank you </a:t>
            </a:r>
            <a:endParaRPr lang="ko-KR" altLang="en-US" sz="4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CF872F-FA14-4F0C-AB9A-A89725E34B37}"/>
              </a:ext>
            </a:extLst>
          </p:cNvPr>
          <p:cNvSpPr txBox="1"/>
          <p:nvPr/>
        </p:nvSpPr>
        <p:spPr>
          <a:xfrm>
            <a:off x="778042" y="3136612"/>
            <a:ext cx="10635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프로그래밍은 웹 사이트 또는 웹 페이지를 만드는 과정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프로그래밍이란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프론트엔드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?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백엔드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2D608-475D-4D76-B33E-6026ABF7D5C1}"/>
              </a:ext>
            </a:extLst>
          </p:cNvPr>
          <p:cNvSpPr txBox="1"/>
          <p:nvPr/>
        </p:nvSpPr>
        <p:spPr>
          <a:xfrm>
            <a:off x="778042" y="2011581"/>
            <a:ext cx="106359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프론트엔드</a:t>
            </a:r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프로그래밍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사용자의 화면에 나타나는 웹 화면을 </a:t>
            </a:r>
            <a:r>
              <a:rPr lang="ko-KR" altLang="en-US" sz="20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프론트엔드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영역이라 하고 이러한 영역을 그리는 </a:t>
            </a:r>
            <a:r>
              <a:rPr lang="en-US" altLang="ko-KR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45EC8-C537-43ED-B6B0-A80843916977}"/>
              </a:ext>
            </a:extLst>
          </p:cNvPr>
          <p:cNvSpPr txBox="1"/>
          <p:nvPr/>
        </p:nvSpPr>
        <p:spPr>
          <a:xfrm>
            <a:off x="778042" y="4554965"/>
            <a:ext cx="1063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백엔드</a:t>
            </a:r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프로그래밍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사용자의 눈에 보이지 않는 서버나 프로그램 기능에 작용하는 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7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개발에 사용하는 언어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0003404-5B8F-40A9-95DA-CD0AED1CC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8" y="2318907"/>
            <a:ext cx="2220186" cy="22201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3AA15C3-3E15-4777-8676-D440EA638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7" y="2318907"/>
            <a:ext cx="2220186" cy="222018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26CAE5D-D28F-4BCC-B738-F9C323FDAE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" b="4899"/>
          <a:stretch/>
        </p:blipFill>
        <p:spPr>
          <a:xfrm>
            <a:off x="8990978" y="2318906"/>
            <a:ext cx="2542954" cy="22201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928EDE-DD61-4C6D-8DD3-070D666FF795}"/>
              </a:ext>
            </a:extLst>
          </p:cNvPr>
          <p:cNvSpPr txBox="1"/>
          <p:nvPr/>
        </p:nvSpPr>
        <p:spPr>
          <a:xfrm>
            <a:off x="9661040" y="4539093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124E93-CFEF-4993-8045-FDCFF92D18A7}"/>
              </a:ext>
            </a:extLst>
          </p:cNvPr>
          <p:cNvSpPr txBox="1"/>
          <p:nvPr/>
        </p:nvSpPr>
        <p:spPr>
          <a:xfrm>
            <a:off x="1372062" y="454012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A96BB-CF4D-45AA-B3CD-44B565487887}"/>
              </a:ext>
            </a:extLst>
          </p:cNvPr>
          <p:cNvSpPr txBox="1"/>
          <p:nvPr/>
        </p:nvSpPr>
        <p:spPr>
          <a:xfrm>
            <a:off x="5805696" y="458224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0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개발에 사용하는 언어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08A054-7345-442A-B6A7-81966B9B0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79" y="2043943"/>
            <a:ext cx="3462642" cy="27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7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5C67259-E976-4CF1-BFF4-E1A88C7A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95" y="0"/>
            <a:ext cx="1046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71CA28-3B7C-40F4-8E1B-46E801D5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2881312"/>
            <a:ext cx="3429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0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4A36DB-8A9F-43CD-973A-FB240B6D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02" y="0"/>
            <a:ext cx="6002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1696</Words>
  <Application>Microsoft Office PowerPoint</Application>
  <PresentationFormat>와이드스크린</PresentationFormat>
  <Paragraphs>357</Paragraphs>
  <Slides>24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THE정고딕140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건웅</cp:lastModifiedBy>
  <cp:revision>142</cp:revision>
  <dcterms:created xsi:type="dcterms:W3CDTF">2017-11-16T00:50:54Z</dcterms:created>
  <dcterms:modified xsi:type="dcterms:W3CDTF">2020-11-09T22:21:47Z</dcterms:modified>
</cp:coreProperties>
</file>