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9"/>
  </p:notesMasterIdLst>
  <p:sldIdLst>
    <p:sldId id="271" r:id="rId2"/>
    <p:sldId id="270" r:id="rId3"/>
    <p:sldId id="269" r:id="rId4"/>
    <p:sldId id="289" r:id="rId5"/>
    <p:sldId id="287" r:id="rId6"/>
    <p:sldId id="288" r:id="rId7"/>
    <p:sldId id="290" r:id="rId8"/>
    <p:sldId id="291" r:id="rId9"/>
    <p:sldId id="292" r:id="rId10"/>
    <p:sldId id="295" r:id="rId11"/>
    <p:sldId id="293" r:id="rId12"/>
    <p:sldId id="296" r:id="rId13"/>
    <p:sldId id="294" r:id="rId14"/>
    <p:sldId id="297" r:id="rId15"/>
    <p:sldId id="298" r:id="rId16"/>
    <p:sldId id="286" r:id="rId17"/>
    <p:sldId id="280" r:id="rId18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302CF-D37D-42C5-8CB2-617488103048}" v="1071" dt="2020-11-01T01:56:29.286"/>
    <p1510:client id="{347EFE27-D116-4C0E-B5F6-55CB1A661F1D}" v="200" dt="2020-11-01T01:46:49.619"/>
    <p1510:client id="{C3267078-206C-4572-A96C-13BE713A54E6}" v="1927" dt="2020-11-01T01:56:56.154"/>
    <p1510:client id="{CEC6403A-AF8B-4760-AEA5-311421E3C852}" v="835" dt="2020-11-01T01:53:52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62190" autoAdjust="0"/>
  </p:normalViewPr>
  <p:slideViewPr>
    <p:cSldViewPr snapToGrid="0">
      <p:cViewPr varScale="1">
        <p:scale>
          <a:sx n="66" d="100"/>
          <a:sy n="66" d="100"/>
        </p:scale>
        <p:origin x="66" y="3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398E2-E316-4E96-990E-23BE4EE0A81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D3CDB-C11F-4B3C-8011-4CB70A9F6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80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안녕하십니까</a:t>
            </a:r>
            <a:r>
              <a:rPr lang="en-US" altLang="ko-KR"/>
              <a:t> </a:t>
            </a:r>
            <a:r>
              <a:rPr lang="ko-KR" altLang="en-US"/>
              <a:t>이번 세미나 발표를 맡게된 박 건웅입니다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저번 시간에는 </a:t>
            </a:r>
            <a:r>
              <a:rPr lang="en-US" altLang="ko-KR"/>
              <a:t>Vue.js </a:t>
            </a:r>
            <a:r>
              <a:rPr lang="ko-KR" altLang="en-US"/>
              <a:t>의 특징과 간단한 문법 및 사용법에 대해서 익혀보았습니다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저번에 말씀드린 </a:t>
            </a:r>
            <a:r>
              <a:rPr lang="en-US" altLang="ko-KR"/>
              <a:t>Vue</a:t>
            </a:r>
            <a:r>
              <a:rPr lang="ko-KR" altLang="en-US"/>
              <a:t>의 특징에 대해서 알아보다보니 이 </a:t>
            </a:r>
            <a:r>
              <a:rPr lang="en-US" altLang="ko-KR"/>
              <a:t>Vue.js</a:t>
            </a:r>
            <a:r>
              <a:rPr lang="ko-KR" altLang="en-US"/>
              <a:t>를 만들 때 어떠한 디자인 패턴이 사용되었는지 대해 알게 되었습니다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디자인 패턴이라는 개념도 생소하여 공부해보고 웹 프레임 워크에는 어떠한 디자인 패턴들이</a:t>
            </a:r>
            <a:r>
              <a:rPr lang="en-US" altLang="ko-KR"/>
              <a:t> </a:t>
            </a:r>
            <a:r>
              <a:rPr lang="ko-KR" altLang="en-US"/>
              <a:t>자주 사용되는지 그리고 웹 구현에 있어서도 어떤 디자인 패턴이 자주 사용되는지를 공부해 보았습니다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403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이에 </a:t>
            </a:r>
            <a:r>
              <a:rPr lang="en-US" altLang="ko-KR"/>
              <a:t>MVC </a:t>
            </a:r>
            <a:r>
              <a:rPr lang="ko-KR" altLang="en-US"/>
              <a:t>패턴에서 파생된 패턴으로 </a:t>
            </a:r>
            <a:r>
              <a:rPr lang="en-US" altLang="ko-KR"/>
              <a:t>MVP </a:t>
            </a:r>
            <a:r>
              <a:rPr lang="ko-KR" altLang="en-US"/>
              <a:t>패턴이 존재합니다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다른건 다 같고 </a:t>
            </a:r>
            <a:r>
              <a:rPr lang="en-US" altLang="ko-KR"/>
              <a:t>Controller </a:t>
            </a:r>
            <a:r>
              <a:rPr lang="ko-KR" altLang="en-US"/>
              <a:t>대신 </a:t>
            </a:r>
            <a:r>
              <a:rPr lang="en-US" altLang="ko-KR"/>
              <a:t>Presenter</a:t>
            </a:r>
            <a:r>
              <a:rPr lang="ko-KR" altLang="en-US"/>
              <a:t>라는 것이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Presenter</a:t>
            </a:r>
            <a:r>
              <a:rPr lang="ko-KR" altLang="en-US"/>
              <a:t>는 </a:t>
            </a:r>
            <a:r>
              <a:rPr lang="en-US" altLang="ko-KR"/>
              <a:t>View</a:t>
            </a:r>
            <a:r>
              <a:rPr lang="ko-KR" altLang="en-US"/>
              <a:t>에서 요청한 정보로 </a:t>
            </a:r>
            <a:r>
              <a:rPr lang="en-US" altLang="ko-KR"/>
              <a:t>Model</a:t>
            </a:r>
            <a:r>
              <a:rPr lang="ko-KR" altLang="en-US"/>
              <a:t>을 업데이트하여 </a:t>
            </a:r>
            <a:r>
              <a:rPr lang="en-US" altLang="ko-KR"/>
              <a:t>View</a:t>
            </a:r>
            <a:r>
              <a:rPr lang="ko-KR" altLang="en-US"/>
              <a:t>에 다시 전달해 주는 부분입니다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View</a:t>
            </a:r>
            <a:r>
              <a:rPr lang="ko-KR" altLang="en-US"/>
              <a:t>와 </a:t>
            </a:r>
            <a:r>
              <a:rPr lang="en-US" altLang="ko-KR"/>
              <a:t>Model</a:t>
            </a:r>
            <a:r>
              <a:rPr lang="ko-KR" altLang="en-US"/>
              <a:t>을 붙여주는 접착제와 같은 역할을 한다고 보시면됩니다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07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동작에 대해서 설명드리자면 아까와 달리 사용자의 입력이 </a:t>
            </a:r>
            <a:r>
              <a:rPr lang="en-US" altLang="ko-KR"/>
              <a:t>View</a:t>
            </a:r>
            <a:r>
              <a:rPr lang="ko-KR" altLang="en-US"/>
              <a:t>를 통하여 들어옵니다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View</a:t>
            </a:r>
            <a:r>
              <a:rPr lang="ko-KR" altLang="en-US"/>
              <a:t>는 데이터를 </a:t>
            </a:r>
            <a:r>
              <a:rPr lang="en-US" altLang="ko-KR"/>
              <a:t>Presenter</a:t>
            </a:r>
            <a:r>
              <a:rPr lang="ko-KR" altLang="en-US"/>
              <a:t>에 요청하고 </a:t>
            </a:r>
            <a:r>
              <a:rPr lang="en-US" altLang="ko-KR"/>
              <a:t>Presenter</a:t>
            </a:r>
            <a:r>
              <a:rPr lang="ko-KR" altLang="en-US"/>
              <a:t>는 </a:t>
            </a:r>
            <a:r>
              <a:rPr lang="en-US" altLang="ko-KR"/>
              <a:t>Model</a:t>
            </a:r>
            <a:r>
              <a:rPr lang="ko-KR" altLang="en-US"/>
              <a:t>에게 데이터를 요청합니다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Model</a:t>
            </a:r>
            <a:r>
              <a:rPr lang="ko-KR" altLang="en-US"/>
              <a:t>은 요청받은 데이터를 </a:t>
            </a:r>
            <a:r>
              <a:rPr lang="en-US" altLang="ko-KR"/>
              <a:t>Presenter</a:t>
            </a:r>
            <a:r>
              <a:rPr lang="ko-KR" altLang="en-US"/>
              <a:t>에 반환하고 </a:t>
            </a:r>
            <a:r>
              <a:rPr lang="en-US" altLang="ko-KR"/>
              <a:t>Presenter</a:t>
            </a:r>
            <a:r>
              <a:rPr lang="ko-KR" altLang="en-US"/>
              <a:t>는 반환받은 데이터를 다시 </a:t>
            </a:r>
            <a:r>
              <a:rPr lang="en-US" altLang="ko-KR"/>
              <a:t>View</a:t>
            </a:r>
            <a:r>
              <a:rPr lang="ko-KR" altLang="en-US"/>
              <a:t>로 응답하게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View</a:t>
            </a:r>
            <a:r>
              <a:rPr lang="ko-KR" altLang="en-US"/>
              <a:t>는 응답받은 데이터를 기반으로 화면을 나타나게 되는겁니다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이로써 </a:t>
            </a:r>
            <a:r>
              <a:rPr lang="en-US" altLang="ko-KR"/>
              <a:t>MVC</a:t>
            </a:r>
            <a:r>
              <a:rPr lang="ko-KR" altLang="en-US"/>
              <a:t>에서의 단점인 </a:t>
            </a:r>
            <a:r>
              <a:rPr lang="en-US" altLang="ko-KR"/>
              <a:t>View</a:t>
            </a:r>
            <a:r>
              <a:rPr lang="ko-KR" altLang="en-US"/>
              <a:t>와 </a:t>
            </a:r>
            <a:r>
              <a:rPr lang="en-US" altLang="ko-KR"/>
              <a:t>Model </a:t>
            </a:r>
            <a:r>
              <a:rPr lang="ko-KR" altLang="en-US"/>
              <a:t>사이의 의존성은 없어졌다고 볼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또한 </a:t>
            </a:r>
            <a:r>
              <a:rPr lang="en-US" altLang="ko-KR"/>
              <a:t>View</a:t>
            </a:r>
            <a:r>
              <a:rPr lang="ko-KR" altLang="en-US"/>
              <a:t>는 </a:t>
            </a:r>
            <a:r>
              <a:rPr lang="en-US" altLang="ko-KR"/>
              <a:t>Model</a:t>
            </a:r>
            <a:r>
              <a:rPr lang="ko-KR" altLang="en-US"/>
              <a:t>을 전혀 알지 않아도 된다는 장점도 존재합니다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하지만 </a:t>
            </a:r>
            <a:r>
              <a:rPr lang="en-US" altLang="ko-KR"/>
              <a:t>View</a:t>
            </a:r>
            <a:r>
              <a:rPr lang="ko-KR" altLang="en-US"/>
              <a:t>와 </a:t>
            </a:r>
            <a:r>
              <a:rPr lang="en-US" altLang="ko-KR"/>
              <a:t>Presenter</a:t>
            </a:r>
            <a:r>
              <a:rPr lang="ko-KR" altLang="en-US"/>
              <a:t>의 의존성이 강해진다는 단점이 존재하게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또한 아까 </a:t>
            </a:r>
            <a:r>
              <a:rPr lang="en-US" altLang="ko-KR"/>
              <a:t>MVC</a:t>
            </a:r>
            <a:r>
              <a:rPr lang="ko-KR" altLang="en-US"/>
              <a:t>는 </a:t>
            </a:r>
            <a:r>
              <a:rPr lang="en-US" altLang="ko-KR"/>
              <a:t>Controller</a:t>
            </a:r>
            <a:r>
              <a:rPr lang="ko-KR" altLang="en-US"/>
              <a:t>는 </a:t>
            </a:r>
            <a:r>
              <a:rPr lang="en-US" altLang="ko-KR"/>
              <a:t>1</a:t>
            </a:r>
            <a:r>
              <a:rPr lang="ko-KR" altLang="en-US"/>
              <a:t>대</a:t>
            </a:r>
            <a:r>
              <a:rPr lang="en-US" altLang="ko-KR"/>
              <a:t>n</a:t>
            </a:r>
            <a:r>
              <a:rPr lang="ko-KR" altLang="en-US"/>
              <a:t>으로 </a:t>
            </a:r>
            <a:r>
              <a:rPr lang="en-US" altLang="ko-KR"/>
              <a:t>View</a:t>
            </a:r>
            <a:r>
              <a:rPr lang="ko-KR" altLang="en-US"/>
              <a:t>와 연결되어 있지만 여기서 </a:t>
            </a:r>
            <a:r>
              <a:rPr lang="en-US" altLang="ko-KR"/>
              <a:t>Presenter</a:t>
            </a:r>
            <a:r>
              <a:rPr lang="ko-KR" altLang="en-US"/>
              <a:t>의 경우 </a:t>
            </a:r>
            <a:r>
              <a:rPr lang="en-US" altLang="ko-KR"/>
              <a:t>1</a:t>
            </a:r>
            <a:r>
              <a:rPr lang="ko-KR" altLang="en-US"/>
              <a:t>대</a:t>
            </a:r>
            <a:r>
              <a:rPr lang="en-US" altLang="ko-KR"/>
              <a:t>1</a:t>
            </a:r>
            <a:r>
              <a:rPr lang="ko-KR" altLang="en-US"/>
              <a:t>관계로 인하여 각 </a:t>
            </a:r>
            <a:r>
              <a:rPr lang="en-US" altLang="ko-KR"/>
              <a:t>View</a:t>
            </a:r>
            <a:r>
              <a:rPr lang="ko-KR" altLang="en-US"/>
              <a:t>마다 </a:t>
            </a:r>
            <a:r>
              <a:rPr lang="en-US" altLang="ko-KR"/>
              <a:t>Presenter</a:t>
            </a:r>
            <a:r>
              <a:rPr lang="ko-KR" altLang="en-US"/>
              <a:t>가 필요해 코드의 양이 많아진다는 단점이 존재합니다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어째 크게 좋아진 부분을 느끼지는 못하겠네요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293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MVC</a:t>
            </a:r>
            <a:r>
              <a:rPr lang="ko-KR" altLang="en-US"/>
              <a:t> 패턴은 </a:t>
            </a:r>
            <a:r>
              <a:rPr lang="en-US" altLang="ko-KR"/>
              <a:t>Model </a:t>
            </a:r>
            <a:r>
              <a:rPr lang="ko-KR" altLang="en-US"/>
              <a:t>과 </a:t>
            </a:r>
            <a:r>
              <a:rPr lang="en-US" altLang="ko-KR"/>
              <a:t>View</a:t>
            </a:r>
            <a:r>
              <a:rPr lang="ko-KR" altLang="en-US"/>
              <a:t>의 의존성을 해결하지 못했고 </a:t>
            </a:r>
            <a:r>
              <a:rPr lang="en-US" altLang="ko-KR"/>
              <a:t>MVP </a:t>
            </a:r>
            <a:r>
              <a:rPr lang="ko-KR" altLang="en-US"/>
              <a:t>패턴은 </a:t>
            </a:r>
            <a:r>
              <a:rPr lang="en-US" altLang="ko-KR"/>
              <a:t>View</a:t>
            </a:r>
            <a:r>
              <a:rPr lang="ko-KR" altLang="en-US"/>
              <a:t>와 </a:t>
            </a:r>
            <a:r>
              <a:rPr lang="en-US" altLang="ko-KR"/>
              <a:t>Presenter</a:t>
            </a:r>
            <a:r>
              <a:rPr lang="ko-KR" altLang="en-US"/>
              <a:t>의 의존성을 해결하지 못했습니다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모든 부분을 고려하여 각 구성 요소들이 독립적으로 작동될 수 없을까 해서 설계된 패턴이 바로 </a:t>
            </a:r>
            <a:r>
              <a:rPr lang="en-US" altLang="ko-KR"/>
              <a:t>MVVM </a:t>
            </a:r>
            <a:r>
              <a:rPr lang="ko-KR" altLang="en-US"/>
              <a:t>패턴입니다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Model </a:t>
            </a:r>
            <a:r>
              <a:rPr lang="ko-KR" altLang="en-US"/>
              <a:t>과 </a:t>
            </a:r>
            <a:r>
              <a:rPr lang="en-US" altLang="ko-KR"/>
              <a:t>View</a:t>
            </a:r>
            <a:r>
              <a:rPr lang="ko-KR" altLang="en-US"/>
              <a:t>는 이전과 동일하지만 </a:t>
            </a:r>
            <a:r>
              <a:rPr lang="en-US" altLang="ko-KR"/>
              <a:t>View Model </a:t>
            </a:r>
            <a:r>
              <a:rPr lang="ko-KR" altLang="en-US"/>
              <a:t>이라는 새로운 구성 요소가 생겼습니다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</a:t>
            </a:r>
            <a:r>
              <a:rPr lang="en-US" altLang="ko-KR"/>
              <a:t>View Model</a:t>
            </a:r>
            <a:r>
              <a:rPr lang="ko-KR" altLang="en-US"/>
              <a:t>은 말 그대로 </a:t>
            </a:r>
            <a:r>
              <a:rPr lang="en-US" altLang="ko-KR"/>
              <a:t>View </a:t>
            </a:r>
            <a:r>
              <a:rPr lang="ko-KR" altLang="en-US"/>
              <a:t>를 위한 </a:t>
            </a:r>
            <a:r>
              <a:rPr lang="en-US" altLang="ko-KR"/>
              <a:t>Model</a:t>
            </a:r>
            <a:r>
              <a:rPr lang="ko-KR" altLang="en-US"/>
              <a:t>로 여기서 </a:t>
            </a:r>
            <a:r>
              <a:rPr lang="en-US" altLang="ko-KR"/>
              <a:t>Model</a:t>
            </a:r>
            <a:r>
              <a:rPr lang="ko-KR" altLang="en-US"/>
              <a:t>은 여태 설명드린 일반적인 </a:t>
            </a:r>
            <a:r>
              <a:rPr lang="en-US" altLang="ko-KR"/>
              <a:t>Model </a:t>
            </a:r>
            <a:r>
              <a:rPr lang="ko-KR" altLang="en-US"/>
              <a:t>이 아닌 특정 </a:t>
            </a:r>
            <a:r>
              <a:rPr lang="en-US" altLang="ko-KR"/>
              <a:t>View</a:t>
            </a:r>
            <a:r>
              <a:rPr lang="ko-KR" altLang="en-US"/>
              <a:t>에 맞춰진 전용 </a:t>
            </a:r>
            <a:r>
              <a:rPr lang="en-US" altLang="ko-KR"/>
              <a:t>Model</a:t>
            </a:r>
            <a:r>
              <a:rPr lang="ko-KR" altLang="en-US"/>
              <a:t>을 의미합니다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그로 인해 </a:t>
            </a:r>
            <a:r>
              <a:rPr lang="en-US" altLang="ko-KR"/>
              <a:t>View</a:t>
            </a:r>
            <a:r>
              <a:rPr lang="ko-KR" altLang="en-US"/>
              <a:t>는 </a:t>
            </a:r>
            <a:r>
              <a:rPr lang="en-US" altLang="ko-KR"/>
              <a:t>View Model </a:t>
            </a:r>
            <a:r>
              <a:rPr lang="ko-KR" altLang="en-US"/>
              <a:t>만을 고려하기 때문에 </a:t>
            </a:r>
            <a:r>
              <a:rPr lang="en-US" altLang="ko-KR"/>
              <a:t>MVP </a:t>
            </a:r>
            <a:r>
              <a:rPr lang="ko-KR" altLang="en-US"/>
              <a:t>패턴과 마찬가지로 </a:t>
            </a:r>
            <a:r>
              <a:rPr lang="en-US" altLang="ko-KR"/>
              <a:t>View</a:t>
            </a:r>
            <a:r>
              <a:rPr lang="ko-KR" altLang="en-US"/>
              <a:t>와 </a:t>
            </a:r>
            <a:r>
              <a:rPr lang="en-US" altLang="ko-KR"/>
              <a:t>Model </a:t>
            </a:r>
            <a:r>
              <a:rPr lang="ko-KR" altLang="en-US"/>
              <a:t>사이의 의존성은 해결되고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View</a:t>
            </a:r>
            <a:r>
              <a:rPr lang="ko-KR" altLang="en-US"/>
              <a:t>와 </a:t>
            </a:r>
            <a:r>
              <a:rPr lang="en-US" altLang="ko-KR"/>
              <a:t>Presenter </a:t>
            </a:r>
            <a:r>
              <a:rPr lang="ko-KR" altLang="en-US"/>
              <a:t>사이의 의존성은 데이터 바인딩이라는 패턴을 통해 해결하게 됩니다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677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말로만 하니 어려운 것 같아 동작 방식을 통해 설명드리겠습니다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사용자의 입력은 </a:t>
            </a:r>
            <a:r>
              <a:rPr lang="en-US" altLang="ko-KR"/>
              <a:t>View</a:t>
            </a:r>
            <a:r>
              <a:rPr lang="ko-KR" altLang="en-US"/>
              <a:t>를 통해 들어오게 되고</a:t>
            </a:r>
            <a:r>
              <a:rPr lang="en-US" altLang="ko-KR"/>
              <a:t>, Command </a:t>
            </a:r>
            <a:r>
              <a:rPr lang="ko-KR" altLang="en-US"/>
              <a:t>패턴으로 </a:t>
            </a:r>
            <a:r>
              <a:rPr lang="en-US" altLang="ko-KR"/>
              <a:t>View Model</a:t>
            </a:r>
            <a:r>
              <a:rPr lang="ko-KR" altLang="en-US"/>
              <a:t>에 전달하게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View Model</a:t>
            </a:r>
            <a:r>
              <a:rPr lang="ko-KR" altLang="en-US"/>
              <a:t>은 </a:t>
            </a:r>
            <a:r>
              <a:rPr lang="en-US" altLang="ko-KR"/>
              <a:t>Model</a:t>
            </a:r>
            <a:r>
              <a:rPr lang="ko-KR" altLang="en-US"/>
              <a:t>에게 데이터를 요청하고 </a:t>
            </a:r>
            <a:r>
              <a:rPr lang="en-US" altLang="ko-KR"/>
              <a:t>Model</a:t>
            </a:r>
            <a:r>
              <a:rPr lang="ko-KR" altLang="en-US"/>
              <a:t>은 </a:t>
            </a:r>
            <a:r>
              <a:rPr lang="en-US" altLang="ko-KR"/>
              <a:t>View Model</a:t>
            </a:r>
            <a:r>
              <a:rPr lang="ko-KR" altLang="en-US"/>
              <a:t>에게 요청받은 데이터를 응답합니다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후 </a:t>
            </a:r>
            <a:r>
              <a:rPr lang="en-US" altLang="ko-KR"/>
              <a:t>View Model </a:t>
            </a:r>
            <a:r>
              <a:rPr lang="ko-KR" altLang="en-US"/>
              <a:t>이 응답받은 데이터를 가공하여 저장하기만 하면 </a:t>
            </a:r>
            <a:r>
              <a:rPr lang="en-US" altLang="ko-KR"/>
              <a:t>View</a:t>
            </a:r>
            <a:r>
              <a:rPr lang="ko-KR" altLang="en-US"/>
              <a:t>는 </a:t>
            </a:r>
            <a:r>
              <a:rPr lang="en-US" altLang="ko-KR"/>
              <a:t>Data Binding</a:t>
            </a:r>
            <a:r>
              <a:rPr lang="ko-KR" altLang="en-US"/>
              <a:t>으로 인해 자동으로 업데이트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그림에서 보시는 것과 같이 각 </a:t>
            </a:r>
            <a:r>
              <a:rPr lang="en-US" altLang="ko-KR"/>
              <a:t>View</a:t>
            </a:r>
            <a:r>
              <a:rPr lang="ko-KR" altLang="en-US"/>
              <a:t>는 그에 맞는 </a:t>
            </a:r>
            <a:r>
              <a:rPr lang="en-US" altLang="ko-KR"/>
              <a:t>View Model</a:t>
            </a:r>
            <a:r>
              <a:rPr lang="ko-KR" altLang="en-US"/>
              <a:t>을 가지고 있고</a:t>
            </a:r>
            <a:r>
              <a:rPr lang="en-US" altLang="ko-KR"/>
              <a:t>, </a:t>
            </a:r>
            <a:r>
              <a:rPr lang="ko-KR" altLang="en-US"/>
              <a:t>데이터바인딩이 잘 활용되어 모든 의존성이 해결된 것을 볼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각각 모든 구성요소가 독립적이기 때문에 모듈화하여 개발할 수 있다는 장점도 존재합니다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다만 이 </a:t>
            </a:r>
            <a:r>
              <a:rPr lang="en-US" altLang="ko-KR"/>
              <a:t>View Model </a:t>
            </a:r>
            <a:r>
              <a:rPr lang="ko-KR" altLang="en-US"/>
              <a:t>이라는 것을 설계하는 것이 상당히 어렵다고하네요</a:t>
            </a:r>
            <a:endParaRPr lang="en-US" altLang="ko-KR"/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하지만 사람들이 미리 만들어 둔 </a:t>
            </a:r>
            <a:r>
              <a:rPr lang="en-US" altLang="ko-KR"/>
              <a:t>View Model</a:t>
            </a:r>
            <a:r>
              <a:rPr lang="ko-KR" altLang="en-US"/>
              <a:t>이 있었고 제가 몇 주간 세미나로 소개를 드렸는데요</a:t>
            </a:r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5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그게 바로 자바스크립트 프레임워크인 </a:t>
            </a:r>
            <a:r>
              <a:rPr lang="en-US" altLang="ko-KR"/>
              <a:t>Vue.js 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즉 우리는 </a:t>
            </a:r>
            <a:r>
              <a:rPr lang="en-US" altLang="ko-KR"/>
              <a:t>Vue.js</a:t>
            </a:r>
            <a:r>
              <a:rPr lang="ko-KR" altLang="en-US"/>
              <a:t>를 통해 실제 화면에 보여지는 </a:t>
            </a:r>
            <a:r>
              <a:rPr lang="en-US" altLang="ko-KR"/>
              <a:t>View</a:t>
            </a:r>
            <a:r>
              <a:rPr lang="ko-KR" altLang="en-US"/>
              <a:t>와 데이터들에 대한 처리가 이루어지는 </a:t>
            </a:r>
            <a:r>
              <a:rPr lang="en-US" altLang="ko-KR"/>
              <a:t>Model</a:t>
            </a:r>
            <a:r>
              <a:rPr lang="ko-KR" altLang="en-US"/>
              <a:t>의 관리가 간편하게 이루어지는 것을 알 수 있었습니다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423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지금까지 세 프레임워크 패턴을 비교하고 장단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650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목차는 다음과 같습니다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54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디자인 패턴에 대해 찾아보다 보니 이러한 말이 눈에 띄었습니다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“</a:t>
            </a:r>
            <a:r>
              <a:rPr lang="ko-KR" altLang="en-US"/>
              <a:t>바퀴를 다시 발명하지 마라</a:t>
            </a:r>
            <a:r>
              <a:rPr lang="en-US" altLang="ko-KR"/>
              <a:t>”</a:t>
            </a:r>
          </a:p>
          <a:p>
            <a:endParaRPr lang="en-US" altLang="ko-KR"/>
          </a:p>
          <a:p>
            <a:r>
              <a:rPr lang="ko-KR" altLang="en-US"/>
              <a:t>이미 만들어져서 잘 되는 것을 처음부터 다시 만들 필요가 없다는 의미입니다</a:t>
            </a:r>
            <a:r>
              <a:rPr lang="en-US" altLang="ko-KR"/>
              <a:t>.</a:t>
            </a:r>
          </a:p>
          <a:p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>
                <a:solidFill>
                  <a:srgbClr val="FF0000"/>
                </a:solidFill>
              </a:rPr>
              <a:t>이 말을 개발자적인 측면에서 본다면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남이 잘 짜놓은 걸 잘 가져다 쓰는 것도 능력이다</a:t>
            </a:r>
            <a:r>
              <a:rPr lang="en-US" altLang="ko-KR">
                <a:solidFill>
                  <a:srgbClr val="FF0000"/>
                </a:solidFill>
              </a:rPr>
              <a:t>? </a:t>
            </a:r>
            <a:r>
              <a:rPr lang="ko-KR" altLang="en-US">
                <a:solidFill>
                  <a:srgbClr val="FF0000"/>
                </a:solidFill>
              </a:rPr>
              <a:t>라고 개인적으로 생각합니다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  <a:p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30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개발자들이 소프트웨어를 구현하거나 설계하다보면 당연히 여러 문제들이 닥칠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그중에는 어떻게 보면 대다수의 유사하고 공통적일 수 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이러한 공통된 문제들을 해결할 수 있는 훌륭한 해결책을 패턴이라고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즉 </a:t>
            </a:r>
            <a:r>
              <a:rPr lang="en-US" altLang="ko-KR"/>
              <a:t>“</a:t>
            </a:r>
            <a:r>
              <a:rPr lang="ko-KR" altLang="en-US"/>
              <a:t>바퀴를 다시 발명하지 마라</a:t>
            </a:r>
            <a:r>
              <a:rPr lang="en-US" altLang="ko-KR"/>
              <a:t>”</a:t>
            </a:r>
            <a:r>
              <a:rPr lang="ko-KR" altLang="en-US"/>
              <a:t>는 이 말은 이미 훌륭한 해결책인 패턴이 있으니</a:t>
            </a:r>
            <a:r>
              <a:rPr lang="en-US" altLang="ko-KR"/>
              <a:t> </a:t>
            </a:r>
            <a:r>
              <a:rPr lang="ko-KR" altLang="en-US"/>
              <a:t>설계하거나 구현할 때 막히면 참고를 하고 이를 활용해라 라는 것으로 보입니다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855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이러한 훌륭한 패턴들을 에릭 감마</a:t>
            </a:r>
            <a:r>
              <a:rPr lang="en-US" altLang="ko-KR"/>
              <a:t>, </a:t>
            </a:r>
            <a:r>
              <a:rPr lang="ko-KR" altLang="en-US"/>
              <a:t>랄프 존슨</a:t>
            </a:r>
            <a:r>
              <a:rPr lang="en-US" altLang="ko-KR"/>
              <a:t>, </a:t>
            </a:r>
            <a:r>
              <a:rPr lang="ko-KR" altLang="en-US"/>
              <a:t>존 블리시데스</a:t>
            </a:r>
            <a:r>
              <a:rPr lang="en-US" altLang="ko-KR"/>
              <a:t>, </a:t>
            </a:r>
            <a:r>
              <a:rPr lang="ko-KR" altLang="en-US"/>
              <a:t>리차드 헬름라는 네 명의 위대한 개발자들이 체계화하여 정리한 것을 디자인 패턴이라고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디자인 패턴은</a:t>
            </a:r>
            <a:r>
              <a:rPr lang="en-US" altLang="ko-KR"/>
              <a:t> </a:t>
            </a:r>
            <a:r>
              <a:rPr lang="ko-KR" altLang="en-US"/>
              <a:t>개발자들 끼리 협업을 잘할 수 있도록 해주는 의사소통의 수단이 될 수 있고</a:t>
            </a:r>
            <a:r>
              <a:rPr lang="en-US" altLang="ko-KR"/>
              <a:t>, </a:t>
            </a:r>
            <a:r>
              <a:rPr lang="ko-KR" altLang="en-US"/>
              <a:t>재사용을 통해 개발 시간을 단축시켜주는 유용한 도구가 될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또한 개발자들의 올바른 설계를 빨리 만들 수 있도록 도와주는 해결책이라고 보시면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따라서 이러한 디자인 패턴들을 알아두면 앞으로 개발자로서 무조건 도움이 될 거라고 보입니다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896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디자인 패턴은 총 </a:t>
            </a:r>
            <a:r>
              <a:rPr lang="en-US" altLang="ko-KR"/>
              <a:t>23</a:t>
            </a:r>
            <a:r>
              <a:rPr lang="ko-KR" altLang="en-US"/>
              <a:t>가지로 정리되었고 각각 생성 패턴</a:t>
            </a:r>
            <a:r>
              <a:rPr lang="en-US" altLang="ko-KR"/>
              <a:t>, </a:t>
            </a:r>
            <a:r>
              <a:rPr lang="ko-KR" altLang="en-US"/>
              <a:t>구조 패턴</a:t>
            </a:r>
            <a:r>
              <a:rPr lang="en-US" altLang="ko-KR"/>
              <a:t>,</a:t>
            </a:r>
            <a:r>
              <a:rPr lang="ko-KR" altLang="en-US"/>
              <a:t> 행위 패턴으로 분류되어있습니다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이러한 모든 패턴들의 종류에 대해서 지금 알아보기보다는 나중에 기회가 된다면 따로 세미나 주제로 다뤄볼 예정입니다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아무래도 디자인 패턴이라는 것이 코드를 작성하고 설계하는 데 있어서 상당히 중요한 부분이기 때문이죠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간단하게라도 설명을 드리자면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생성 패턴은 객체 생성에 관련된 패턴으로 특정 객체가 생성될 때</a:t>
            </a:r>
            <a:r>
              <a:rPr lang="en-US" altLang="ko-KR"/>
              <a:t>, </a:t>
            </a:r>
            <a:r>
              <a:rPr lang="ko-KR" altLang="en-US"/>
              <a:t>프로그램 구조에 최대한 영향을 끼치지 않도록 하는 것입니다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구조 패턴은 클래스나 객체를 조합해서 더 큰 구조를 만드는 패턴으로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예를들어 서로 다른 인터페이스를 지닌 </a:t>
            </a:r>
            <a:r>
              <a:rPr lang="en-US" altLang="ko-KR"/>
              <a:t>2</a:t>
            </a:r>
            <a:r>
              <a:rPr lang="ko-KR" altLang="en-US"/>
              <a:t>개의 객체를 묶어 하나의 인터페이스를 제공하는 겁니다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행위 패턴은 한 객체가 혼자 수행할 수 없는 작업을 여러 객체로 분배하는 데 있어 객체간 의존성의 최소화를 중점으로 두는 패턴입니다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79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지금까지 설명드린 디자인 패턴을 </a:t>
            </a:r>
            <a:r>
              <a:rPr lang="en-US" altLang="ko-KR"/>
              <a:t>GoF </a:t>
            </a:r>
            <a:r>
              <a:rPr lang="ko-KR" altLang="en-US"/>
              <a:t>디자인 패턴이라고도 부릅니다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아까 말씀드린 네 명의 개발자들은 </a:t>
            </a:r>
            <a:r>
              <a:rPr lang="en-US" altLang="ko-KR"/>
              <a:t>Gang of Four</a:t>
            </a:r>
            <a:r>
              <a:rPr lang="ko-KR" altLang="en-US"/>
              <a:t> 이라고 불리었고 그의 약자인 </a:t>
            </a:r>
            <a:r>
              <a:rPr lang="en-US" altLang="ko-KR"/>
              <a:t>G O F</a:t>
            </a:r>
            <a:r>
              <a:rPr lang="ko-KR" altLang="en-US"/>
              <a:t>를 따 </a:t>
            </a:r>
            <a:r>
              <a:rPr lang="en-US" altLang="ko-KR"/>
              <a:t>GoF </a:t>
            </a:r>
            <a:r>
              <a:rPr lang="ko-KR" altLang="en-US"/>
              <a:t>디자인 패턴이 된거죠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 디자인 패턴은 발간된 후부터 현재까지 개발자들에게 큰 영향을 끼치고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저희는 지금부터 웹 프레임워크 구현이나</a:t>
            </a:r>
            <a:r>
              <a:rPr lang="en-US" altLang="ko-KR"/>
              <a:t>, </a:t>
            </a:r>
            <a:r>
              <a:rPr lang="ko-KR" altLang="en-US"/>
              <a:t>웹 개발에 영향을 끼친 </a:t>
            </a:r>
            <a:r>
              <a:rPr lang="en-US" altLang="ko-KR"/>
              <a:t>MVC, MVP, MVVM </a:t>
            </a:r>
            <a:r>
              <a:rPr lang="ko-KR" altLang="en-US"/>
              <a:t>패턴들의 동작이나 특징 장단점에 대하여 알아보도록 하겠습니다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95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우선 </a:t>
            </a:r>
            <a:r>
              <a:rPr lang="en-US" altLang="ko-KR"/>
              <a:t>MVC </a:t>
            </a:r>
            <a:r>
              <a:rPr lang="ko-KR" altLang="en-US"/>
              <a:t>패턴입니다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MVC </a:t>
            </a:r>
            <a:r>
              <a:rPr lang="ko-KR" altLang="en-US"/>
              <a:t>패턴은 </a:t>
            </a:r>
            <a:r>
              <a:rPr lang="en-US" altLang="ko-KR"/>
              <a:t>Model View Controller</a:t>
            </a:r>
            <a:r>
              <a:rPr lang="ko-KR" altLang="en-US"/>
              <a:t> 의 약자입니다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하나의 프로젝트나 어플리케이션의 구성 요소를 이렇게 세 가지 역할로 구분한 패턴인데요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Model </a:t>
            </a:r>
            <a:r>
              <a:rPr lang="ko-KR" altLang="en-US"/>
              <a:t>은 어플리케이션에서 사용되는 데이터와 그 데이터를 처리하는 부분으로 데이터베이스라고 생각하시면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View </a:t>
            </a:r>
            <a:r>
              <a:rPr lang="ko-KR" altLang="en-US"/>
              <a:t>는 말 그대로 사용자에게 보여지는 </a:t>
            </a:r>
            <a:r>
              <a:rPr lang="en-US" altLang="ko-KR"/>
              <a:t>UI</a:t>
            </a:r>
            <a:r>
              <a:rPr lang="ko-KR" altLang="en-US"/>
              <a:t>부분입니다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Controller</a:t>
            </a:r>
            <a:r>
              <a:rPr lang="ko-KR" altLang="en-US"/>
              <a:t> 는 사용자의 입력을 받고 처리하는 부분입니다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50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MVC </a:t>
            </a:r>
            <a:r>
              <a:rPr lang="ko-KR" altLang="en-US"/>
              <a:t>패턴의 동작에 대해서 알아보도록 하겠습니다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MVC </a:t>
            </a:r>
            <a:r>
              <a:rPr lang="ko-KR" altLang="en-US"/>
              <a:t>패턴은 우선 사용자 입력이 </a:t>
            </a:r>
            <a:r>
              <a:rPr lang="en-US" altLang="ko-KR"/>
              <a:t>Controller</a:t>
            </a:r>
            <a:r>
              <a:rPr lang="ko-KR" altLang="en-US"/>
              <a:t>로 전달됩니다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Controller</a:t>
            </a:r>
            <a:r>
              <a:rPr lang="ko-KR" altLang="en-US"/>
              <a:t>는 입력을 바탕으로 </a:t>
            </a:r>
            <a:r>
              <a:rPr lang="en-US" altLang="ko-KR"/>
              <a:t>Model</a:t>
            </a:r>
            <a:r>
              <a:rPr lang="ko-KR" altLang="en-US"/>
              <a:t>을 통해서 필요한 데이터를 업데이트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그리고 그 결과에 따라 </a:t>
            </a:r>
            <a:r>
              <a:rPr lang="en-US" altLang="ko-KR"/>
              <a:t>View</a:t>
            </a:r>
            <a:r>
              <a:rPr lang="ko-KR" altLang="en-US"/>
              <a:t>를 선택합니다</a:t>
            </a:r>
            <a:r>
              <a:rPr lang="en-US" altLang="ko-KR"/>
              <a:t>.</a:t>
            </a:r>
            <a:r>
              <a:rPr lang="ko-KR" altLang="en-US"/>
              <a:t> 이 때 하나의 </a:t>
            </a:r>
            <a:r>
              <a:rPr lang="en-US" altLang="ko-KR"/>
              <a:t>Controller</a:t>
            </a:r>
            <a:r>
              <a:rPr lang="ko-KR" altLang="en-US"/>
              <a:t>는 여러 개의 </a:t>
            </a:r>
            <a:r>
              <a:rPr lang="en-US" altLang="ko-KR"/>
              <a:t>View</a:t>
            </a:r>
            <a:r>
              <a:rPr lang="ko-KR" altLang="en-US"/>
              <a:t>를 선택할 수 있기 때문에 </a:t>
            </a:r>
            <a:r>
              <a:rPr lang="en-US" altLang="ko-KR"/>
              <a:t>1:n</a:t>
            </a:r>
            <a:r>
              <a:rPr lang="ko-KR" altLang="en-US"/>
              <a:t> 구조입니다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Controller</a:t>
            </a:r>
            <a:r>
              <a:rPr lang="ko-KR" altLang="en-US"/>
              <a:t>는 업데이트 될 </a:t>
            </a:r>
            <a:r>
              <a:rPr lang="en-US" altLang="ko-KR"/>
              <a:t>View</a:t>
            </a:r>
            <a:r>
              <a:rPr lang="ko-KR" altLang="en-US"/>
              <a:t>를 선택만 할 뿐</a:t>
            </a:r>
            <a:r>
              <a:rPr lang="en-US" altLang="ko-KR"/>
              <a:t>, </a:t>
            </a:r>
            <a:r>
              <a:rPr lang="ko-KR" altLang="en-US"/>
              <a:t>직접 업데이트하지는 않습니다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따로 업데이트 하는 방법이 세 가지 존재하는데요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View</a:t>
            </a:r>
            <a:r>
              <a:rPr lang="ko-KR" altLang="en-US"/>
              <a:t>가 직접 </a:t>
            </a:r>
            <a:r>
              <a:rPr lang="en-US" altLang="ko-KR"/>
              <a:t>Model</a:t>
            </a:r>
            <a:r>
              <a:rPr lang="ko-KR" altLang="en-US"/>
              <a:t>을 이용한 업데이트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Model</a:t>
            </a:r>
            <a:r>
              <a:rPr lang="ko-KR" altLang="en-US"/>
              <a:t>에서 </a:t>
            </a:r>
            <a:r>
              <a:rPr lang="en-US" altLang="ko-KR"/>
              <a:t>View</a:t>
            </a:r>
            <a:r>
              <a:rPr lang="ko-KR" altLang="en-US"/>
              <a:t>로 </a:t>
            </a:r>
            <a:r>
              <a:rPr lang="en-US" altLang="ko-KR"/>
              <a:t>Notify</a:t>
            </a:r>
            <a:r>
              <a:rPr lang="ko-KR" altLang="en-US"/>
              <a:t>하여 업데이트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View</a:t>
            </a:r>
            <a:r>
              <a:rPr lang="ko-KR" altLang="en-US"/>
              <a:t>가 </a:t>
            </a:r>
            <a:r>
              <a:rPr lang="en-US" altLang="ko-KR"/>
              <a:t>Polling </a:t>
            </a:r>
            <a:r>
              <a:rPr lang="ko-KR" altLang="en-US"/>
              <a:t>하여 </a:t>
            </a:r>
            <a:r>
              <a:rPr lang="en-US" altLang="ko-KR"/>
              <a:t>Model</a:t>
            </a:r>
            <a:r>
              <a:rPr lang="ko-KR" altLang="en-US"/>
              <a:t>의 변화를 감지해서 업데이트를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이를 간단한 웹 예시로 들어보면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사용자가 웹 사이트에 접속하면 </a:t>
            </a:r>
            <a:r>
              <a:rPr lang="en-US" altLang="ko-KR"/>
              <a:t>Controller</a:t>
            </a:r>
            <a:r>
              <a:rPr lang="ko-KR" altLang="en-US"/>
              <a:t>가 사용자 요청에 맞는 웹 페이지를 보여주기 위해 </a:t>
            </a:r>
            <a:r>
              <a:rPr lang="en-US" altLang="ko-KR"/>
              <a:t>Model</a:t>
            </a:r>
            <a:r>
              <a:rPr lang="ko-KR" altLang="en-US"/>
              <a:t>을 건들고</a:t>
            </a:r>
            <a:r>
              <a:rPr lang="en-US" altLang="ko-KR"/>
              <a:t>,</a:t>
            </a:r>
          </a:p>
          <a:p>
            <a:endParaRPr lang="en-US" altLang="ko-KR"/>
          </a:p>
          <a:p>
            <a:r>
              <a:rPr lang="ko-KR" altLang="en-US"/>
              <a:t>그럼 </a:t>
            </a:r>
            <a:r>
              <a:rPr lang="en-US" altLang="ko-KR"/>
              <a:t>Model</a:t>
            </a:r>
            <a:r>
              <a:rPr lang="ko-KR" altLang="en-US"/>
              <a:t>은 데이터베이스나 필요한 파일을 반환하면 </a:t>
            </a:r>
            <a:r>
              <a:rPr lang="en-US" altLang="ko-KR"/>
              <a:t>Controller</a:t>
            </a:r>
            <a:r>
              <a:rPr lang="ko-KR" altLang="en-US"/>
              <a:t>가 이에 적합한 화면을 선택하게되고</a:t>
            </a:r>
            <a:r>
              <a:rPr lang="en-US" altLang="ko-KR"/>
              <a:t>,</a:t>
            </a:r>
          </a:p>
          <a:p>
            <a:endParaRPr lang="en-US" altLang="ko-KR"/>
          </a:p>
          <a:p>
            <a:r>
              <a:rPr lang="ko-KR" altLang="en-US"/>
              <a:t>선택된 화면은 세 가지 방법으로 업데이트가 되어 사용자눈에 보여지게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패턴의 장점은 널리 사용되고 있는 패턴으로 가장 단순하다고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하지만</a:t>
            </a:r>
            <a:r>
              <a:rPr lang="en-US" altLang="ko-KR"/>
              <a:t> View</a:t>
            </a:r>
            <a:r>
              <a:rPr lang="ko-KR" altLang="en-US"/>
              <a:t>를 업데이트 하기 위해서는 아까 말씀드렸다 시피 모두 </a:t>
            </a:r>
            <a:r>
              <a:rPr lang="en-US" altLang="ko-KR"/>
              <a:t>View</a:t>
            </a:r>
            <a:r>
              <a:rPr lang="ko-KR" altLang="en-US"/>
              <a:t>와 </a:t>
            </a:r>
            <a:r>
              <a:rPr lang="en-US" altLang="ko-KR"/>
              <a:t>Model </a:t>
            </a:r>
            <a:r>
              <a:rPr lang="ko-KR" altLang="en-US"/>
              <a:t>사이의 의존성이 생기게됩니다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의존성은 어플리케이션이 커질수록 복잡해지고 유지보수가 어렵게 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848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752148" y="1656899"/>
            <a:ext cx="2198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SSL</a:t>
            </a:r>
            <a:r>
              <a:rPr lang="ko-KR" altLang="en-US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세미나</a:t>
            </a:r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213514" y="1875649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EA6958-1A00-4DFE-8177-3C41D2A4FA82}"/>
              </a:ext>
            </a:extLst>
          </p:cNvPr>
          <p:cNvSpPr txBox="1"/>
          <p:nvPr/>
        </p:nvSpPr>
        <p:spPr>
          <a:xfrm>
            <a:off x="2451469" y="3136612"/>
            <a:ext cx="679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프레임워크 디자인 패턴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129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MVP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25458F8-3DF3-43ED-A651-B1AAD2E6B8F6}"/>
              </a:ext>
            </a:extLst>
          </p:cNvPr>
          <p:cNvSpPr txBox="1"/>
          <p:nvPr/>
        </p:nvSpPr>
        <p:spPr>
          <a:xfrm>
            <a:off x="2127794" y="1930400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M: Model</a:t>
            </a:r>
            <a:endParaRPr lang="ko-KR" altLang="en-US" sz="3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76D40-6319-4A2F-B7C5-52FE12B839FC}"/>
              </a:ext>
            </a:extLst>
          </p:cNvPr>
          <p:cNvSpPr txBox="1"/>
          <p:nvPr/>
        </p:nvSpPr>
        <p:spPr>
          <a:xfrm>
            <a:off x="5228615" y="3105834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V: View</a:t>
            </a:r>
            <a:endParaRPr lang="ko-KR" altLang="en-US" sz="3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82F74-3C7B-4AB7-8D9B-9FD24C0A005D}"/>
              </a:ext>
            </a:extLst>
          </p:cNvPr>
          <p:cNvSpPr txBox="1"/>
          <p:nvPr/>
        </p:nvSpPr>
        <p:spPr>
          <a:xfrm>
            <a:off x="7858880" y="4194182"/>
            <a:ext cx="2657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P: Presenter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4261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MVP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098" name="Picture 2" descr="MVP">
            <a:extLst>
              <a:ext uri="{FF2B5EF4-FFF2-40B4-BE49-F238E27FC236}">
                <a16:creationId xmlns:a16="http://schemas.microsoft.com/office/drawing/2014/main" id="{E0AAF0C1-57C7-42E2-9957-E9567E092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700088"/>
            <a:ext cx="7362825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359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MVVM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25458F8-3DF3-43ED-A651-B1AAD2E6B8F6}"/>
              </a:ext>
            </a:extLst>
          </p:cNvPr>
          <p:cNvSpPr txBox="1"/>
          <p:nvPr/>
        </p:nvSpPr>
        <p:spPr>
          <a:xfrm>
            <a:off x="2127794" y="1930400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M: Model</a:t>
            </a:r>
            <a:endParaRPr lang="ko-KR" altLang="en-US" sz="3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76D40-6319-4A2F-B7C5-52FE12B839FC}"/>
              </a:ext>
            </a:extLst>
          </p:cNvPr>
          <p:cNvSpPr txBox="1"/>
          <p:nvPr/>
        </p:nvSpPr>
        <p:spPr>
          <a:xfrm>
            <a:off x="5228615" y="3105834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V: View</a:t>
            </a:r>
            <a:endParaRPr lang="ko-KR" altLang="en-US" sz="3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82F74-3C7B-4AB7-8D9B-9FD24C0A005D}"/>
              </a:ext>
            </a:extLst>
          </p:cNvPr>
          <p:cNvSpPr txBox="1"/>
          <p:nvPr/>
        </p:nvSpPr>
        <p:spPr>
          <a:xfrm>
            <a:off x="7358360" y="4194182"/>
            <a:ext cx="3658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VM: View Model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420890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MVVM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26" name="Picture 2" descr="MVVM">
            <a:extLst>
              <a:ext uri="{FF2B5EF4-FFF2-40B4-BE49-F238E27FC236}">
                <a16:creationId xmlns:a16="http://schemas.microsoft.com/office/drawing/2014/main" id="{E54C7056-CCFF-41F0-8B7B-DE77C5068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700088"/>
            <a:ext cx="7362825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83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MVVM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3A7501D4-8090-4F7E-9532-6DB323966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366" y="1116742"/>
            <a:ext cx="8511268" cy="462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81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MVVM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5407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5384106" y="3044279"/>
            <a:ext cx="13195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QnA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517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403870" y="3044279"/>
            <a:ext cx="3055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 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79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437248" y="464165"/>
            <a:ext cx="312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u="sng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780021" y="1355195"/>
            <a:ext cx="2435127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디자인 패턴이란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MVC</a:t>
            </a:r>
          </a:p>
          <a:p>
            <a:pPr>
              <a:lnSpc>
                <a:spcPct val="150000"/>
              </a:lnSpc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MVP</a:t>
            </a:r>
          </a:p>
          <a:p>
            <a:pPr>
              <a:lnSpc>
                <a:spcPct val="150000"/>
              </a:lnSpc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MVVM</a:t>
            </a:r>
          </a:p>
          <a:p>
            <a:pPr>
              <a:lnSpc>
                <a:spcPct val="150000"/>
              </a:lnSpc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질의응답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63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패턴이란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BF1E080-710D-43B4-B68A-EC25786A4625}"/>
              </a:ext>
            </a:extLst>
          </p:cNvPr>
          <p:cNvSpPr txBox="1"/>
          <p:nvPr/>
        </p:nvSpPr>
        <p:spPr>
          <a:xfrm>
            <a:off x="307331" y="3136612"/>
            <a:ext cx="11577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“</a:t>
            </a:r>
            <a:r>
              <a:rPr lang="ko-KR" altLang="en-US" sz="3600"/>
              <a:t>바퀴를 다시 발명하지 마라</a:t>
            </a:r>
            <a:r>
              <a:rPr lang="en-US" altLang="ko-KR" sz="3600"/>
              <a:t>(Don’t reinvent the wheel)”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135951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패턴이란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B81D60-7129-45C3-A937-5CFAF367E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547" y="803775"/>
            <a:ext cx="7898906" cy="525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88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패턴이란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7A4DDE-25E9-4DF7-A8A1-C1EF87EB6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40" y="2204207"/>
            <a:ext cx="2117131" cy="317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factory.com/wp-content/uploads/2011/08/ralph2...">
            <a:extLst>
              <a:ext uri="{FF2B5EF4-FFF2-40B4-BE49-F238E27FC236}">
                <a16:creationId xmlns:a16="http://schemas.microsoft.com/office/drawing/2014/main" id="{35905515-D135-4357-A306-1E0036189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18" y="2204206"/>
            <a:ext cx="2176256" cy="317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ohn Vlissides">
            <a:extLst>
              <a:ext uri="{FF2B5EF4-FFF2-40B4-BE49-F238E27FC236}">
                <a16:creationId xmlns:a16="http://schemas.microsoft.com/office/drawing/2014/main" id="{0503BF74-8C3D-4009-A7D3-25DC310CD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317" y="2204206"/>
            <a:ext cx="2229904" cy="317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ichard Helm, Virginia Tech [image] | EurekAlert! Science News">
            <a:extLst>
              <a:ext uri="{FF2B5EF4-FFF2-40B4-BE49-F238E27FC236}">
                <a16:creationId xmlns:a16="http://schemas.microsoft.com/office/drawing/2014/main" id="{D5F6C2FF-F3A3-48A7-9594-6C468F1E1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265" y="2204206"/>
            <a:ext cx="2021495" cy="317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B89539-8536-4C0C-91A6-BA04831F7E6B}"/>
              </a:ext>
            </a:extLst>
          </p:cNvPr>
          <p:cNvSpPr txBox="1"/>
          <p:nvPr/>
        </p:nvSpPr>
        <p:spPr>
          <a:xfrm>
            <a:off x="940570" y="5383006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effectLst/>
              </a:rPr>
              <a:t>Erich Gamma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4FF305-E701-496F-B56A-FE27DCFA7179}"/>
              </a:ext>
            </a:extLst>
          </p:cNvPr>
          <p:cNvSpPr txBox="1"/>
          <p:nvPr/>
        </p:nvSpPr>
        <p:spPr>
          <a:xfrm>
            <a:off x="3783927" y="538300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Ralph</a:t>
            </a:r>
            <a:r>
              <a:rPr lang="ko-KR" altLang="en-US"/>
              <a:t> </a:t>
            </a:r>
            <a:r>
              <a:rPr lang="en-US" altLang="ko-KR"/>
              <a:t>Johnson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47449-CE85-4605-A40E-5FBDB4EAEC24}"/>
              </a:ext>
            </a:extLst>
          </p:cNvPr>
          <p:cNvSpPr txBox="1"/>
          <p:nvPr/>
        </p:nvSpPr>
        <p:spPr>
          <a:xfrm>
            <a:off x="6797783" y="5383006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effectLst/>
              </a:rPr>
              <a:t>John Vlissides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32054-E6BB-43E2-A5D9-6EB6A95DE612}"/>
              </a:ext>
            </a:extLst>
          </p:cNvPr>
          <p:cNvSpPr txBox="1"/>
          <p:nvPr/>
        </p:nvSpPr>
        <p:spPr>
          <a:xfrm>
            <a:off x="9715191" y="5383006"/>
            <a:ext cx="15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effectLst/>
              </a:rPr>
              <a:t>Richard Helm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3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패턴이란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C997E2-79AA-4788-AF4F-BB4836D8E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12192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98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패턴이란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B7E4E45-C6F5-4406-8DDD-5EEA7D316CED}"/>
              </a:ext>
            </a:extLst>
          </p:cNvPr>
          <p:cNvSpPr txBox="1"/>
          <p:nvPr/>
        </p:nvSpPr>
        <p:spPr>
          <a:xfrm>
            <a:off x="3123282" y="2367171"/>
            <a:ext cx="59454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/>
              <a:t>GoF </a:t>
            </a:r>
          </a:p>
          <a:p>
            <a:pPr algn="ctr"/>
            <a:r>
              <a:rPr lang="en-US" altLang="ko-KR" sz="6600"/>
              <a:t>Design Pattern</a:t>
            </a:r>
            <a:endParaRPr lang="ko-KR" altLang="en-US" sz="6600"/>
          </a:p>
        </p:txBody>
      </p:sp>
    </p:spTree>
    <p:extLst>
      <p:ext uri="{BB962C8B-B14F-4D97-AF65-F5344CB8AC3E}">
        <p14:creationId xmlns:p14="http://schemas.microsoft.com/office/powerpoint/2010/main" val="120018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MVC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25458F8-3DF3-43ED-A651-B1AAD2E6B8F6}"/>
              </a:ext>
            </a:extLst>
          </p:cNvPr>
          <p:cNvSpPr txBox="1"/>
          <p:nvPr/>
        </p:nvSpPr>
        <p:spPr>
          <a:xfrm>
            <a:off x="2127794" y="1930400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M: Model</a:t>
            </a:r>
            <a:endParaRPr lang="ko-KR" altLang="en-US" sz="3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76D40-6319-4A2F-B7C5-52FE12B839FC}"/>
              </a:ext>
            </a:extLst>
          </p:cNvPr>
          <p:cNvSpPr txBox="1"/>
          <p:nvPr/>
        </p:nvSpPr>
        <p:spPr>
          <a:xfrm>
            <a:off x="5228615" y="3105834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V: View</a:t>
            </a:r>
            <a:endParaRPr lang="ko-KR" altLang="en-US" sz="3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82F74-3C7B-4AB7-8D9B-9FD24C0A005D}"/>
              </a:ext>
            </a:extLst>
          </p:cNvPr>
          <p:cNvSpPr txBox="1"/>
          <p:nvPr/>
        </p:nvSpPr>
        <p:spPr>
          <a:xfrm>
            <a:off x="7782414" y="4194182"/>
            <a:ext cx="2810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C: Controller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80774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MVC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074" name="Picture 2" descr="MVC">
            <a:extLst>
              <a:ext uri="{FF2B5EF4-FFF2-40B4-BE49-F238E27FC236}">
                <a16:creationId xmlns:a16="http://schemas.microsoft.com/office/drawing/2014/main" id="{0E805D33-57AB-4FF9-8F74-6C7D48763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700088"/>
            <a:ext cx="7334250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14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3857</TotalTime>
  <Words>1232</Words>
  <Application>Microsoft Office PowerPoint</Application>
  <PresentationFormat>와이드스크린</PresentationFormat>
  <Paragraphs>204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박건웅</cp:lastModifiedBy>
  <cp:revision>648</cp:revision>
  <dcterms:created xsi:type="dcterms:W3CDTF">2017-11-16T00:50:54Z</dcterms:created>
  <dcterms:modified xsi:type="dcterms:W3CDTF">2021-01-25T13:42:00Z</dcterms:modified>
</cp:coreProperties>
</file>