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1"/>
  </p:notesMasterIdLst>
  <p:sldIdLst>
    <p:sldId id="271" r:id="rId2"/>
    <p:sldId id="270" r:id="rId3"/>
    <p:sldId id="330" r:id="rId4"/>
    <p:sldId id="355" r:id="rId5"/>
    <p:sldId id="356" r:id="rId6"/>
    <p:sldId id="358" r:id="rId7"/>
    <p:sldId id="359" r:id="rId8"/>
    <p:sldId id="361" r:id="rId9"/>
    <p:sldId id="360" r:id="rId10"/>
    <p:sldId id="362" r:id="rId11"/>
    <p:sldId id="363" r:id="rId12"/>
    <p:sldId id="369" r:id="rId13"/>
    <p:sldId id="269" r:id="rId14"/>
    <p:sldId id="331" r:id="rId15"/>
    <p:sldId id="332" r:id="rId16"/>
    <p:sldId id="366" r:id="rId17"/>
    <p:sldId id="367" r:id="rId18"/>
    <p:sldId id="368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4" r:id="rId32"/>
    <p:sldId id="385" r:id="rId33"/>
    <p:sldId id="382" r:id="rId34"/>
    <p:sldId id="383" r:id="rId35"/>
    <p:sldId id="386" r:id="rId36"/>
    <p:sldId id="387" r:id="rId37"/>
    <p:sldId id="388" r:id="rId38"/>
    <p:sldId id="286" r:id="rId39"/>
    <p:sldId id="280" r:id="rId40"/>
  </p:sldIdLst>
  <p:sldSz cx="12192000" cy="6858000"/>
  <p:notesSz cx="6858000" cy="9144000"/>
  <p:embeddedFontLs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2784" autoAdjust="0"/>
  </p:normalViewPr>
  <p:slideViewPr>
    <p:cSldViewPr snapToGrid="0">
      <p:cViewPr varScale="1">
        <p:scale>
          <a:sx n="83" d="100"/>
          <a:sy n="83" d="100"/>
        </p:scale>
        <p:origin x="1998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 세미나 발표를 맡게된 박건웅입니다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최근에 제가 외주를 받게 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 쪽에서 하는 요구 사항 중 하나가 챗봇을 만들어달라는 요구가 있어서 겸사겸사 공부해보았습니다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이번에는 비교적 컴공적인 부분이 살짞 부족할 수 있다는 점 양해바랍니다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이제 한 </a:t>
            </a:r>
            <a:r>
              <a:rPr lang="en-US" altLang="ko-KR"/>
              <a:t>intent</a:t>
            </a:r>
            <a:r>
              <a:rPr lang="ko-KR" altLang="en-US"/>
              <a:t>에 대한 챗봇 노가다 시작입니다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058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7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이제 개체를 추가해야합니다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88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7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지정이 완료되면 저렇게 음영이 생기게 됩니다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12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이제 </a:t>
            </a:r>
            <a:r>
              <a:rPr lang="en-US" altLang="ko-KR"/>
              <a:t>Action</a:t>
            </a:r>
            <a:r>
              <a:rPr lang="ko-KR" altLang="en-US"/>
              <a:t>과 </a:t>
            </a:r>
            <a:r>
              <a:rPr lang="en-US" altLang="ko-KR"/>
              <a:t>Parameter</a:t>
            </a:r>
            <a:r>
              <a:rPr lang="ko-KR" altLang="en-US"/>
              <a:t>를 등록해야합니다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기능은 챗봇과의 대화에서 필요한 필수 파라미터와 정보를 등록하는 절차입니다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스크롤을 내려서 이 부분을 클릭하면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035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클릭하면 이러한 창이 갱신됩니다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만약 사용자가 연락처를 알려주세요 라고 입력하면 </a:t>
            </a:r>
            <a:r>
              <a:rPr lang="en-US" altLang="ko-KR"/>
              <a:t>‘</a:t>
            </a:r>
            <a:r>
              <a:rPr lang="ko-KR" altLang="en-US"/>
              <a:t>어떤 연락처요</a:t>
            </a:r>
            <a:r>
              <a:rPr lang="en-US" altLang="ko-KR"/>
              <a:t>?’ </a:t>
            </a:r>
            <a:r>
              <a:rPr lang="ko-KR" altLang="en-US"/>
              <a:t>라고 액션을 취할 수 있게 하는 기능입니다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기능을 활성시키기 위해 </a:t>
            </a:r>
            <a:r>
              <a:rPr lang="en-US" altLang="ko-KR"/>
              <a:t>REQUIRED</a:t>
            </a:r>
            <a:r>
              <a:rPr lang="ko-KR" altLang="en-US"/>
              <a:t>를 클릭합니다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49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클릭하면 사용자가 필수 값을 입력하지 않았을 때 대화에 노출시킬 문구를 입력할 수 있는데 여기서 필수 값은</a:t>
            </a:r>
            <a:r>
              <a:rPr lang="en-US" altLang="ko-KR"/>
              <a:t> </a:t>
            </a:r>
            <a:r>
              <a:rPr lang="ko-KR" altLang="en-US"/>
              <a:t>고객센터가 되겠죠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우측에 </a:t>
            </a:r>
            <a:r>
              <a:rPr lang="en-US" altLang="ko-KR"/>
              <a:t>Define prompts</a:t>
            </a:r>
            <a:r>
              <a:rPr lang="ko-KR" altLang="en-US"/>
              <a:t>를 클릭하면 문구를 등록할 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17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프롬프트 창에는 이처럼 질문을 등록할 수 있습니다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필수값이 빠졌을 때 챗봇이 우리에게 되묻는 질문이 되겠죠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만약 필수 값인 고객센터와 같은 값을 사용자가 입력하면 아까 엔티티로 설정한 </a:t>
            </a:r>
            <a:r>
              <a:rPr lang="en-US" altLang="ko-KR"/>
              <a:t>@CUSTOMER_CENTER</a:t>
            </a:r>
            <a:r>
              <a:rPr lang="ko-KR" altLang="en-US"/>
              <a:t>에 해당 파라미터가 저장되고 챗봇은 필수 값을 입력한 것으로 인식하고 넘어갑니다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4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목차는 다음과 같습니다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9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86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44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7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13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6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13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01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40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1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챗봇은 음성이나 문자를 통한 인간의 대화를 통해서 특정한 작업을 수행하도록 제작된 컴퓨터 프로그램입니다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주로 쇼핑몰과 기업 페이지에서 고객 상담 형태로 사용하곤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요즘에는 네이버나 구글에서 제공하는 </a:t>
            </a:r>
            <a:r>
              <a:rPr lang="en-US" altLang="ko-KR"/>
              <a:t>API</a:t>
            </a:r>
            <a:r>
              <a:rPr lang="ko-KR" altLang="en-US"/>
              <a:t>를 사용하여 편리하게 구현할 수 있다고 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39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41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71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1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404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719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94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344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이번에 처음 만들어 보는 것이라 구글에서 제공하는 </a:t>
            </a:r>
            <a:r>
              <a:rPr lang="en-US" altLang="ko-KR"/>
              <a:t>DialogFlow</a:t>
            </a:r>
            <a:r>
              <a:rPr lang="ko-KR" altLang="en-US"/>
              <a:t>라는 </a:t>
            </a:r>
            <a:r>
              <a:rPr lang="en-US" altLang="ko-KR"/>
              <a:t>AI </a:t>
            </a:r>
            <a:r>
              <a:rPr lang="ko-KR" altLang="en-US"/>
              <a:t>플랫폼을 활용해서 챗봇을 만들어보았습니다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9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2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03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3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4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Chat</a:t>
            </a:r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Bot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3E288CE-182E-4576-BF86-F1D4022E2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0271"/>
            <a:ext cx="12192000" cy="37174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61486F-18B7-49DA-9CB7-18D53351275F}"/>
              </a:ext>
            </a:extLst>
          </p:cNvPr>
          <p:cNvSpPr/>
          <p:nvPr/>
        </p:nvSpPr>
        <p:spPr>
          <a:xfrm>
            <a:off x="4525701" y="4820856"/>
            <a:ext cx="1547149" cy="254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8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3CB454F-DBB1-46A4-98C9-01983C0A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1151"/>
            <a:ext cx="12192000" cy="39956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6BC4E36-21C8-47B7-8E40-404C848CD129}"/>
              </a:ext>
            </a:extLst>
          </p:cNvPr>
          <p:cNvSpPr/>
          <p:nvPr/>
        </p:nvSpPr>
        <p:spPr>
          <a:xfrm>
            <a:off x="159192" y="3148314"/>
            <a:ext cx="1264494" cy="280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4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DBEEBC2-DFA0-4422-ACDA-A6F4CB2B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5929"/>
            <a:ext cx="12192000" cy="37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12BF7F4-60A4-460F-ADFC-2173E6728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4431"/>
            <a:ext cx="12192000" cy="39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computed &amp; watch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9829E7A-981D-4264-9CF0-4101D7F81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6" y="1135178"/>
            <a:ext cx="10174148" cy="55399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9D3557-AB62-4B2D-A9B1-78BF9DDD0031}"/>
              </a:ext>
            </a:extLst>
          </p:cNvPr>
          <p:cNvSpPr/>
          <p:nvPr/>
        </p:nvSpPr>
        <p:spPr>
          <a:xfrm>
            <a:off x="1713052" y="5636870"/>
            <a:ext cx="1504709" cy="416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2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EC4BB20-603C-484D-8C82-B948360F1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647825"/>
            <a:ext cx="10782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4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D288C49-A848-4524-8C92-3967F2889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05" t="47925"/>
          <a:stretch/>
        </p:blipFill>
        <p:spPr>
          <a:xfrm>
            <a:off x="1365812" y="2230620"/>
            <a:ext cx="9460375" cy="2396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0A48-3A3C-45C4-9F5C-5863F3C1907B}"/>
              </a:ext>
            </a:extLst>
          </p:cNvPr>
          <p:cNvSpPr/>
          <p:nvPr/>
        </p:nvSpPr>
        <p:spPr>
          <a:xfrm>
            <a:off x="3090439" y="4143737"/>
            <a:ext cx="2314937" cy="277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4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D6F8D00-03D0-4562-924F-382EFC044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2043112"/>
            <a:ext cx="10639425" cy="2771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7C97C3-2F1F-4960-B460-565E020A1F0D}"/>
              </a:ext>
            </a:extLst>
          </p:cNvPr>
          <p:cNvSpPr/>
          <p:nvPr/>
        </p:nvSpPr>
        <p:spPr>
          <a:xfrm>
            <a:off x="1122933" y="3611302"/>
            <a:ext cx="374754" cy="344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3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2829F55-11D3-4950-B1DB-C34E9E253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2047875"/>
            <a:ext cx="10629900" cy="2762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6BC37-2233-4644-866E-D3CA886F2AEE}"/>
              </a:ext>
            </a:extLst>
          </p:cNvPr>
          <p:cNvSpPr/>
          <p:nvPr/>
        </p:nvSpPr>
        <p:spPr>
          <a:xfrm>
            <a:off x="8843058" y="3738623"/>
            <a:ext cx="1215342" cy="231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6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14F0952-ECD0-43B5-ADBD-896072486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414462"/>
            <a:ext cx="8096250" cy="4029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34A941-55EE-447F-B010-EA1890C17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414462"/>
            <a:ext cx="80962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0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5475" y="1110782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챗봇이란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5474" y="2148730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Dialog Flow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1721" y="5262574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5474" y="3186678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챗봇 테스트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620F1-9298-42A3-8F3B-1C18539A4697}"/>
              </a:ext>
            </a:extLst>
          </p:cNvPr>
          <p:cNvSpPr txBox="1"/>
          <p:nvPr/>
        </p:nvSpPr>
        <p:spPr>
          <a:xfrm>
            <a:off x="4792430" y="4224626"/>
            <a:ext cx="245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8F34D87-FE15-49D5-BBE6-806BD0226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362200"/>
            <a:ext cx="10991850" cy="2133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E8CF18-C895-4BF9-A271-DFB85168D3E6}"/>
              </a:ext>
            </a:extLst>
          </p:cNvPr>
          <p:cNvSpPr/>
          <p:nvPr/>
        </p:nvSpPr>
        <p:spPr>
          <a:xfrm>
            <a:off x="2581154" y="3993266"/>
            <a:ext cx="1226917" cy="254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7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D42BF66-73BF-419C-85DE-D13C07F23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747837"/>
            <a:ext cx="108013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5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B6DE292-7678-46E1-A140-89FA7653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638300"/>
            <a:ext cx="10706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2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2555AE4-F8BB-4DEB-93AF-A2435957F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25" y="1312876"/>
            <a:ext cx="10081549" cy="53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79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C811F48-D294-45E5-94BA-1DDB6FC1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85" y="0"/>
            <a:ext cx="714303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110C85-6F5A-4F3E-AE1F-A11C88B15D5F}"/>
              </a:ext>
            </a:extLst>
          </p:cNvPr>
          <p:cNvSpPr/>
          <p:nvPr/>
        </p:nvSpPr>
        <p:spPr>
          <a:xfrm>
            <a:off x="3831220" y="3310359"/>
            <a:ext cx="5636871" cy="462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B190E39-1BBC-4865-9BC9-99C320BF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6160"/>
            <a:ext cx="12192000" cy="54289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5B993-9A3A-4080-8A30-E4542706974B}"/>
              </a:ext>
            </a:extLst>
          </p:cNvPr>
          <p:cNvSpPr/>
          <p:nvPr/>
        </p:nvSpPr>
        <p:spPr>
          <a:xfrm>
            <a:off x="6794339" y="5428527"/>
            <a:ext cx="1076446" cy="474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1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4FA31A2-E201-40F3-8891-EC0C6174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12" y="681037"/>
            <a:ext cx="61245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6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8987BAB-338A-4E45-B070-78032402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147637"/>
            <a:ext cx="64579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57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B097D00-9ED5-4B49-8E95-71988EBF4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21" y="539914"/>
            <a:ext cx="7485358" cy="57781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134034-D4E7-46B4-92B6-7F7F117794A5}"/>
              </a:ext>
            </a:extLst>
          </p:cNvPr>
          <p:cNvSpPr/>
          <p:nvPr/>
        </p:nvSpPr>
        <p:spPr>
          <a:xfrm>
            <a:off x="6701742" y="3935392"/>
            <a:ext cx="520861" cy="358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8EAD374-0B9F-4EA2-A795-D16271503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1343025"/>
            <a:ext cx="9324975" cy="4171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ECD041-4B5C-416A-AA34-B956E2BF3FCC}"/>
              </a:ext>
            </a:extLst>
          </p:cNvPr>
          <p:cNvSpPr/>
          <p:nvPr/>
        </p:nvSpPr>
        <p:spPr>
          <a:xfrm>
            <a:off x="5185458" y="4224759"/>
            <a:ext cx="1551008" cy="428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5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챗봇이란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A82FA6C-57C3-4E09-887E-002D227C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162" y="0"/>
            <a:ext cx="3521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54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AB4C862-96D5-41AE-A572-12DA92FD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1781175"/>
            <a:ext cx="9324975" cy="32956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D78FC8-8BDB-4D4E-B1AE-4B60BFE0D2FE}"/>
              </a:ext>
            </a:extLst>
          </p:cNvPr>
          <p:cNvSpPr/>
          <p:nvPr/>
        </p:nvSpPr>
        <p:spPr>
          <a:xfrm>
            <a:off x="9109276" y="3900668"/>
            <a:ext cx="810228" cy="393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BE3A2D0-6F7C-47B6-8A95-69B0FBDBB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1400175"/>
            <a:ext cx="68770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02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407EA6C-2C6B-46D7-A8EE-61083F84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454" y="0"/>
            <a:ext cx="7135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62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BB73AB4-00EA-4412-BE96-05324E863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2576512"/>
            <a:ext cx="9305925" cy="1704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3A794B0-DE97-4758-B0CF-408852BADD09}"/>
              </a:ext>
            </a:extLst>
          </p:cNvPr>
          <p:cNvSpPr/>
          <p:nvPr/>
        </p:nvSpPr>
        <p:spPr>
          <a:xfrm>
            <a:off x="1666754" y="3634451"/>
            <a:ext cx="1169043" cy="393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622E665-2928-43E0-918C-93D10C8B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2009775"/>
            <a:ext cx="68961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91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C18F21A-B020-4754-9666-9D9863D7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666" y="1136702"/>
            <a:ext cx="8006667" cy="45845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A9732F-2CA4-453B-B645-1A15D82EBF75}"/>
              </a:ext>
            </a:extLst>
          </p:cNvPr>
          <p:cNvSpPr/>
          <p:nvPr/>
        </p:nvSpPr>
        <p:spPr>
          <a:xfrm>
            <a:off x="8484243" y="4132162"/>
            <a:ext cx="925975" cy="347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512D284-C143-4C01-B501-C021A236A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1133475"/>
            <a:ext cx="68484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58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531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챗봇이란</a:t>
              </a:r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2FB739A-DA90-4B22-9471-FEE011390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16" y="2179816"/>
            <a:ext cx="9433367" cy="24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6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B392BBC-1F62-4C7F-AEF9-6F0A78F68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2" y="1280872"/>
            <a:ext cx="10498015" cy="51287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9624036-3D8F-4CE6-8138-553688ADCC3C}"/>
              </a:ext>
            </a:extLst>
          </p:cNvPr>
          <p:cNvSpPr/>
          <p:nvPr/>
        </p:nvSpPr>
        <p:spPr>
          <a:xfrm>
            <a:off x="8356923" y="3914680"/>
            <a:ext cx="856525" cy="367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8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00B3F22-F1E1-4351-84AB-1D4CDF7C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7092"/>
            <a:ext cx="12192000" cy="35638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920CBC-3D36-433E-8B68-E2C887C01824}"/>
              </a:ext>
            </a:extLst>
          </p:cNvPr>
          <p:cNvSpPr/>
          <p:nvPr/>
        </p:nvSpPr>
        <p:spPr>
          <a:xfrm>
            <a:off x="10903352" y="1770927"/>
            <a:ext cx="775504" cy="381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7DB3313-DFFB-44A6-A993-6F27D665C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0777"/>
            <a:ext cx="12192000" cy="195644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B13A7A-BA8F-4981-8471-2F9AAA3594AB}"/>
              </a:ext>
            </a:extLst>
          </p:cNvPr>
          <p:cNvSpPr/>
          <p:nvPr/>
        </p:nvSpPr>
        <p:spPr>
          <a:xfrm>
            <a:off x="10695008" y="2581154"/>
            <a:ext cx="1203767" cy="405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AF53119-FA93-4EB3-AE1C-77644C16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1452562"/>
            <a:ext cx="105060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Dialogflow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A81140C-6741-4977-8868-78BD21E57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522095"/>
            <a:ext cx="104584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2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</TotalTime>
  <Words>331</Words>
  <Application>Microsoft Office PowerPoint</Application>
  <PresentationFormat>와이드스크린</PresentationFormat>
  <Paragraphs>118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건웅</cp:lastModifiedBy>
  <cp:revision>678</cp:revision>
  <dcterms:created xsi:type="dcterms:W3CDTF">2017-11-16T00:50:54Z</dcterms:created>
  <dcterms:modified xsi:type="dcterms:W3CDTF">2021-02-20T21:21:01Z</dcterms:modified>
</cp:coreProperties>
</file>