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71" r:id="rId2"/>
    <p:sldId id="270" r:id="rId3"/>
    <p:sldId id="330" r:id="rId4"/>
    <p:sldId id="331" r:id="rId5"/>
    <p:sldId id="332" r:id="rId6"/>
    <p:sldId id="333" r:id="rId7"/>
    <p:sldId id="334" r:id="rId8"/>
    <p:sldId id="337" r:id="rId9"/>
    <p:sldId id="286" r:id="rId10"/>
    <p:sldId id="280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70814" autoAdjust="0"/>
  </p:normalViewPr>
  <p:slideViewPr>
    <p:cSldViewPr snapToGrid="0">
      <p:cViewPr varScale="1">
        <p:scale>
          <a:sx n="81" d="100"/>
          <a:sy n="81" d="100"/>
        </p:scale>
        <p:origin x="234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 발표를 맡게된 박건웅입니다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이번 발표주제는 크롤링입니다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크롤링이란 인터넷에서 데이터를 검색해 필요한 정보를 찾는 것을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직접 하나하나 키워드를 검색해 가며 정보를 찾고 그 정보를 저장 및 가공하는 행위를 대신 해주는 것이라고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크롤링을 하게 해주는 소프트웨어를 우리는 크롤러 라고 부릅니다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크롤링은 현재 많은 분야에서 활용된다고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요즘 가장 핫하다는 인공지능의 딥러닝 분야에서는 학습을 위한 데이터를 수집하기 위해 크롤링을 사용하거나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데이터베이스를 구축하기 위해 정보를 수집하는 용도로 사용하기도 한다고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저 같은 경우에도 이번에 창의설계프로젝트의 데이터베이스 구축을 위해 음식 정보를 크롤링 코딩을 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외에도 대화 지식이 필요한 챗봇 구현이나 빅데이터 분석 연구에도 활용할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우리가 애용하는 구글과 네이버가 다양한 검색 서비스를 제공할 수 있는 이유도 수 많은 웹 사이트를 크롤링 하기 때문입니다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7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방금까지 설명드린 크롤링의 장점들이 있어 굉장히 유용한 기술로 사용되지만 이를 악용하여 정보를 무단으로 복제함으로써</a:t>
            </a:r>
            <a:r>
              <a:rPr lang="en-US" altLang="ko-KR"/>
              <a:t> </a:t>
            </a:r>
            <a:r>
              <a:rPr lang="ko-KR" altLang="en-US"/>
              <a:t>지식재산권을 침해하는 사례도 발생합니다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이와 같은 피해를 방지하기 위해 웹 페이지마다 크롤링을 제한하는 규약이 표시되어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바로 웹 사이트 주소</a:t>
            </a:r>
            <a:r>
              <a:rPr lang="en-US" altLang="ko-KR"/>
              <a:t>/robots.txt </a:t>
            </a:r>
            <a:r>
              <a:rPr lang="ko-KR" altLang="en-US"/>
              <a:t>를 입력하면 다음과 같이 크롤링을 허용하는 범위를 알려준다고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저는 나무위키 페이지를 예시로 들어봤습니다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부분에 대해서는 자세히는 알아보지 못했지만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 크롤러가 크롤링을 하기 전에 우선 살펴 보는 것으로 정보를 수집해도 되는 부분과 제한되는 부분에 대한 명시를 확인하여 진행한다고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구글 검색 센터의 공식 문서에 따르면 크롤러 트래픽을 관리하며 다음과 같이 허용되지 않는 파일은 </a:t>
            </a:r>
            <a:r>
              <a:rPr lang="en-US" altLang="ko-KR"/>
              <a:t>Google </a:t>
            </a:r>
            <a:r>
              <a:rPr lang="ko-KR" altLang="en-US"/>
              <a:t>검색엔진으로부터 숨겨진다고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15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크롤링은 보통 파이썬을 사용하여 모듈을 불러오고 코드를 작성한다고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파이썬이 인공지능으로 핫해 이전엔 정철이가 설명해준 </a:t>
            </a:r>
            <a:r>
              <a:rPr lang="en-US" altLang="ko-KR"/>
              <a:t>Pandas</a:t>
            </a:r>
            <a:r>
              <a:rPr lang="ko-KR" altLang="en-US"/>
              <a:t>나 </a:t>
            </a:r>
            <a:r>
              <a:rPr lang="en-US" altLang="ko-KR"/>
              <a:t>Tensorflow </a:t>
            </a:r>
            <a:r>
              <a:rPr lang="ko-KR" altLang="en-US"/>
              <a:t>패키지가 있어 한 언어로 데이터 수집</a:t>
            </a:r>
            <a:r>
              <a:rPr lang="en-US" altLang="ko-KR"/>
              <a:t>, </a:t>
            </a:r>
            <a:r>
              <a:rPr lang="ko-KR" altLang="en-US"/>
              <a:t>처리</a:t>
            </a:r>
            <a:r>
              <a:rPr lang="en-US" altLang="ko-KR"/>
              <a:t>, </a:t>
            </a:r>
            <a:r>
              <a:rPr lang="ko-KR" altLang="en-US"/>
              <a:t>분석까지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크롤링을 쉽게 할 수 있도록 도와주는 모듈들이 많이 존재하는데요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중 가장 대중들에게 많이 알려진 것들은 대표적으로 </a:t>
            </a:r>
            <a:r>
              <a:rPr lang="en-US" altLang="ko-KR"/>
              <a:t>Beautiful Soup</a:t>
            </a:r>
            <a:r>
              <a:rPr lang="ko-KR" altLang="en-US"/>
              <a:t>나 </a:t>
            </a:r>
            <a:r>
              <a:rPr lang="en-US" altLang="ko-KR"/>
              <a:t>Selenium</a:t>
            </a:r>
            <a:r>
              <a:rPr lang="ko-KR" altLang="en-US"/>
              <a:t>이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5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BeautifulSoup</a:t>
            </a:r>
            <a:r>
              <a:rPr lang="ko-KR" altLang="en-US"/>
              <a:t>는 </a:t>
            </a:r>
            <a:r>
              <a:rPr lang="en-US" altLang="ko-KR"/>
              <a:t>HTML</a:t>
            </a:r>
            <a:r>
              <a:rPr lang="ko-KR" altLang="en-US"/>
              <a:t>파일의 정보를 추출해내는 </a:t>
            </a:r>
            <a:r>
              <a:rPr lang="en-US" altLang="ko-KR"/>
              <a:t>Python </a:t>
            </a:r>
            <a:r>
              <a:rPr lang="ko-KR" altLang="en-US"/>
              <a:t>모듈입니다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Python</a:t>
            </a:r>
            <a:r>
              <a:rPr lang="ko-KR" altLang="en-US"/>
              <a:t> 자체적으로 내장된 모듈인 </a:t>
            </a:r>
            <a:r>
              <a:rPr lang="en-US" altLang="ko-KR"/>
              <a:t>requests </a:t>
            </a:r>
            <a:r>
              <a:rPr lang="ko-KR" altLang="en-US"/>
              <a:t>라는 모듈을 같이 사용해 특정 웹페이지의 </a:t>
            </a:r>
            <a:r>
              <a:rPr lang="en-US" altLang="ko-KR"/>
              <a:t>HTML</a:t>
            </a:r>
            <a:r>
              <a:rPr lang="ko-KR" altLang="en-US"/>
              <a:t>파일을 로드 받아 이 모듈을 통해 데이터를 추출하는 방식을 사용하죠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사용하기 쉽고 심플하며 </a:t>
            </a:r>
            <a:r>
              <a:rPr lang="en-US" altLang="ko-KR"/>
              <a:t>request</a:t>
            </a:r>
            <a:r>
              <a:rPr lang="ko-KR" altLang="en-US"/>
              <a:t>로 일을 처리하기 때문에 속도가 매우 빠르다는 장점이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이 방식은 말 그대로</a:t>
            </a:r>
            <a:r>
              <a:rPr lang="en-US" altLang="ko-KR"/>
              <a:t> HTML</a:t>
            </a:r>
            <a:r>
              <a:rPr lang="ko-KR" altLang="en-US"/>
              <a:t>을 다운받기 때문에 서버사이드렌더링을 사용하지 않는 </a:t>
            </a:r>
            <a:r>
              <a:rPr lang="en-US" altLang="ko-KR"/>
              <a:t>SPA </a:t>
            </a:r>
            <a:r>
              <a:rPr lang="ko-KR" altLang="en-US"/>
              <a:t>사이트등은 크롤링을 하기 까다롭다고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실제로 이 부분이 </a:t>
            </a:r>
            <a:r>
              <a:rPr lang="en-US" altLang="ko-KR"/>
              <a:t>SPA</a:t>
            </a:r>
            <a:r>
              <a:rPr lang="ko-KR" altLang="en-US"/>
              <a:t>의 단점이라고 여겨져 요즘엔 </a:t>
            </a:r>
            <a:r>
              <a:rPr lang="en-US" altLang="ko-KR"/>
              <a:t>NEXT.JS</a:t>
            </a:r>
            <a:r>
              <a:rPr lang="ko-KR" altLang="en-US"/>
              <a:t>라는 기술이 나와 서버사이드렌더링을 제공해주도록 해준다고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Selenium</a:t>
            </a:r>
            <a:r>
              <a:rPr lang="ko-KR" altLang="en-US"/>
              <a:t>은 웹 자동화 테스트에 사용되는 </a:t>
            </a:r>
            <a:r>
              <a:rPr lang="en-US" altLang="ko-KR"/>
              <a:t>Python </a:t>
            </a:r>
            <a:r>
              <a:rPr lang="ko-KR" altLang="en-US"/>
              <a:t>프레임워크로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 엔진을 사용하기 때문에 기존의 웹 페이지와 똑같이 동작하여 </a:t>
            </a:r>
            <a:r>
              <a:rPr lang="en-US" altLang="ko-KR"/>
              <a:t>javascript </a:t>
            </a:r>
            <a:r>
              <a:rPr lang="ko-KR" altLang="en-US"/>
              <a:t>렌더링을 통해 생성되는 데이터들을 쉽게 가져올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HTML</a:t>
            </a:r>
            <a:r>
              <a:rPr lang="ko-KR" altLang="en-US"/>
              <a:t>에만 온전히 의존하지 않아도 된다는 것이죠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또한 실제로 보여지는 장점이 있어 모든 웹 페이지를 가져올 수 있고</a:t>
            </a:r>
            <a:r>
              <a:rPr lang="en-US" altLang="ko-KR"/>
              <a:t>,</a:t>
            </a:r>
            <a:r>
              <a:rPr lang="ko-KR" altLang="en-US"/>
              <a:t> 디버깅도 직관적이고 쉽습니다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웹을 실제로 실행시키는 방법이라 속도가 많이 느리고 메모리도 많이 차지합니다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0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Crawling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1721" y="106579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Crawling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1721" y="1905151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 넘는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Crawling?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1721" y="5262574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1721" y="2744507"/>
            <a:ext cx="223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1721" y="3583863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 적용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B1F40-F10C-4518-BF5E-70EB7E25501B}"/>
              </a:ext>
            </a:extLst>
          </p:cNvPr>
          <p:cNvSpPr txBox="1"/>
          <p:nvPr/>
        </p:nvSpPr>
        <p:spPr>
          <a:xfrm>
            <a:off x="4811721" y="4423218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Pages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Crawling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이란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940F322-01D5-421A-B858-F82EE1127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47750"/>
            <a:ext cx="7315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5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Crawling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이란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8CD6B83-96C5-4DBE-B488-D5E30DA5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 넘는 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Crawling?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A1721DA-D1DF-4AB1-9B6A-BA75F020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86" y="0"/>
            <a:ext cx="3931227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497138-B40B-4F7D-9D4E-9D08F30F40D8}"/>
              </a:ext>
            </a:extLst>
          </p:cNvPr>
          <p:cNvSpPr/>
          <p:nvPr/>
        </p:nvSpPr>
        <p:spPr>
          <a:xfrm>
            <a:off x="5079999" y="29028"/>
            <a:ext cx="1553029" cy="256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7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74C13A-FF0E-4A00-802D-64785379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07" y="0"/>
            <a:ext cx="3109186" cy="3109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51915D-9A28-4B67-8496-E882B8CE2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3748815"/>
            <a:ext cx="4216400" cy="18132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A65DD9-5F6E-4AC4-A449-B6BD1CB8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50" y="3598625"/>
            <a:ext cx="2113650" cy="21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851915D-9A28-4B67-8496-E882B8CE2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037107"/>
            <a:ext cx="4216400" cy="1813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106EFD-7F02-4C9F-95DC-413691FD063E}"/>
              </a:ext>
            </a:extLst>
          </p:cNvPr>
          <p:cNvSpPr txBox="1"/>
          <p:nvPr/>
        </p:nvSpPr>
        <p:spPr>
          <a:xfrm>
            <a:off x="500558" y="3772264"/>
            <a:ext cx="11190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장점 </a:t>
            </a:r>
            <a:r>
              <a:rPr lang="en-US" altLang="ko-KR" sz="2400"/>
              <a:t>: </a:t>
            </a:r>
            <a:r>
              <a:rPr lang="ko-KR" altLang="en-US" sz="2400"/>
              <a:t>쉬움</a:t>
            </a:r>
            <a:r>
              <a:rPr lang="en-US" altLang="ko-KR" sz="2400"/>
              <a:t>, </a:t>
            </a:r>
            <a:r>
              <a:rPr lang="ko-KR" altLang="en-US" sz="2400"/>
              <a:t>심플함</a:t>
            </a:r>
            <a:r>
              <a:rPr lang="en-US" altLang="ko-KR" sz="2400"/>
              <a:t>, </a:t>
            </a:r>
            <a:r>
              <a:rPr lang="ko-KR" altLang="en-US" sz="2400"/>
              <a:t>빠름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단점 </a:t>
            </a:r>
            <a:r>
              <a:rPr lang="en-US" altLang="ko-KR" sz="2400"/>
              <a:t>: </a:t>
            </a:r>
            <a:r>
              <a:rPr lang="ko-KR" altLang="en-US" sz="2400"/>
              <a:t>사용된 웹 프론트엔드 기술과 구현방식에 따라 크롤링 방법이 까다로워짐</a:t>
            </a:r>
          </a:p>
        </p:txBody>
      </p:sp>
    </p:spTree>
    <p:extLst>
      <p:ext uri="{BB962C8B-B14F-4D97-AF65-F5344CB8AC3E}">
        <p14:creationId xmlns:p14="http://schemas.microsoft.com/office/powerpoint/2010/main" val="2233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106EFD-7F02-4C9F-95DC-413691FD063E}"/>
              </a:ext>
            </a:extLst>
          </p:cNvPr>
          <p:cNvSpPr txBox="1"/>
          <p:nvPr/>
        </p:nvSpPr>
        <p:spPr>
          <a:xfrm>
            <a:off x="1643499" y="3772264"/>
            <a:ext cx="89050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장점 </a:t>
            </a:r>
            <a:r>
              <a:rPr lang="en-US" altLang="ko-KR" sz="2400"/>
              <a:t>: </a:t>
            </a:r>
            <a:r>
              <a:rPr lang="ko-KR" altLang="en-US" sz="2400"/>
              <a:t>사용자가 보는 웹 페이지의 모든 정보를 가져올 수 있음</a:t>
            </a:r>
            <a:r>
              <a:rPr lang="en-US" altLang="ko-KR" sz="2400"/>
              <a:t>, </a:t>
            </a:r>
          </a:p>
          <a:p>
            <a:r>
              <a:rPr lang="en-US" altLang="ko-KR" sz="2400"/>
              <a:t>        </a:t>
            </a:r>
            <a:r>
              <a:rPr lang="ko-KR" altLang="en-US" sz="2400"/>
              <a:t>사용방법이 직관적이고 쉬움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단점 </a:t>
            </a:r>
            <a:r>
              <a:rPr lang="en-US" altLang="ko-KR" sz="2400"/>
              <a:t>: </a:t>
            </a:r>
            <a:r>
              <a:rPr lang="ko-KR" altLang="en-US" sz="2400"/>
              <a:t>느림</a:t>
            </a:r>
            <a:r>
              <a:rPr lang="en-US" altLang="ko-KR" sz="2400"/>
              <a:t>, </a:t>
            </a:r>
            <a:r>
              <a:rPr lang="ko-KR" altLang="en-US" sz="2400"/>
              <a:t>메모리를 많이 차지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438FC6-E1F9-423A-BC28-455217D08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75" y="886917"/>
            <a:ext cx="2113650" cy="21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0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8056</TotalTime>
  <Words>520</Words>
  <Application>Microsoft Office PowerPoint</Application>
  <PresentationFormat>와이드스크린</PresentationFormat>
  <Paragraphs>91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1020</cp:revision>
  <dcterms:created xsi:type="dcterms:W3CDTF">2017-11-16T00:50:54Z</dcterms:created>
  <dcterms:modified xsi:type="dcterms:W3CDTF">2021-04-03T08:42:21Z</dcterms:modified>
</cp:coreProperties>
</file>