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6587" autoAdjust="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D1904-FFA2-4596-A31F-BED1909E316D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D8812-5900-498C-95A0-946A82B6DF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Internet-Suchmaschinen sind heutzutage ein gängiges Mittel um an Wissen im Internet zu gelangen. Deren stetige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Weiterentwicklung über das letzte Jahrzehnt macht sie zu einem mächtigen Instrument. Sie werden von vielen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 zur täglichen Arbeit verwendet.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Suchmaschinen sind heute meist so gehalten, dass in ein Suchfeld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Begriichkeiten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eingegeben werden. Suchmaschinen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indexieren Inhalte mittels Stich- und Schlagworten. Deshalb muss der Suchende bereits eine mehr oder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minder konkrete Vorstellung von den erwarteten Suchergebnissen haben.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06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klassische Ansatz der Wissensabbildung, zum Beispiel in Form von UML, welchem die relationale Datenspeicherung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zugrunde liegt, wird in der heutigen Informatik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weitläug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eingesetzt und ist de facto Standard.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geschieht dies in enger Verbindung mit der objektorientierten Programmierung. Experten aus einer Fachrichtung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fähig diese Daten zu interpretieren und daraus Schlüsse zu ziehen. Es ist aber nicht möglich automatisch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Fragestellungen zu beantworten, welche über reine Relationsverknüpfungen hinausgehen. Mit dieser Technik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Objekteigenschaften und -Verhalten also eher schwer abbildbar. Eine andere Art Wissen zu repräsentieren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Datenbanken. Diese ermöglichen das Abbilden des Objektverhaltens und können mithilfe von Schlussfolgerungen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Rolle des Experten einnehmen.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34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dieser Bachelorthesis soll eine solche semantische Datenbank aufgebaut und angewendet werden. Die Arbeit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in zwei Teilen umgesetzt: Einem theoretischen und einem praktischen Teil. Der theoretische Teil zeigt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Form eines Tutorials auf, wie ein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Wissensmodellierung vorgeht. Er nutzt dabei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 Basis, um eine semantische Datenbank aufzubauen. Im praktischen Teil soll eine solche Ontologie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aufgebaut und per Benutzerschnittstelle zugänglich gemacht werden.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56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geeignet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 praktischen Teil der Arbeit wurde ein Expertensystem für Reisen aufgebaut: In der heutigen Zeit werden Ferien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Internet gebucht. Was aber, wenn der Urlaub nicht einfach zwei Wochen an einem Ort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stattnden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soll? Was, wenn der Kunde reisen möchte? Oder sonstige spezielle Wünsche hat? Für solche Anforderungen muss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 auch heute noch in ein Reisebüro um sich beraten zu lassen.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 der Automatisierung dieses Prozesses kommt die Ontologie ins Spiel, welche mithilfe von Eigenschaften,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Kriterien und Regeln die Problemdomäne abbildet. Durch die Verwendung eines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Reasoners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können verschiedene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Reisevorschläge gemacht werden.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eine sehr individuelle Reiseplanung zu erreichen, musste zuerst eine Ontologie in Form von Klassen, Individuen,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Relationen und Eigenschaften erstellt werden. Ohne klaren Rahmen würde eine Ontologie zu komplex und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gross. Daher bauten die Autoren die Ontologie anhand exemplarischer Tages und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Wochenendausügen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Schweiz auf.</a:t>
            </a:r>
          </a:p>
          <a:p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Fokus beim Aufbau der Ontologie: Prozess; Mächtigkeit erforschen und ausnützen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92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Werkzeuge: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fehler</a:t>
            </a:r>
            <a:r>
              <a:rPr lang="de-CH" baseline="0" dirty="0" smtClean="0"/>
              <a:t>/ </a:t>
            </a:r>
            <a:r>
              <a:rPr lang="de-CH" baseline="0" dirty="0" err="1" smtClean="0"/>
              <a:t>Bastlig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D8812-5900-498C-95A0-946A82B6DFB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82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21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0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1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57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14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25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384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7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7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F8FE8D-FD10-47B6-8072-05EB8C741936}" type="datetimeFigureOut">
              <a:rPr lang="de-CH" smtClean="0"/>
              <a:t>19.12.2014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C7478A-F6B3-45F4-B441-E6B4314E1995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6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47544"/>
          </a:xfrm>
        </p:spPr>
        <p:txBody>
          <a:bodyPr>
            <a:normAutofit/>
          </a:bodyPr>
          <a:lstStyle/>
          <a:p>
            <a:r>
              <a:rPr lang="de-CH" sz="7200" dirty="0" smtClean="0"/>
              <a:t>Semantische Datenbanken</a:t>
            </a:r>
            <a:endParaRPr lang="de-CH" sz="7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98875"/>
          </a:xfrm>
        </p:spPr>
        <p:txBody>
          <a:bodyPr/>
          <a:lstStyle/>
          <a:p>
            <a:r>
              <a:rPr lang="de-CH" dirty="0" smtClean="0"/>
              <a:t>Autoren: 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	</a:t>
            </a:r>
            <a:r>
              <a:rPr lang="de-CH" dirty="0" err="1" smtClean="0"/>
              <a:t>sven</a:t>
            </a:r>
            <a:r>
              <a:rPr lang="de-CH" dirty="0" smtClean="0"/>
              <a:t> Osterwalder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231392" y="3461726"/>
            <a:ext cx="9095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/>
              <a:t>Abschlusspräsentation Bachelor Thesis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7530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Graphdatenbank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4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Assistent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9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Viele </a:t>
            </a:r>
            <a:r>
              <a:rPr lang="de-CH" dirty="0"/>
              <a:t>neue </a:t>
            </a:r>
            <a:r>
              <a:rPr lang="de-CH" dirty="0" smtClean="0"/>
              <a:t>Lerninhalte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Umdenken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Wechsel Problemdomäne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Mächtig aber doch mit gewissen Einschränkungen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Logik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Werkzeuge</a:t>
            </a:r>
          </a:p>
        </p:txBody>
      </p:sp>
    </p:spTree>
    <p:extLst>
      <p:ext uri="{BB962C8B-B14F-4D97-AF65-F5344CB8AC3E}">
        <p14:creationId xmlns:p14="http://schemas.microsoft.com/office/powerpoint/2010/main" val="1434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Wissensabbildung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Ziel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Tutorial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Aufbau Ontologie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Benutzerschnittstelle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Fazit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96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3000" dirty="0" smtClean="0"/>
              <a:t>Beantworten von Fragen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de-CH" sz="2600" dirty="0" smtClean="0"/>
              <a:t>Klassische Suchmaschine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de-CH" sz="2600" dirty="0" smtClean="0"/>
              <a:t>Konzepte und Zusammenhänge </a:t>
            </a:r>
            <a:r>
              <a:rPr lang="de-CH" sz="2600" dirty="0" smtClean="0">
                <a:sym typeface="Wingdings" panose="05000000000000000000" pitchFamily="2" charset="2"/>
              </a:rPr>
              <a:t> Semantisches Wissen</a:t>
            </a:r>
          </a:p>
          <a:p>
            <a:pPr marL="749808" lvl="4" indent="0">
              <a:buNone/>
            </a:pPr>
            <a:endParaRPr lang="de-CH" sz="2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74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Wissensabbildung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sz="3000" dirty="0" smtClean="0">
                <a:sym typeface="Wingdings" panose="05000000000000000000" pitchFamily="2" charset="2"/>
              </a:rPr>
              <a:t>Relationale </a:t>
            </a:r>
            <a:r>
              <a:rPr lang="de-CH" sz="3000" dirty="0">
                <a:sym typeface="Wingdings" panose="05000000000000000000" pitchFamily="2" charset="2"/>
              </a:rPr>
              <a:t>Datenspeicherung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sz="3000" dirty="0">
                <a:sym typeface="Wingdings" panose="05000000000000000000" pitchFamily="2" charset="2"/>
              </a:rPr>
              <a:t>Semantische Datenbanken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600" dirty="0">
                <a:sym typeface="Wingdings" panose="05000000000000000000" pitchFamily="2" charset="2"/>
              </a:rPr>
              <a:t>Wissensmodellierung auf Basis von </a:t>
            </a:r>
            <a:r>
              <a:rPr lang="de-CH" sz="2600" dirty="0" err="1">
                <a:sym typeface="Wingdings" panose="05000000000000000000" pitchFamily="2" charset="2"/>
              </a:rPr>
              <a:t>Ontologien</a:t>
            </a:r>
            <a:endParaRPr lang="de-CH" sz="2600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3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Aufbau und Anwendung einer Semantischen Datenbank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smtClean="0"/>
              <a:t>Theoretischer Teil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de-CH" dirty="0" smtClean="0"/>
              <a:t>Tutorial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smtClean="0"/>
              <a:t>Praktischer Teil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de-CH" dirty="0" smtClean="0"/>
              <a:t>Aufbau Ontologie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de-CH" dirty="0" err="1" smtClean="0"/>
              <a:t>Benutzerschnitstelle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78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Tutorial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Vorgehen Knowledge Engineer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Problemdomäne systematisch modellieren und formalisieren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Aufbau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Theoretisches Hintergrundwissen zur Wissensmodellierung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Gesammelte Erfahrungen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Praktisches Beispiel Expertensystem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0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 Ontologie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3354" cy="435811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Problemdomäne Reisen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Ursprünglich Prolog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Klarer Rahmen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Werkzeuge </a:t>
            </a:r>
            <a:r>
              <a:rPr lang="de-CH" dirty="0" err="1" smtClean="0"/>
              <a:t>Protege</a:t>
            </a:r>
            <a:r>
              <a:rPr lang="de-CH" dirty="0" smtClean="0"/>
              <a:t>/ …</a:t>
            </a: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Ontologie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Bestandteile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Klassen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Individuen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Eigenschaften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Beziehungen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Regeln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384048" lvl="2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 Semantische Datenbank</a:t>
            </a:r>
            <a:endParaRPr lang="de-CH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71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1" y="678314"/>
            <a:ext cx="9369083" cy="548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Benutzerschnittstelle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3590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Technische Umsetzung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Backend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err="1" smtClean="0"/>
              <a:t>Graphdatenbank</a:t>
            </a:r>
            <a:r>
              <a:rPr lang="de-CH" dirty="0" smtClean="0"/>
              <a:t> (</a:t>
            </a:r>
            <a:r>
              <a:rPr lang="de-CH" dirty="0" err="1" smtClean="0"/>
              <a:t>Stardog</a:t>
            </a:r>
            <a:r>
              <a:rPr lang="de-CH" dirty="0" smtClean="0"/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err="1" smtClean="0"/>
              <a:t>Reasoner</a:t>
            </a:r>
            <a:endParaRPr lang="de-CH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smtClean="0"/>
              <a:t>REST-Schnittstelle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smtClean="0"/>
              <a:t>Frontend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dirty="0" smtClean="0"/>
              <a:t>Schritt-für-Schritt Assistent</a:t>
            </a:r>
          </a:p>
        </p:txBody>
      </p:sp>
    </p:spTree>
    <p:extLst>
      <p:ext uri="{BB962C8B-B14F-4D97-AF65-F5344CB8AC3E}">
        <p14:creationId xmlns:p14="http://schemas.microsoft.com/office/powerpoint/2010/main" val="42012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585</Words>
  <Application>Microsoft Office PowerPoint</Application>
  <PresentationFormat>Breitbild</PresentationFormat>
  <Paragraphs>111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Rückblick</vt:lpstr>
      <vt:lpstr>Semantische Datenbanken</vt:lpstr>
      <vt:lpstr>Ablauf</vt:lpstr>
      <vt:lpstr>Motivation</vt:lpstr>
      <vt:lpstr>Wissensabbildung</vt:lpstr>
      <vt:lpstr>Ziel</vt:lpstr>
      <vt:lpstr>Tutorial</vt:lpstr>
      <vt:lpstr>Aufbau Ontologie</vt:lpstr>
      <vt:lpstr>PowerPoint-Präsentation</vt:lpstr>
      <vt:lpstr>Benutzerschnittstelle</vt:lpstr>
      <vt:lpstr>Graphdatenbank</vt:lpstr>
      <vt:lpstr>Assistent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8</cp:revision>
  <dcterms:created xsi:type="dcterms:W3CDTF">2014-12-19T09:40:45Z</dcterms:created>
  <dcterms:modified xsi:type="dcterms:W3CDTF">2014-12-19T11:45:03Z</dcterms:modified>
</cp:coreProperties>
</file>