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Mira: Entwicklung Ontologie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Sven: GUI und Tutorial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de">
                <a:solidFill>
                  <a:srgbClr val="262626"/>
                </a:solidFill>
              </a:rPr>
              <a:t>action + regional oder wellness + halbtags + entspannig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4105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Reiseplaner		</a:t>
            </a:r>
          </a:p>
        </p:txBody>
      </p:sp>
      <p:sp>
        <p:nvSpPr>
          <p:cNvPr id="41" name="Shape 41"/>
          <p:cNvSpPr txBox="1"/>
          <p:nvPr>
            <p:ph idx="2" type="ctrTitle"/>
          </p:nvPr>
        </p:nvSpPr>
        <p:spPr>
          <a:xfrm>
            <a:off y="1791581" x="736579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3000" lang="de"/>
              <a:t>Current status		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3496600" x="753714"/>
            <a:ext cy="14490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de">
                <a:solidFill>
                  <a:srgbClr val="2388DB"/>
                </a:solidFill>
                <a:latin typeface="Trebuchet MS"/>
                <a:ea typeface="Trebuchet MS"/>
                <a:cs typeface="Trebuchet MS"/>
                <a:sym typeface="Trebuchet MS"/>
              </a:rPr>
              <a:t>Authors:		 	Sven Osterwalder und Mira Günzburger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de">
                <a:solidFill>
                  <a:srgbClr val="2388DB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Professor: 		Dr. Jürgen Eckerle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de">
                <a:solidFill>
                  <a:srgbClr val="2388DB"/>
                </a:solidFill>
                <a:latin typeface="Trebuchet MS"/>
                <a:ea typeface="Trebuchet MS"/>
                <a:cs typeface="Trebuchet MS"/>
                <a:sym typeface="Trebuchet MS"/>
              </a:rPr>
              <a:t>Expert:	 		Jean-Marie Leclerc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de">
                <a:solidFill>
                  <a:srgbClr val="2388DB"/>
                </a:solidFill>
                <a:latin typeface="Trebuchet MS"/>
                <a:ea typeface="Trebuchet MS"/>
                <a:cs typeface="Trebuchet MS"/>
                <a:sym typeface="Trebuchet MS"/>
              </a:rPr>
              <a:t>Date: 			5th of December 2014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31682" x="7161575"/>
            <a:ext cy="1398749" cx="17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Ontology: First example: Result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2587" x="1600200"/>
            <a:ext cy="1838324" cx="5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Ontology: Further development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60725" x="1600200"/>
            <a:ext cy="2733675" cx="59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Ontology: Further development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10487" x="1600200"/>
            <a:ext cy="2105024" cx="5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Ontology: Further development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7512" x="3348037"/>
            <a:ext cy="2524125" cx="24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74250" x="3333750"/>
            <a:ext cy="590550" cx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Ontology: Further development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SELECT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ausflug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standort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resti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standort2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WHERE {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ausflug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romantik </a:t>
            </a:r>
            <a:r>
              <a:rPr sz="1200" lang="d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true;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entspannung </a:t>
            </a:r>
            <a:r>
              <a:rPr sz="1200" lang="d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true;</a:t>
            </a:r>
          </a:p>
          <a:p>
            <a:pPr rtl="0" lvl="0" indent="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    :halbtags true;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hatStandort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standort.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region  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hatOrt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standort.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resti    a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200" lang="d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Speziell;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   		    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hatStandort 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standort;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d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(?</a:t>
            </a: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region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sz="1200" lang="d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"Basel"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200" lang="d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"i"</a:t>
            </a:r>
            <a:r>
              <a:rPr sz="1200"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de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Topic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Current situation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trike="sngStrike" lang="de"/>
              <a:t>Development of ontology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GUI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Tutorial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GUI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3272274" cx="57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y="3200400" x="457200"/>
            <a:ext cy="3000000" cx="44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de">
                <a:solidFill>
                  <a:schemeClr val="dk1"/>
                </a:solidFill>
              </a:rPr>
              <a:t>→ 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GUI Step 1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5104425"/>
            <a:ext cy="3725699" cx="358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de"/>
              <a:t>SELECT *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de"/>
              <a:t>	WHERE {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de"/>
              <a:t>                  ?a rdfs:domain :Ausflug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de"/>
              <a:t>         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328937"/>
            <a:ext cy="3725700" cx="466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GUI Step 2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5281875"/>
            <a:ext cy="3725699" cx="340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de"/>
              <a:t>Select *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de"/>
              <a:t>where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de"/>
              <a:t>  		?object :familiengerecht true;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de"/>
              <a:t>  			:regional true.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de"/>
              <a:t>			:action true.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de"/>
              <a:t>?object :url ?uri.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de"/>
              <a:t>  	}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3725699" cx="471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GUI Step 3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5100" x="1560680"/>
            <a:ext cy="3213949" cx="602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Topic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Current situation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Development of ontology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GUI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Tutorial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Topic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Current situation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trike="sngStrike" lang="de"/>
              <a:t>Development of ontology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trike="sngStrike" lang="de"/>
              <a:t>GUI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Tutorial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Tutorial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Part of the thesis documentation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Attachment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Proceedings of a knowledge engineer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Practical hints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Examplary procedure for building an ontology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Tutorial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2700" x="930512"/>
            <a:ext cy="3164150" cx="72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Tutorial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1825" x="1564724"/>
            <a:ext cy="3855474" cx="60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/>
        </p:nvSpPr>
        <p:spPr>
          <a:xfrm rot="-1799904">
            <a:off y="1324198" x="2125198"/>
            <a:ext cy="1160455" cx="116045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0000" lang="de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62200" x="2828925"/>
            <a:ext cy="2781299" cx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 rot="-1799983">
            <a:off y="1139547" x="3312742"/>
            <a:ext cy="1160455" cx="189901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de">
                <a:solidFill>
                  <a:srgbClr val="FFFFFF"/>
                </a:solidFill>
              </a:rPr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Development of ontology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Starting at point zero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Stepwise development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by means of practical examples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From simple to complex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Ontology: First example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Family </a:t>
            </a:r>
            <a:r>
              <a:rPr lang="de" i="1"/>
              <a:t>Muster</a:t>
            </a:r>
            <a:r>
              <a:rPr lang="de"/>
              <a:t> plans a one day trip.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de"/>
              <a:t>Their children are in an age where they need constant occupation.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Ontology: First example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Criteria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family-friendly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regional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action-packed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Ontology: First example: Overview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60850" x="2526850"/>
            <a:ext cy="3375799" cx="40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Ontology: First example: Rules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0900" x="2373550"/>
            <a:ext cy="3568500" cx="4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Ontology: First example: Reasoning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862" x="1600195"/>
            <a:ext cy="3724275" cx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Ontology: First example: Query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d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d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familiengerecht </a:t>
            </a:r>
            <a:r>
              <a:rPr lang="d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true;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 	      </a:t>
            </a:r>
            <a:r>
              <a:rPr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regional </a:t>
            </a:r>
            <a:r>
              <a:rPr lang="d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true;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	      </a:t>
            </a:r>
            <a:r>
              <a:rPr lang="d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d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true.</a:t>
            </a:r>
          </a:p>
          <a:p>
            <a:pPr rtl="0" lvl="0">
              <a:spcBef>
                <a:spcPts val="0"/>
              </a:spcBef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