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587" autoAdjust="0"/>
  </p:normalViewPr>
  <p:slideViewPr>
    <p:cSldViewPr snapToGrid="0">
      <p:cViewPr varScale="1">
        <p:scale>
          <a:sx n="64" d="100"/>
          <a:sy n="64" d="100"/>
        </p:scale>
        <p:origin x="642" y="78"/>
      </p:cViewPr>
      <p:guideLst/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D1904-FFA2-4596-A31F-BED1909E316D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8812-5900-498C-95A0-946A82B6DF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8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Internet-Suchmaschinen sind heutzutage ein gängiges Mittel um an Wissen im Internet zu gelangen. Deren stetige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Weiterentwicklung über das letzte Jahrzehnt macht sie zu einem mächtigen Instrument. Sie werden von vielen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 zur täglichen Arbeit verwendet.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Suchmaschinen sind heute meist so gehalten, dass in ein Suchfeld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Begriichkeiten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eingegeben werden. Suchmaschinen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indexieren Inhalte mittels Stich- und Schlagworten. Deshalb muss der Suchende bereits eine mehr oder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minder konkrete Vorstellung von den erwarteten Suchergebnissen haben.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6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klassische Ansatz der Wissensabbildung, zum Beispiel in Form von UML, welchem die relationale Datenspeicherung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zugrunde liegt, wird in der heutigen Informatik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weitläug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eingesetzt und ist de facto Standard.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Häug</a:t>
            </a:r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geschieht dies in enger Verbindung mit der objektorientierten Programmierung. Experten aus einer Fachrichtung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 fähig diese Daten zu interpretieren und daraus Schlüsse zu ziehen. Es ist aber nicht möglich automatisch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Fragestellungen zu beantworten, welche über reine Relationsverknüpfungen hinausgehen. Mit dieser Technik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Objekteigenschaften und -Verhalten also eher schwer abbildbar. Eine andere Art Wissen zu repräsentieren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Datenbanken. Diese ermöglichen das Abbilden des Objektverhaltens und können mithilfe von Schlussfolgerungen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Rolle des Experten einnehmen.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34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dieser Bachelorthesis soll eine solche semantische Datenbank aufgebaut und angewendet werden. Die Arbeit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wurde in zwei Teilen umgesetzt: Einem theoretischen und einem praktischen Teil. Der theoretische Teil zeigt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Form eines Tutorials auf, wie ein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 der Wissensmodellierung vorgeht. Er nutzt dabei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 Basis, um eine semantische Datenbank aufzubauen. Im praktischen Teil soll eine solche Ontologie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aufgebaut und per Benutzerschnittstelle zugänglich gemacht werden.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9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Problemdomäne ursprünglich Prolog</a:t>
            </a:r>
          </a:p>
          <a:p>
            <a:r>
              <a:rPr lang="de-CH" dirty="0" smtClean="0"/>
              <a:t>-&gt;</a:t>
            </a:r>
            <a:r>
              <a:rPr lang="de-CH" baseline="0" dirty="0" smtClean="0"/>
              <a:t> Für welche Art von Domänen sind </a:t>
            </a:r>
            <a:r>
              <a:rPr lang="de-CH" baseline="0" dirty="0" err="1" smtClean="0"/>
              <a:t>Ontologien</a:t>
            </a:r>
            <a:r>
              <a:rPr lang="de-CH" baseline="0" dirty="0" smtClean="0"/>
              <a:t> geeignet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praktischen Teil der Arbeit wurde ein Expertensystem für Reisen aufgebaut: In der heutigen Zeit werden Ferien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häug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Internet gebucht. Was aber, wenn der Urlaub nicht einfach zwei Wochen an einem Ort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stattnden</a:t>
            </a:r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soll? Was, wenn der Kunde reisen möchte? Oder sonstige spezielle Wünsche hat? Für solche Anforderungen muss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auch heute noch in ein Reisebüro um sich beraten zu lassen.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der Automatisierung dieses Prozesses kommt die Ontologie ins Spiel, welche mithilfe von Eigenschaften,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Kriterien und Regeln die Problemdomäne abbildet. Durch die Verwendung eines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Reasoners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können verschiedene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Reisevorschläge gemacht werden.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eine sehr individuelle Reiseplanung zu erreichen, musste zuerst eine Ontologie in Form von Klassen, Individuen,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Relationen und Eigenschaften erstellt werden. Ohne klaren Rahmen würde eine Ontologie zu komplex und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gross. Daher bauten die Autoren die Ontologie anhand exemplarischer Tages und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Wochenendausügen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Schweiz auf.</a:t>
            </a:r>
          </a:p>
          <a:p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Fokus beim Aufbau der Ontologie: Prozess; Mächtigkeit erforschen und ausnützen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92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Beschränkt </a:t>
            </a:r>
            <a:r>
              <a:rPr lang="de-CH" dirty="0" err="1" smtClean="0"/>
              <a:t>Inteligent</a:t>
            </a:r>
            <a:r>
              <a:rPr lang="de-CH" dirty="0" smtClean="0"/>
              <a:t>: nur mit</a:t>
            </a:r>
            <a:r>
              <a:rPr lang="de-CH" baseline="0" dirty="0" smtClean="0"/>
              <a:t> unseren Regeln  </a:t>
            </a:r>
            <a:r>
              <a:rPr lang="de-CH" baseline="0" dirty="0" err="1" smtClean="0"/>
              <a:t>inteligent</a:t>
            </a:r>
            <a:r>
              <a:rPr lang="de-CH" baseline="0" dirty="0" smtClean="0"/>
              <a:t>; Nur simple Inferenz vorgegeben</a:t>
            </a:r>
            <a:endParaRPr lang="de-CH" dirty="0" smtClean="0"/>
          </a:p>
          <a:p>
            <a:r>
              <a:rPr lang="de-CH" dirty="0" smtClean="0"/>
              <a:t>Werkzeuge</a:t>
            </a:r>
            <a:r>
              <a:rPr lang="de-CH" dirty="0" smtClean="0"/>
              <a:t>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fehler</a:t>
            </a:r>
            <a:r>
              <a:rPr lang="de-CH" baseline="0" dirty="0" smtClean="0"/>
              <a:t>/ </a:t>
            </a:r>
            <a:r>
              <a:rPr lang="de-CH" baseline="0" dirty="0" err="1" smtClean="0"/>
              <a:t>Bastlig</a:t>
            </a:r>
            <a:r>
              <a:rPr lang="de-CH" baseline="0" dirty="0" smtClean="0"/>
              <a:t>  -&gt; nur mit </a:t>
            </a:r>
            <a:r>
              <a:rPr lang="de-CH" baseline="0" dirty="0" err="1" smtClean="0"/>
              <a:t>Komination</a:t>
            </a:r>
            <a:r>
              <a:rPr lang="de-CH" baseline="0" dirty="0" smtClean="0"/>
              <a:t> von zwei Werkzeugen nutzbar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2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8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10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0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6700">
              <a:buFont typeface="Arial" panose="020B0604020202020204" pitchFamily="34" charset="0"/>
              <a:buChar char="•"/>
              <a:defRPr sz="2800"/>
            </a:lvl1pPr>
            <a:lvl2pPr marL="622300" indent="-182563">
              <a:defRPr sz="2400"/>
            </a:lvl2pPr>
            <a:lvl3pPr marL="812800" indent="-182563">
              <a:defRPr sz="2000"/>
            </a:lvl3pPr>
            <a:lvl4pPr marL="990600" indent="-182563">
              <a:defRPr sz="2000"/>
            </a:lvl4pPr>
            <a:lvl5pPr marL="1168400" indent="-182563">
              <a:tabLst>
                <a:tab pos="1168400" algn="l"/>
              </a:tabLst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1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7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21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25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84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7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7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6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23900" indent="-3683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600" indent="-3683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de-DE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8400" indent="-2667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46200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12900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sz="20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47544"/>
          </a:xfrm>
        </p:spPr>
        <p:txBody>
          <a:bodyPr>
            <a:normAutofit/>
          </a:bodyPr>
          <a:lstStyle/>
          <a:p>
            <a:r>
              <a:rPr lang="de-CH" sz="7200" dirty="0" smtClean="0"/>
              <a:t>Semantische Datenbanken</a:t>
            </a:r>
            <a:endParaRPr lang="de-CH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8875"/>
          </a:xfrm>
        </p:spPr>
        <p:txBody>
          <a:bodyPr/>
          <a:lstStyle/>
          <a:p>
            <a:r>
              <a:rPr lang="de-CH" dirty="0" smtClean="0"/>
              <a:t>Autoren: 	Mira </a:t>
            </a:r>
            <a:r>
              <a:rPr lang="de-CH" dirty="0" err="1" smtClean="0"/>
              <a:t>Günzburger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	</a:t>
            </a:r>
            <a:r>
              <a:rPr lang="de-CH" dirty="0" err="1" smtClean="0"/>
              <a:t>sven</a:t>
            </a:r>
            <a:r>
              <a:rPr lang="de-CH" dirty="0" smtClean="0"/>
              <a:t> Osterwalder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231392" y="3461726"/>
            <a:ext cx="9095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/>
              <a:t>Abschlusspräsentation Bachelor Thesis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7530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4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Assistent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neue Lerninhalte</a:t>
            </a:r>
          </a:p>
          <a:p>
            <a:r>
              <a:rPr lang="de-CH" dirty="0" smtClean="0"/>
              <a:t>Umdenken</a:t>
            </a:r>
          </a:p>
          <a:p>
            <a:r>
              <a:rPr lang="de-CH" dirty="0" smtClean="0"/>
              <a:t>Wechsel Problemdomäne</a:t>
            </a:r>
          </a:p>
          <a:p>
            <a:r>
              <a:rPr lang="de-CH" dirty="0" smtClean="0"/>
              <a:t>Mächtig aber doch mit gewissen Einschränkungen</a:t>
            </a:r>
          </a:p>
          <a:p>
            <a:pPr lvl="1"/>
            <a:r>
              <a:rPr lang="de-CH" dirty="0" smtClean="0"/>
              <a:t>Beschränkt intelligent</a:t>
            </a:r>
            <a:endParaRPr lang="de-CH" dirty="0" smtClean="0"/>
          </a:p>
          <a:p>
            <a:pPr lvl="1"/>
            <a:r>
              <a:rPr lang="de-CH" dirty="0" smtClean="0"/>
              <a:t>Werkzeuge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3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</a:p>
          <a:p>
            <a:r>
              <a:rPr lang="de-CH" dirty="0" smtClean="0"/>
              <a:t>Wissensabbildung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Tutorial</a:t>
            </a:r>
          </a:p>
          <a:p>
            <a:pPr lvl="1"/>
            <a:r>
              <a:rPr lang="de-CH" dirty="0" smtClean="0"/>
              <a:t>Aufbau Ontologie</a:t>
            </a:r>
          </a:p>
          <a:p>
            <a:pPr lvl="1"/>
            <a:r>
              <a:rPr lang="de-CH" dirty="0" smtClean="0"/>
              <a:t>Benutzerschnittstelle</a:t>
            </a:r>
          </a:p>
          <a:p>
            <a:r>
              <a:rPr lang="de-CH" dirty="0" smtClean="0"/>
              <a:t>Fazit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6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Beantworten von Fragen</a:t>
            </a:r>
          </a:p>
          <a:p>
            <a:pPr lvl="1"/>
            <a:r>
              <a:rPr lang="de-CH" dirty="0" smtClean="0"/>
              <a:t>Klassische Suchmaschine </a:t>
            </a:r>
          </a:p>
          <a:p>
            <a:pPr lvl="1"/>
            <a:r>
              <a:rPr lang="de-CH" dirty="0" smtClean="0"/>
              <a:t>Konzepte und Zusammenhänge </a:t>
            </a:r>
            <a:r>
              <a:rPr lang="de-CH" dirty="0" smtClean="0">
                <a:sym typeface="Wingdings" panose="05000000000000000000" pitchFamily="2" charset="2"/>
              </a:rPr>
              <a:t> Semantisches Wissen</a:t>
            </a:r>
          </a:p>
          <a:p>
            <a:pPr lvl="4"/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74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Wissensabbildung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>
                <a:sym typeface="Wingdings" panose="05000000000000000000" pitchFamily="2" charset="2"/>
              </a:rPr>
              <a:t>Relationale Datenspeicherung</a:t>
            </a:r>
          </a:p>
          <a:p>
            <a:r>
              <a:rPr lang="de-CH" smtClean="0">
                <a:sym typeface="Wingdings" panose="05000000000000000000" pitchFamily="2" charset="2"/>
              </a:rPr>
              <a:t>Semantische Datenbanken</a:t>
            </a:r>
          </a:p>
          <a:p>
            <a:pPr lvl="3"/>
            <a:r>
              <a:rPr lang="de-CH" smtClean="0">
                <a:sym typeface="Wingdings" panose="05000000000000000000" pitchFamily="2" charset="2"/>
              </a:rPr>
              <a:t>Wissensmodellierung auf Basis von Ontologien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3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Aufbau und Anwendung einer Semantischen Datenbank</a:t>
            </a:r>
          </a:p>
          <a:p>
            <a:pPr lvl="1"/>
            <a:r>
              <a:rPr lang="de-CH" dirty="0" smtClean="0"/>
              <a:t>Theoretischer Teil</a:t>
            </a:r>
          </a:p>
          <a:p>
            <a:pPr lvl="2"/>
            <a:r>
              <a:rPr lang="de-CH" dirty="0" smtClean="0"/>
              <a:t>Tutorial</a:t>
            </a:r>
          </a:p>
          <a:p>
            <a:pPr lvl="1"/>
            <a:r>
              <a:rPr lang="de-CH" dirty="0" smtClean="0"/>
              <a:t>Praktischer Teil</a:t>
            </a:r>
          </a:p>
          <a:p>
            <a:pPr lvl="2"/>
            <a:r>
              <a:rPr lang="de-CH" dirty="0" smtClean="0"/>
              <a:t>Aufbau Ontologie</a:t>
            </a:r>
          </a:p>
          <a:p>
            <a:pPr lvl="2"/>
            <a:r>
              <a:rPr lang="de-CH" dirty="0" err="1" smtClean="0"/>
              <a:t>Benutzerschnitstelle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78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Tutorial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Vorgehen Knowledge Engineer</a:t>
            </a:r>
          </a:p>
          <a:p>
            <a:pPr lvl="1"/>
            <a:r>
              <a:rPr lang="de-CH" dirty="0" smtClean="0"/>
              <a:t>Problemdomäne systematisch modellieren und formalisieren</a:t>
            </a:r>
          </a:p>
          <a:p>
            <a:pPr lvl="2"/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Aufbau </a:t>
            </a:r>
          </a:p>
          <a:p>
            <a:pPr lvl="1"/>
            <a:r>
              <a:rPr lang="de-CH" dirty="0" smtClean="0"/>
              <a:t>Theoretisches Hintergrundwissen zur Wissensmodellierung</a:t>
            </a:r>
          </a:p>
          <a:p>
            <a:pPr lvl="1"/>
            <a:r>
              <a:rPr lang="de-CH" dirty="0" smtClean="0"/>
              <a:t>Gesammelte Erfahrungen</a:t>
            </a:r>
          </a:p>
          <a:p>
            <a:pPr lvl="1"/>
            <a:r>
              <a:rPr lang="de-CH" dirty="0" smtClean="0"/>
              <a:t>Praktisches Beispiel Expertensystem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01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Aufbau Ontologie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Problemdomäne Reisen</a:t>
            </a:r>
          </a:p>
          <a:p>
            <a:pPr lvl="1"/>
            <a:r>
              <a:rPr lang="de-CH" dirty="0" smtClean="0"/>
              <a:t>Ursprünglich Prolog</a:t>
            </a:r>
          </a:p>
          <a:p>
            <a:pPr lvl="1"/>
            <a:r>
              <a:rPr lang="de-CH" dirty="0" smtClean="0"/>
              <a:t>Klarer Rahmen</a:t>
            </a:r>
          </a:p>
          <a:p>
            <a:r>
              <a:rPr lang="de-CH" dirty="0" smtClean="0"/>
              <a:t>Werkzeuge </a:t>
            </a:r>
            <a:r>
              <a:rPr lang="de-CH" dirty="0" err="1" smtClean="0"/>
              <a:t>Protege</a:t>
            </a:r>
            <a:r>
              <a:rPr lang="de-CH" dirty="0" smtClean="0"/>
              <a:t>/ …</a:t>
            </a:r>
          </a:p>
          <a:p>
            <a:r>
              <a:rPr lang="de-CH" dirty="0" smtClean="0"/>
              <a:t>Ontologie</a:t>
            </a:r>
          </a:p>
          <a:p>
            <a:pPr lvl="1"/>
            <a:r>
              <a:rPr lang="de-CH" dirty="0" smtClean="0"/>
              <a:t>Bestandteile</a:t>
            </a:r>
          </a:p>
          <a:p>
            <a:pPr lvl="2"/>
            <a:r>
              <a:rPr lang="de-CH" dirty="0" smtClean="0"/>
              <a:t>Klassen</a:t>
            </a:r>
          </a:p>
          <a:p>
            <a:pPr lvl="2"/>
            <a:r>
              <a:rPr lang="de-CH" dirty="0" smtClean="0"/>
              <a:t>Individuen</a:t>
            </a:r>
          </a:p>
          <a:p>
            <a:pPr lvl="2"/>
            <a:r>
              <a:rPr lang="de-CH" dirty="0" smtClean="0"/>
              <a:t>Eigenschaften </a:t>
            </a:r>
          </a:p>
          <a:p>
            <a:pPr lvl="2"/>
            <a:r>
              <a:rPr lang="de-CH" dirty="0" smtClean="0"/>
              <a:t>Beziehungen</a:t>
            </a:r>
          </a:p>
          <a:p>
            <a:pPr lvl="1"/>
            <a:r>
              <a:rPr lang="de-CH" dirty="0" smtClean="0"/>
              <a:t>Regeln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Semantische Datenbank</a:t>
            </a:r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71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1" y="678314"/>
            <a:ext cx="9369083" cy="54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Benutzerschnittstelle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Umsetzung</a:t>
            </a:r>
          </a:p>
          <a:p>
            <a:pPr lvl="1"/>
            <a:r>
              <a:rPr lang="de-CH" dirty="0" smtClean="0"/>
              <a:t>Backend</a:t>
            </a:r>
          </a:p>
          <a:p>
            <a:pPr lvl="2"/>
            <a:r>
              <a:rPr lang="de-CH" dirty="0" err="1" smtClean="0"/>
              <a:t>Graphdatenbank</a:t>
            </a:r>
            <a:r>
              <a:rPr lang="de-CH" dirty="0" smtClean="0"/>
              <a:t> (</a:t>
            </a:r>
            <a:r>
              <a:rPr lang="de-CH" dirty="0" err="1" smtClean="0"/>
              <a:t>Stardog</a:t>
            </a:r>
            <a:r>
              <a:rPr lang="de-CH" dirty="0" smtClean="0"/>
              <a:t>)</a:t>
            </a:r>
          </a:p>
          <a:p>
            <a:pPr lvl="2"/>
            <a:r>
              <a:rPr lang="de-CH" dirty="0" err="1" smtClean="0"/>
              <a:t>Reasoner</a:t>
            </a:r>
            <a:endParaRPr lang="de-CH" dirty="0" smtClean="0"/>
          </a:p>
          <a:p>
            <a:pPr lvl="2"/>
            <a:r>
              <a:rPr lang="de-CH" dirty="0" smtClean="0"/>
              <a:t>REST-Schnittstelle</a:t>
            </a:r>
          </a:p>
          <a:p>
            <a:pPr lvl="1"/>
            <a:r>
              <a:rPr lang="de-CH" dirty="0" smtClean="0"/>
              <a:t>Frontend</a:t>
            </a:r>
          </a:p>
          <a:p>
            <a:pPr lvl="2"/>
            <a:r>
              <a:rPr lang="de-CH" dirty="0" smtClean="0"/>
              <a:t>Schritt-für-Schritt Assistent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012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607</Words>
  <Application>Microsoft Office PowerPoint</Application>
  <PresentationFormat>Breitbild</PresentationFormat>
  <Paragraphs>109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Rückblick</vt:lpstr>
      <vt:lpstr>Semantische Datenbanken</vt:lpstr>
      <vt:lpstr>Ablauf</vt:lpstr>
      <vt:lpstr>Motivation</vt:lpstr>
      <vt:lpstr>Wissensabbildung</vt:lpstr>
      <vt:lpstr>Ziel</vt:lpstr>
      <vt:lpstr>Tutorial</vt:lpstr>
      <vt:lpstr>Aufbau Ontologie</vt:lpstr>
      <vt:lpstr>PowerPoint-Präsentation</vt:lpstr>
      <vt:lpstr>Benutzerschnittstelle</vt:lpstr>
      <vt:lpstr>Graphdatenbank</vt:lpstr>
      <vt:lpstr>Assistent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Semantische Datenbanken</dc:title>
  <dc:creator>Mira</dc:creator>
  <cp:lastModifiedBy>Mira</cp:lastModifiedBy>
  <cp:revision>11</cp:revision>
  <dcterms:created xsi:type="dcterms:W3CDTF">2014-12-19T09:40:45Z</dcterms:created>
  <dcterms:modified xsi:type="dcterms:W3CDTF">2014-12-19T12:03:34Z</dcterms:modified>
</cp:coreProperties>
</file>