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71" r:id="rId4"/>
    <p:sldId id="258" r:id="rId5"/>
    <p:sldId id="259" r:id="rId6"/>
    <p:sldId id="260" r:id="rId7"/>
    <p:sldId id="266" r:id="rId8"/>
    <p:sldId id="263" r:id="rId9"/>
    <p:sldId id="267" r:id="rId10"/>
    <p:sldId id="268" r:id="rId11"/>
    <p:sldId id="272"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3/27/2024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3/27/2024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3/27/2024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3/27/2024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EC25-1B84-4BA5-B078-712CB5F31A62}"/>
              </a:ext>
            </a:extLst>
          </p:cNvPr>
          <p:cNvSpPr>
            <a:spLocks noGrp="1"/>
          </p:cNvSpPr>
          <p:nvPr>
            <p:ph type="ctrTitle"/>
          </p:nvPr>
        </p:nvSpPr>
        <p:spPr/>
        <p:txBody>
          <a:bodyPr/>
          <a:lstStyle/>
          <a:p>
            <a:r>
              <a:rPr lang="en-US" dirty="0"/>
              <a:t>creational pattern</a:t>
            </a:r>
            <a:br>
              <a:rPr lang="en-US" dirty="0"/>
            </a:br>
            <a:r>
              <a:rPr lang="en-US" dirty="0"/>
              <a:t>factory</a:t>
            </a:r>
            <a:endParaRPr lang="en-ID" dirty="0"/>
          </a:p>
        </p:txBody>
      </p:sp>
      <p:sp>
        <p:nvSpPr>
          <p:cNvPr id="3" name="Subtitle 2">
            <a:extLst>
              <a:ext uri="{FF2B5EF4-FFF2-40B4-BE49-F238E27FC236}">
                <a16:creationId xmlns:a16="http://schemas.microsoft.com/office/drawing/2014/main" id="{3D47484F-DD29-4663-8DD0-0EB4130A80F3}"/>
              </a:ext>
            </a:extLst>
          </p:cNvPr>
          <p:cNvSpPr>
            <a:spLocks noGrp="1"/>
          </p:cNvSpPr>
          <p:nvPr>
            <p:ph type="subTitle" idx="1"/>
          </p:nvPr>
        </p:nvSpPr>
        <p:spPr/>
        <p:txBody>
          <a:bodyPr/>
          <a:lstStyle/>
          <a:p>
            <a:r>
              <a:rPr lang="en-US" dirty="0"/>
              <a:t>Program </a:t>
            </a:r>
            <a:r>
              <a:rPr lang="en-US" dirty="0" err="1"/>
              <a:t>Studi</a:t>
            </a:r>
            <a:r>
              <a:rPr lang="en-US" dirty="0"/>
              <a:t> </a:t>
            </a:r>
            <a:r>
              <a:rPr lang="en-US" dirty="0" err="1"/>
              <a:t>Teknologi</a:t>
            </a:r>
            <a:r>
              <a:rPr lang="en-US" dirty="0"/>
              <a:t> </a:t>
            </a:r>
            <a:r>
              <a:rPr lang="en-US" dirty="0" err="1"/>
              <a:t>Informasi</a:t>
            </a:r>
            <a:endParaRPr lang="en-ID" dirty="0"/>
          </a:p>
        </p:txBody>
      </p:sp>
    </p:spTree>
    <p:extLst>
      <p:ext uri="{BB962C8B-B14F-4D97-AF65-F5344CB8AC3E}">
        <p14:creationId xmlns:p14="http://schemas.microsoft.com/office/powerpoint/2010/main" val="3357803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1F9B55-15C2-4C0C-85A3-28E2FF8C3BD8}"/>
              </a:ext>
            </a:extLst>
          </p:cNvPr>
          <p:cNvPicPr>
            <a:picLocks noChangeAspect="1"/>
          </p:cNvPicPr>
          <p:nvPr/>
        </p:nvPicPr>
        <p:blipFill>
          <a:blip r:embed="rId2"/>
          <a:stretch>
            <a:fillRect/>
          </a:stretch>
        </p:blipFill>
        <p:spPr>
          <a:xfrm>
            <a:off x="1423987" y="352425"/>
            <a:ext cx="9344025" cy="6057900"/>
          </a:xfrm>
          <a:prstGeom prst="rect">
            <a:avLst/>
          </a:prstGeom>
        </p:spPr>
      </p:pic>
    </p:spTree>
    <p:extLst>
      <p:ext uri="{BB962C8B-B14F-4D97-AF65-F5344CB8AC3E}">
        <p14:creationId xmlns:p14="http://schemas.microsoft.com/office/powerpoint/2010/main" val="234083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FAA7-08A9-44A3-984B-BD56FD6E6AF5}"/>
              </a:ext>
            </a:extLst>
          </p:cNvPr>
          <p:cNvSpPr>
            <a:spLocks noGrp="1"/>
          </p:cNvSpPr>
          <p:nvPr>
            <p:ph type="title"/>
          </p:nvPr>
        </p:nvSpPr>
        <p:spPr>
          <a:xfrm>
            <a:off x="1069848" y="484631"/>
            <a:ext cx="3464052" cy="5925693"/>
          </a:xfrm>
        </p:spPr>
        <p:txBody>
          <a:bodyPr/>
          <a:lstStyle/>
          <a:p>
            <a:r>
              <a:rPr lang="en-US" dirty="0"/>
              <a:t>Example</a:t>
            </a:r>
            <a:endParaRPr lang="en-ID" dirty="0"/>
          </a:p>
        </p:txBody>
      </p:sp>
      <p:pic>
        <p:nvPicPr>
          <p:cNvPr id="5" name="Picture 4">
            <a:extLst>
              <a:ext uri="{FF2B5EF4-FFF2-40B4-BE49-F238E27FC236}">
                <a16:creationId xmlns:a16="http://schemas.microsoft.com/office/drawing/2014/main" id="{BC9B9EF8-5550-407B-884C-A8844BA69E9B}"/>
              </a:ext>
            </a:extLst>
          </p:cNvPr>
          <p:cNvPicPr>
            <a:picLocks noChangeAspect="1"/>
          </p:cNvPicPr>
          <p:nvPr/>
        </p:nvPicPr>
        <p:blipFill>
          <a:blip r:embed="rId2"/>
          <a:stretch>
            <a:fillRect/>
          </a:stretch>
        </p:blipFill>
        <p:spPr>
          <a:xfrm>
            <a:off x="5248277" y="637032"/>
            <a:ext cx="3962398" cy="3458718"/>
          </a:xfrm>
          <a:prstGeom prst="rect">
            <a:avLst/>
          </a:prstGeom>
        </p:spPr>
      </p:pic>
      <p:pic>
        <p:nvPicPr>
          <p:cNvPr id="7" name="Picture 6">
            <a:extLst>
              <a:ext uri="{FF2B5EF4-FFF2-40B4-BE49-F238E27FC236}">
                <a16:creationId xmlns:a16="http://schemas.microsoft.com/office/drawing/2014/main" id="{78AE36F3-89DB-481D-8DAA-07C369EB9241}"/>
              </a:ext>
            </a:extLst>
          </p:cNvPr>
          <p:cNvPicPr>
            <a:picLocks noChangeAspect="1"/>
          </p:cNvPicPr>
          <p:nvPr/>
        </p:nvPicPr>
        <p:blipFill>
          <a:blip r:embed="rId3"/>
          <a:stretch>
            <a:fillRect/>
          </a:stretch>
        </p:blipFill>
        <p:spPr>
          <a:xfrm>
            <a:off x="5248277" y="4201669"/>
            <a:ext cx="3124196" cy="2019299"/>
          </a:xfrm>
          <a:prstGeom prst="rect">
            <a:avLst/>
          </a:prstGeom>
        </p:spPr>
      </p:pic>
    </p:spTree>
    <p:extLst>
      <p:ext uri="{BB962C8B-B14F-4D97-AF65-F5344CB8AC3E}">
        <p14:creationId xmlns:p14="http://schemas.microsoft.com/office/powerpoint/2010/main" val="115390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340A-AC80-43AB-ADEF-EC111487CE38}"/>
              </a:ext>
            </a:extLst>
          </p:cNvPr>
          <p:cNvSpPr>
            <a:spLocks noGrp="1"/>
          </p:cNvSpPr>
          <p:nvPr>
            <p:ph type="title"/>
          </p:nvPr>
        </p:nvSpPr>
        <p:spPr>
          <a:xfrm>
            <a:off x="1066800" y="2551557"/>
            <a:ext cx="10058400" cy="1609344"/>
          </a:xfrm>
        </p:spPr>
        <p:txBody>
          <a:bodyPr/>
          <a:lstStyle/>
          <a:p>
            <a:r>
              <a:rPr lang="en-US" dirty="0"/>
              <a:t>Thank you….</a:t>
            </a:r>
            <a:endParaRPr lang="en-ID" dirty="0"/>
          </a:p>
        </p:txBody>
      </p:sp>
    </p:spTree>
    <p:extLst>
      <p:ext uri="{BB962C8B-B14F-4D97-AF65-F5344CB8AC3E}">
        <p14:creationId xmlns:p14="http://schemas.microsoft.com/office/powerpoint/2010/main" val="401072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9A01C-B051-45E0-A6A2-33F360AF833D}"/>
              </a:ext>
            </a:extLst>
          </p:cNvPr>
          <p:cNvSpPr>
            <a:spLocks noGrp="1"/>
          </p:cNvSpPr>
          <p:nvPr>
            <p:ph type="title"/>
          </p:nvPr>
        </p:nvSpPr>
        <p:spPr/>
        <p:txBody>
          <a:bodyPr/>
          <a:lstStyle/>
          <a:p>
            <a:r>
              <a:rPr lang="en-US" dirty="0"/>
              <a:t>Intro</a:t>
            </a:r>
            <a:endParaRPr lang="en-ID" dirty="0"/>
          </a:p>
        </p:txBody>
      </p:sp>
      <p:sp>
        <p:nvSpPr>
          <p:cNvPr id="3" name="Content Placeholder 2">
            <a:extLst>
              <a:ext uri="{FF2B5EF4-FFF2-40B4-BE49-F238E27FC236}">
                <a16:creationId xmlns:a16="http://schemas.microsoft.com/office/drawing/2014/main" id="{4B277324-9455-40B2-8436-C5A37B05C0D5}"/>
              </a:ext>
            </a:extLst>
          </p:cNvPr>
          <p:cNvSpPr>
            <a:spLocks noGrp="1"/>
          </p:cNvSpPr>
          <p:nvPr>
            <p:ph idx="1"/>
          </p:nvPr>
        </p:nvSpPr>
        <p:spPr>
          <a:xfrm>
            <a:off x="2746248" y="2264282"/>
            <a:ext cx="6988302" cy="1945767"/>
          </a:xfrm>
        </p:spPr>
        <p:txBody>
          <a:bodyPr>
            <a:normAutofit fontScale="92500" lnSpcReduction="20000"/>
          </a:bodyPr>
          <a:lstStyle/>
          <a:p>
            <a:r>
              <a:rPr lang="en-US" dirty="0"/>
              <a:t>There is more to making objects than just using the new operator. You’ll learn that instantiation is an activity that shouldn’t always be done in public and can often lead to coupling problems.</a:t>
            </a:r>
          </a:p>
          <a:p>
            <a:r>
              <a:rPr lang="en-US" dirty="0"/>
              <a:t>The Factory pattern provides a way to use an instance as a object factory. The factory can return an instance of one of several possible classes (in a subclass hierarchy), depending on the data provided to it.</a:t>
            </a:r>
            <a:endParaRPr lang="en-ID" dirty="0"/>
          </a:p>
        </p:txBody>
      </p:sp>
    </p:spTree>
    <p:extLst>
      <p:ext uri="{BB962C8B-B14F-4D97-AF65-F5344CB8AC3E}">
        <p14:creationId xmlns:p14="http://schemas.microsoft.com/office/powerpoint/2010/main" val="357198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3946-C7B1-4417-8379-D862F8FEA6D0}"/>
              </a:ext>
            </a:extLst>
          </p:cNvPr>
          <p:cNvSpPr>
            <a:spLocks noGrp="1"/>
          </p:cNvSpPr>
          <p:nvPr>
            <p:ph type="title"/>
          </p:nvPr>
        </p:nvSpPr>
        <p:spPr/>
        <p:txBody>
          <a:bodyPr/>
          <a:lstStyle/>
          <a:p>
            <a:r>
              <a:rPr lang="en-US" dirty="0"/>
              <a:t>Interface vs implementation</a:t>
            </a:r>
            <a:endParaRPr lang="en-ID" dirty="0"/>
          </a:p>
        </p:txBody>
      </p:sp>
      <p:sp>
        <p:nvSpPr>
          <p:cNvPr id="3" name="Content Placeholder 2">
            <a:extLst>
              <a:ext uri="{FF2B5EF4-FFF2-40B4-BE49-F238E27FC236}">
                <a16:creationId xmlns:a16="http://schemas.microsoft.com/office/drawing/2014/main" id="{FC4D011F-3114-46ED-B17F-A4249E806068}"/>
              </a:ext>
            </a:extLst>
          </p:cNvPr>
          <p:cNvSpPr>
            <a:spLocks noGrp="1"/>
          </p:cNvSpPr>
          <p:nvPr>
            <p:ph idx="1"/>
          </p:nvPr>
        </p:nvSpPr>
        <p:spPr/>
        <p:txBody>
          <a:bodyPr/>
          <a:lstStyle/>
          <a:p>
            <a:r>
              <a:rPr lang="en-US" dirty="0"/>
              <a:t>Interface : framework (</a:t>
            </a:r>
            <a:r>
              <a:rPr lang="en-US" dirty="0" err="1"/>
              <a:t>berisikan</a:t>
            </a:r>
            <a:r>
              <a:rPr lang="en-US" dirty="0"/>
              <a:t> fungsi2 </a:t>
            </a:r>
            <a:r>
              <a:rPr lang="en-US" dirty="0" err="1"/>
              <a:t>tanpa</a:t>
            </a:r>
            <a:r>
              <a:rPr lang="en-US" dirty="0"/>
              <a:t> body of method)</a:t>
            </a:r>
          </a:p>
          <a:p>
            <a:r>
              <a:rPr lang="en-US" dirty="0"/>
              <a:t>Implementation : concrete class, body of method</a:t>
            </a:r>
            <a:endParaRPr lang="en-ID" dirty="0"/>
          </a:p>
        </p:txBody>
      </p:sp>
    </p:spTree>
    <p:extLst>
      <p:ext uri="{BB962C8B-B14F-4D97-AF65-F5344CB8AC3E}">
        <p14:creationId xmlns:p14="http://schemas.microsoft.com/office/powerpoint/2010/main" val="2385104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AA92-CA58-4002-A8FF-829EA6F2D14C}"/>
              </a:ext>
            </a:extLst>
          </p:cNvPr>
          <p:cNvSpPr>
            <a:spLocks noGrp="1"/>
          </p:cNvSpPr>
          <p:nvPr>
            <p:ph type="title"/>
          </p:nvPr>
        </p:nvSpPr>
        <p:spPr/>
        <p:txBody>
          <a:bodyPr/>
          <a:lstStyle/>
          <a:p>
            <a:r>
              <a:rPr lang="en-US" dirty="0"/>
              <a:t>Structure</a:t>
            </a:r>
            <a:endParaRPr lang="en-ID" dirty="0"/>
          </a:p>
        </p:txBody>
      </p:sp>
      <p:pic>
        <p:nvPicPr>
          <p:cNvPr id="4" name="Picture 3">
            <a:extLst>
              <a:ext uri="{FF2B5EF4-FFF2-40B4-BE49-F238E27FC236}">
                <a16:creationId xmlns:a16="http://schemas.microsoft.com/office/drawing/2014/main" id="{529642BD-15A9-4A85-A063-ADBD364A89C0}"/>
              </a:ext>
            </a:extLst>
          </p:cNvPr>
          <p:cNvPicPr>
            <a:picLocks noChangeAspect="1"/>
          </p:cNvPicPr>
          <p:nvPr/>
        </p:nvPicPr>
        <p:blipFill>
          <a:blip r:embed="rId2"/>
          <a:stretch>
            <a:fillRect/>
          </a:stretch>
        </p:blipFill>
        <p:spPr>
          <a:xfrm>
            <a:off x="2262187" y="2224087"/>
            <a:ext cx="7667625" cy="3095625"/>
          </a:xfrm>
          <a:prstGeom prst="rect">
            <a:avLst/>
          </a:prstGeom>
        </p:spPr>
      </p:pic>
    </p:spTree>
    <p:extLst>
      <p:ext uri="{BB962C8B-B14F-4D97-AF65-F5344CB8AC3E}">
        <p14:creationId xmlns:p14="http://schemas.microsoft.com/office/powerpoint/2010/main" val="172884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39CC-E9C3-46E4-A92B-4597FFA3DF14}"/>
              </a:ext>
            </a:extLst>
          </p:cNvPr>
          <p:cNvSpPr>
            <a:spLocks noGrp="1"/>
          </p:cNvSpPr>
          <p:nvPr>
            <p:ph type="title"/>
          </p:nvPr>
        </p:nvSpPr>
        <p:spPr/>
        <p:txBody>
          <a:bodyPr/>
          <a:lstStyle/>
          <a:p>
            <a:r>
              <a:rPr lang="en-US" dirty="0"/>
              <a:t>Benefits</a:t>
            </a:r>
            <a:endParaRPr lang="en-ID" dirty="0"/>
          </a:p>
        </p:txBody>
      </p:sp>
      <p:sp>
        <p:nvSpPr>
          <p:cNvPr id="3" name="Content Placeholder 2">
            <a:extLst>
              <a:ext uri="{FF2B5EF4-FFF2-40B4-BE49-F238E27FC236}">
                <a16:creationId xmlns:a16="http://schemas.microsoft.com/office/drawing/2014/main" id="{17DBB0D6-9E2D-4AA3-B85B-198603EA4AD4}"/>
              </a:ext>
            </a:extLst>
          </p:cNvPr>
          <p:cNvSpPr>
            <a:spLocks noGrp="1"/>
          </p:cNvSpPr>
          <p:nvPr>
            <p:ph idx="1"/>
          </p:nvPr>
        </p:nvSpPr>
        <p:spPr/>
        <p:txBody>
          <a:bodyPr/>
          <a:lstStyle/>
          <a:p>
            <a:r>
              <a:rPr lang="en-US" dirty="0"/>
              <a:t>The client does not need to know every subclass of objects it must create. It only need one reference to the abstract class/interface and the factory object. </a:t>
            </a:r>
          </a:p>
          <a:p>
            <a:r>
              <a:rPr lang="en-US" dirty="0"/>
              <a:t>The factory encapsulate the creation of objects. This can be useful if the creation process is very complex.</a:t>
            </a:r>
            <a:endParaRPr lang="en-ID" dirty="0"/>
          </a:p>
        </p:txBody>
      </p:sp>
    </p:spTree>
    <p:extLst>
      <p:ext uri="{BB962C8B-B14F-4D97-AF65-F5344CB8AC3E}">
        <p14:creationId xmlns:p14="http://schemas.microsoft.com/office/powerpoint/2010/main" val="294157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43D2-4727-471F-9761-FB749346C6DA}"/>
              </a:ext>
            </a:extLst>
          </p:cNvPr>
          <p:cNvSpPr>
            <a:spLocks noGrp="1"/>
          </p:cNvSpPr>
          <p:nvPr>
            <p:ph type="title"/>
          </p:nvPr>
        </p:nvSpPr>
        <p:spPr/>
        <p:txBody>
          <a:bodyPr/>
          <a:lstStyle/>
          <a:p>
            <a:r>
              <a:rPr lang="en-US" dirty="0"/>
              <a:t>When to use</a:t>
            </a:r>
            <a:endParaRPr lang="en-ID" dirty="0"/>
          </a:p>
        </p:txBody>
      </p:sp>
      <p:sp>
        <p:nvSpPr>
          <p:cNvPr id="3" name="Content Placeholder 2">
            <a:extLst>
              <a:ext uri="{FF2B5EF4-FFF2-40B4-BE49-F238E27FC236}">
                <a16:creationId xmlns:a16="http://schemas.microsoft.com/office/drawing/2014/main" id="{3A32C4E6-7F0B-493F-A3DB-E84AD43639CF}"/>
              </a:ext>
            </a:extLst>
          </p:cNvPr>
          <p:cNvSpPr>
            <a:spLocks noGrp="1"/>
          </p:cNvSpPr>
          <p:nvPr>
            <p:ph idx="1"/>
          </p:nvPr>
        </p:nvSpPr>
        <p:spPr>
          <a:xfrm>
            <a:off x="1800225" y="2076451"/>
            <a:ext cx="8058150" cy="2811400"/>
          </a:xfrm>
        </p:spPr>
        <p:txBody>
          <a:bodyPr>
            <a:normAutofit fontScale="92500" lnSpcReduction="10000"/>
          </a:bodyPr>
          <a:lstStyle/>
          <a:p>
            <a:r>
              <a:rPr lang="en-US" dirty="0"/>
              <a:t>When a class can't anticipate which kind of class of object it must create. </a:t>
            </a:r>
          </a:p>
          <a:p>
            <a:r>
              <a:rPr lang="en-US" dirty="0"/>
              <a:t>You want to localize the knowledge of which class gets created. </a:t>
            </a:r>
          </a:p>
          <a:p>
            <a:r>
              <a:rPr lang="en-US" dirty="0"/>
              <a:t>When you have classes that is derived from the same subclasses, or they may in fact be unrelated classes that just share the same interface. Either way, the methods in these class instances are the same and can be used interchangeably. </a:t>
            </a:r>
          </a:p>
          <a:p>
            <a:r>
              <a:rPr lang="en-US" dirty="0"/>
              <a:t>When you want to insulate the client from the actual type that is being instantiated. </a:t>
            </a:r>
            <a:endParaRPr lang="en-ID" dirty="0"/>
          </a:p>
        </p:txBody>
      </p:sp>
    </p:spTree>
    <p:extLst>
      <p:ext uri="{BB962C8B-B14F-4D97-AF65-F5344CB8AC3E}">
        <p14:creationId xmlns:p14="http://schemas.microsoft.com/office/powerpoint/2010/main" val="2996602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BE0B-A2BC-4F15-AE9B-959B90D05392}"/>
              </a:ext>
            </a:extLst>
          </p:cNvPr>
          <p:cNvSpPr>
            <a:spLocks noGrp="1"/>
          </p:cNvSpPr>
          <p:nvPr>
            <p:ph type="title"/>
          </p:nvPr>
        </p:nvSpPr>
        <p:spPr/>
        <p:txBody>
          <a:bodyPr/>
          <a:lstStyle/>
          <a:p>
            <a:r>
              <a:rPr lang="en-US" dirty="0"/>
              <a:t>When to use</a:t>
            </a:r>
            <a:endParaRPr lang="en-ID" dirty="0"/>
          </a:p>
        </p:txBody>
      </p:sp>
      <p:pic>
        <p:nvPicPr>
          <p:cNvPr id="5" name="Picture 4">
            <a:extLst>
              <a:ext uri="{FF2B5EF4-FFF2-40B4-BE49-F238E27FC236}">
                <a16:creationId xmlns:a16="http://schemas.microsoft.com/office/drawing/2014/main" id="{405398B0-99F7-46B9-B3C1-7D739DC64A34}"/>
              </a:ext>
            </a:extLst>
          </p:cNvPr>
          <p:cNvPicPr>
            <a:picLocks noChangeAspect="1"/>
          </p:cNvPicPr>
          <p:nvPr/>
        </p:nvPicPr>
        <p:blipFill>
          <a:blip r:embed="rId2"/>
          <a:stretch>
            <a:fillRect/>
          </a:stretch>
        </p:blipFill>
        <p:spPr>
          <a:xfrm>
            <a:off x="1063752" y="2093976"/>
            <a:ext cx="5314950" cy="1781175"/>
          </a:xfrm>
          <a:prstGeom prst="rect">
            <a:avLst/>
          </a:prstGeom>
        </p:spPr>
      </p:pic>
      <p:pic>
        <p:nvPicPr>
          <p:cNvPr id="7" name="Picture 6">
            <a:extLst>
              <a:ext uri="{FF2B5EF4-FFF2-40B4-BE49-F238E27FC236}">
                <a16:creationId xmlns:a16="http://schemas.microsoft.com/office/drawing/2014/main" id="{60E1C157-A17D-465D-B7F4-F5CD4A1E91F7}"/>
              </a:ext>
            </a:extLst>
          </p:cNvPr>
          <p:cNvPicPr>
            <a:picLocks noChangeAspect="1"/>
          </p:cNvPicPr>
          <p:nvPr/>
        </p:nvPicPr>
        <p:blipFill>
          <a:blip r:embed="rId3"/>
          <a:stretch>
            <a:fillRect/>
          </a:stretch>
        </p:blipFill>
        <p:spPr>
          <a:xfrm>
            <a:off x="5384673" y="3875151"/>
            <a:ext cx="5743575" cy="2114550"/>
          </a:xfrm>
          <a:prstGeom prst="rect">
            <a:avLst/>
          </a:prstGeom>
        </p:spPr>
      </p:pic>
    </p:spTree>
    <p:extLst>
      <p:ext uri="{BB962C8B-B14F-4D97-AF65-F5344CB8AC3E}">
        <p14:creationId xmlns:p14="http://schemas.microsoft.com/office/powerpoint/2010/main" val="22394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48E87-34FA-40BC-B310-EEC3786040CA}"/>
              </a:ext>
            </a:extLst>
          </p:cNvPr>
          <p:cNvSpPr>
            <a:spLocks noGrp="1"/>
          </p:cNvSpPr>
          <p:nvPr>
            <p:ph type="title"/>
          </p:nvPr>
        </p:nvSpPr>
        <p:spPr/>
        <p:txBody>
          <a:bodyPr/>
          <a:lstStyle/>
          <a:p>
            <a:r>
              <a:rPr lang="en-US" dirty="0"/>
              <a:t>example</a:t>
            </a:r>
            <a:endParaRPr lang="en-ID" dirty="0"/>
          </a:p>
        </p:txBody>
      </p:sp>
      <p:pic>
        <p:nvPicPr>
          <p:cNvPr id="4" name="Picture 3">
            <a:extLst>
              <a:ext uri="{FF2B5EF4-FFF2-40B4-BE49-F238E27FC236}">
                <a16:creationId xmlns:a16="http://schemas.microsoft.com/office/drawing/2014/main" id="{7498864F-EDFD-499D-AA0A-A8A20FB25B7D}"/>
              </a:ext>
            </a:extLst>
          </p:cNvPr>
          <p:cNvPicPr>
            <a:picLocks noChangeAspect="1"/>
          </p:cNvPicPr>
          <p:nvPr/>
        </p:nvPicPr>
        <p:blipFill>
          <a:blip r:embed="rId2"/>
          <a:stretch>
            <a:fillRect/>
          </a:stretch>
        </p:blipFill>
        <p:spPr>
          <a:xfrm>
            <a:off x="3548062" y="928687"/>
            <a:ext cx="7686675" cy="5305425"/>
          </a:xfrm>
          <a:prstGeom prst="rect">
            <a:avLst/>
          </a:prstGeom>
        </p:spPr>
      </p:pic>
    </p:spTree>
    <p:extLst>
      <p:ext uri="{BB962C8B-B14F-4D97-AF65-F5344CB8AC3E}">
        <p14:creationId xmlns:p14="http://schemas.microsoft.com/office/powerpoint/2010/main" val="74922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19ADC-10B4-480E-9F01-5387A1F568D0}"/>
              </a:ext>
            </a:extLst>
          </p:cNvPr>
          <p:cNvSpPr>
            <a:spLocks noGrp="1"/>
          </p:cNvSpPr>
          <p:nvPr>
            <p:ph type="title"/>
          </p:nvPr>
        </p:nvSpPr>
        <p:spPr/>
        <p:txBody>
          <a:bodyPr/>
          <a:lstStyle/>
          <a:p>
            <a:r>
              <a:rPr lang="en-US" dirty="0"/>
              <a:t>example</a:t>
            </a:r>
            <a:endParaRPr lang="en-ID" dirty="0"/>
          </a:p>
        </p:txBody>
      </p:sp>
      <p:pic>
        <p:nvPicPr>
          <p:cNvPr id="5" name="Picture 4">
            <a:extLst>
              <a:ext uri="{FF2B5EF4-FFF2-40B4-BE49-F238E27FC236}">
                <a16:creationId xmlns:a16="http://schemas.microsoft.com/office/drawing/2014/main" id="{2305C4BC-3433-4960-B5F6-014D17EB8995}"/>
              </a:ext>
            </a:extLst>
          </p:cNvPr>
          <p:cNvPicPr>
            <a:picLocks noChangeAspect="1"/>
          </p:cNvPicPr>
          <p:nvPr/>
        </p:nvPicPr>
        <p:blipFill>
          <a:blip r:embed="rId2"/>
          <a:stretch>
            <a:fillRect/>
          </a:stretch>
        </p:blipFill>
        <p:spPr>
          <a:xfrm>
            <a:off x="3662362" y="1452562"/>
            <a:ext cx="5781675" cy="3457575"/>
          </a:xfrm>
          <a:prstGeom prst="rect">
            <a:avLst/>
          </a:prstGeom>
        </p:spPr>
      </p:pic>
    </p:spTree>
    <p:extLst>
      <p:ext uri="{BB962C8B-B14F-4D97-AF65-F5344CB8AC3E}">
        <p14:creationId xmlns:p14="http://schemas.microsoft.com/office/powerpoint/2010/main" val="1304072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280</TotalTime>
  <Words>260</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Rockwell</vt:lpstr>
      <vt:lpstr>Rockwell Condensed</vt:lpstr>
      <vt:lpstr>Wingdings</vt:lpstr>
      <vt:lpstr>Wood Type</vt:lpstr>
      <vt:lpstr>creational pattern factory</vt:lpstr>
      <vt:lpstr>Intro</vt:lpstr>
      <vt:lpstr>Interface vs implementation</vt:lpstr>
      <vt:lpstr>Structure</vt:lpstr>
      <vt:lpstr>Benefits</vt:lpstr>
      <vt:lpstr>When to use</vt:lpstr>
      <vt:lpstr>When to use</vt:lpstr>
      <vt:lpstr>example</vt:lpstr>
      <vt:lpstr>example</vt:lpstr>
      <vt:lpstr>PowerPoint Presentation</vt:lpstr>
      <vt:lpstr>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creational pattern singleton</dc:title>
  <dc:creator>Fajrin Nurman Arifin</dc:creator>
  <cp:lastModifiedBy>Fajrin Nurman Arifin</cp:lastModifiedBy>
  <cp:revision>6</cp:revision>
  <dcterms:created xsi:type="dcterms:W3CDTF">2021-09-07T21:53:54Z</dcterms:created>
  <dcterms:modified xsi:type="dcterms:W3CDTF">2024-03-27T01:31:11Z</dcterms:modified>
</cp:coreProperties>
</file>