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99" r:id="rId2"/>
    <p:sldId id="292" r:id="rId3"/>
    <p:sldId id="267" r:id="rId4"/>
    <p:sldId id="296" r:id="rId5"/>
    <p:sldId id="265" r:id="rId6"/>
    <p:sldId id="300" r:id="rId7"/>
    <p:sldId id="274" r:id="rId8"/>
    <p:sldId id="303" r:id="rId9"/>
    <p:sldId id="308" r:id="rId10"/>
    <p:sldId id="306" r:id="rId11"/>
    <p:sldId id="307" r:id="rId12"/>
    <p:sldId id="305" r:id="rId13"/>
    <p:sldId id="302" r:id="rId14"/>
    <p:sldId id="289" r:id="rId15"/>
    <p:sldId id="309" r:id="rId16"/>
  </p:sldIdLst>
  <p:sldSz cx="9144000" cy="5143500" type="screen16x9"/>
  <p:notesSz cx="6858000" cy="9144000"/>
  <p:custDataLst>
    <p:tags r:id="rId18"/>
  </p:custData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04040"/>
    <a:srgbClr val="DFCAEA"/>
    <a:srgbClr val="8DCCE1"/>
    <a:srgbClr val="BAD8D6"/>
    <a:srgbClr val="AAD9E8"/>
    <a:srgbClr val="7AB4B0"/>
    <a:srgbClr val="DFEBE2"/>
    <a:srgbClr val="FAFCFA"/>
    <a:srgbClr val="F0F6F1"/>
    <a:srgbClr val="A482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0" autoAdjust="0"/>
    <p:restoredTop sz="96429" autoAdjust="0"/>
  </p:normalViewPr>
  <p:slideViewPr>
    <p:cSldViewPr snapToGrid="0">
      <p:cViewPr>
        <p:scale>
          <a:sx n="81" d="100"/>
          <a:sy n="81" d="100"/>
        </p:scale>
        <p:origin x="-1026" y="-5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2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E6D4C0-120A-495D-A7F1-CF1B547C3F74}" type="datetimeFigureOut">
              <a:rPr lang="zh-CN" altLang="en-US" smtClean="0"/>
              <a:t>2017/6/9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35D670-598D-4766-842B-AD39E54783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49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5D670-598D-4766-842B-AD39E547834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6586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5D670-598D-4766-842B-AD39E547834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8583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5D670-598D-4766-842B-AD39E547834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8583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5D670-598D-4766-842B-AD39E547834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8583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5D670-598D-4766-842B-AD39E547834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8583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5D670-598D-4766-842B-AD39E547834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0344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5D670-598D-4766-842B-AD39E547834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034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5D670-598D-4766-842B-AD39E547834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785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5D670-598D-4766-842B-AD39E547834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473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5D670-598D-4766-842B-AD39E547834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852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5D670-598D-4766-842B-AD39E547834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964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5D670-598D-4766-842B-AD39E547834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473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5D670-598D-4766-842B-AD39E547834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8583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5D670-598D-4766-842B-AD39E547834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8583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5D670-598D-4766-842B-AD39E547834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858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25EF-3E5C-4CFD-83E2-A99DEA293FDB}" type="datetimeFigureOut">
              <a:rPr lang="zh-CN" altLang="en-US" smtClean="0"/>
              <a:t>2017/6/9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CCC30-4937-4233-A72C-BAF982195F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494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25EF-3E5C-4CFD-83E2-A99DEA293FDB}" type="datetimeFigureOut">
              <a:rPr lang="zh-CN" altLang="en-US" smtClean="0"/>
              <a:t>2017/6/9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CCC30-4937-4233-A72C-BAF982195F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288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6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4" y="273846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25EF-3E5C-4CFD-83E2-A99DEA293FDB}" type="datetimeFigureOut">
              <a:rPr lang="zh-CN" altLang="en-US" smtClean="0"/>
              <a:t>2017/6/9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CCC30-4937-4233-A72C-BAF982195F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055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1487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390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25EF-3E5C-4CFD-83E2-A99DEA293FDB}" type="datetimeFigureOut">
              <a:rPr lang="zh-CN" altLang="en-US" smtClean="0"/>
              <a:t>2017/6/9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CCC30-4937-4233-A72C-BAF982195F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361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6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25EF-3E5C-4CFD-83E2-A99DEA293FDB}" type="datetimeFigureOut">
              <a:rPr lang="zh-CN" altLang="en-US" smtClean="0"/>
              <a:t>2017/6/9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CCC30-4937-4233-A72C-BAF982195F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20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25EF-3E5C-4CFD-83E2-A99DEA293FDB}" type="datetimeFigureOut">
              <a:rPr lang="zh-CN" altLang="en-US" smtClean="0"/>
              <a:t>2017/6/9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CCC30-4937-4233-A72C-BAF982195F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903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4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4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25EF-3E5C-4CFD-83E2-A99DEA293FDB}" type="datetimeFigureOut">
              <a:rPr lang="zh-CN" altLang="en-US" smtClean="0"/>
              <a:t>2017/6/9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CCC30-4937-4233-A72C-BAF982195F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615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9" name="组 7"/>
          <p:cNvGrpSpPr/>
          <p:nvPr userDrawn="1"/>
        </p:nvGrpSpPr>
        <p:grpSpPr>
          <a:xfrm rot="20632315">
            <a:off x="190942" y="132508"/>
            <a:ext cx="449551" cy="790724"/>
            <a:chOff x="3087349" y="2393332"/>
            <a:chExt cx="759141" cy="1335268"/>
          </a:xfrm>
        </p:grpSpPr>
        <p:sp>
          <p:nvSpPr>
            <p:cNvPr id="11" name="椭圆 10"/>
            <p:cNvSpPr/>
            <p:nvPr/>
          </p:nvSpPr>
          <p:spPr>
            <a:xfrm>
              <a:off x="3626494" y="2759746"/>
              <a:ext cx="219996" cy="21999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13"/>
            </a:p>
          </p:txBody>
        </p:sp>
        <p:sp>
          <p:nvSpPr>
            <p:cNvPr id="15" name="椭圆 14"/>
            <p:cNvSpPr/>
            <p:nvPr/>
          </p:nvSpPr>
          <p:spPr>
            <a:xfrm>
              <a:off x="3328363" y="2393332"/>
              <a:ext cx="323047" cy="3230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13"/>
            </a:p>
          </p:txBody>
        </p:sp>
        <p:sp>
          <p:nvSpPr>
            <p:cNvPr id="16" name="椭圆 15"/>
            <p:cNvSpPr/>
            <p:nvPr/>
          </p:nvSpPr>
          <p:spPr>
            <a:xfrm>
              <a:off x="3543238" y="3564449"/>
              <a:ext cx="164151" cy="16415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13"/>
            </a:p>
          </p:txBody>
        </p:sp>
        <p:sp>
          <p:nvSpPr>
            <p:cNvPr id="17" name="椭圆 16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13"/>
            </a:p>
          </p:txBody>
        </p:sp>
      </p:grpSp>
      <p:grpSp>
        <p:nvGrpSpPr>
          <p:cNvPr id="18" name="组 12"/>
          <p:cNvGrpSpPr/>
          <p:nvPr userDrawn="1"/>
        </p:nvGrpSpPr>
        <p:grpSpPr>
          <a:xfrm rot="13604478">
            <a:off x="2843744" y="234574"/>
            <a:ext cx="449551" cy="790724"/>
            <a:chOff x="3087349" y="2393332"/>
            <a:chExt cx="759141" cy="1335268"/>
          </a:xfrm>
        </p:grpSpPr>
        <p:sp>
          <p:nvSpPr>
            <p:cNvPr id="19" name="椭圆 18"/>
            <p:cNvSpPr/>
            <p:nvPr/>
          </p:nvSpPr>
          <p:spPr>
            <a:xfrm>
              <a:off x="3626494" y="2759746"/>
              <a:ext cx="219996" cy="21999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13"/>
            </a:p>
          </p:txBody>
        </p:sp>
        <p:sp>
          <p:nvSpPr>
            <p:cNvPr id="20" name="椭圆 19"/>
            <p:cNvSpPr/>
            <p:nvPr/>
          </p:nvSpPr>
          <p:spPr>
            <a:xfrm>
              <a:off x="3328363" y="2393332"/>
              <a:ext cx="323047" cy="3230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13"/>
            </a:p>
          </p:txBody>
        </p:sp>
        <p:sp>
          <p:nvSpPr>
            <p:cNvPr id="21" name="椭圆 20"/>
            <p:cNvSpPr/>
            <p:nvPr/>
          </p:nvSpPr>
          <p:spPr>
            <a:xfrm>
              <a:off x="3543238" y="3564449"/>
              <a:ext cx="164151" cy="16415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13"/>
            </a:p>
          </p:txBody>
        </p:sp>
        <p:sp>
          <p:nvSpPr>
            <p:cNvPr id="22" name="椭圆 21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13"/>
            </a:p>
          </p:txBody>
        </p:sp>
      </p:grpSp>
      <p:sp>
        <p:nvSpPr>
          <p:cNvPr id="4" name="矩形 3"/>
          <p:cNvSpPr/>
          <p:nvPr userDrawn="1"/>
        </p:nvSpPr>
        <p:spPr>
          <a:xfrm>
            <a:off x="577438" y="247731"/>
            <a:ext cx="2491078" cy="39598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001" y="336351"/>
            <a:ext cx="7886700" cy="246856"/>
          </a:xfrm>
        </p:spPr>
        <p:txBody>
          <a:bodyPr>
            <a:noAutofit/>
          </a:bodyPr>
          <a:lstStyle>
            <a:lvl1pPr>
              <a:defRPr sz="1600" b="1" strike="noStrike">
                <a:ln>
                  <a:noFill/>
                </a:ln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843047"/>
            <a:ext cx="9144000" cy="4176627"/>
          </a:xfrm>
          <a:prstGeom prst="rect">
            <a:avLst/>
          </a:prstGeom>
          <a:solidFill>
            <a:srgbClr val="FA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448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25EF-3E5C-4CFD-83E2-A99DEA293FDB}" type="datetimeFigureOut">
              <a:rPr lang="zh-CN" altLang="en-US" smtClean="0"/>
              <a:t>2017/6/9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CCC30-4937-4233-A72C-BAF982195FB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059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1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25EF-3E5C-4CFD-83E2-A99DEA293FDB}" type="datetimeFigureOut">
              <a:rPr lang="zh-CN" altLang="en-US" smtClean="0"/>
              <a:t>2017/6/9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CCC30-4937-4233-A72C-BAF982195F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265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1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25EF-3E5C-4CFD-83E2-A99DEA293FDB}" type="datetimeFigureOut">
              <a:rPr lang="zh-CN" altLang="en-US" smtClean="0"/>
              <a:t>2017/6/9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CCC30-4937-4233-A72C-BAF982195F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80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B25EF-3E5C-4CFD-83E2-A99DEA293FDB}" type="datetimeFigureOut">
              <a:rPr lang="zh-CN" altLang="en-US" smtClean="0"/>
              <a:t>2017/6/9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CCC30-4937-4233-A72C-BAF982195F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681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299307" y="817829"/>
            <a:ext cx="65453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rgbClr val="DFEB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‘</a:t>
            </a:r>
            <a:r>
              <a:rPr lang="zh-CN" altLang="en-US" sz="3200" b="1" dirty="0" smtClean="0">
                <a:solidFill>
                  <a:srgbClr val="DFEB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小鱼海棠’网页游戏开发与设计</a:t>
            </a:r>
            <a:endParaRPr lang="zh-CN" altLang="en-US" sz="3200" b="1" dirty="0">
              <a:solidFill>
                <a:srgbClr val="DFEBE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2143124" y="1581733"/>
            <a:ext cx="4857750" cy="0"/>
          </a:xfrm>
          <a:prstGeom prst="line">
            <a:avLst/>
          </a:prstGeom>
          <a:ln>
            <a:solidFill>
              <a:srgbClr val="DFEBE2"/>
            </a:solidFill>
          </a:ln>
          <a:effectLst>
            <a:outerShdw dist="12700" dir="5400000" algn="t" rotWithShape="0">
              <a:srgbClr val="525367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4"/>
          <p:cNvGrpSpPr>
            <a:grpSpLocks noChangeAspect="1"/>
          </p:cNvGrpSpPr>
          <p:nvPr/>
        </p:nvGrpSpPr>
        <p:grpSpPr bwMode="auto">
          <a:xfrm rot="20839417">
            <a:off x="888818" y="582593"/>
            <a:ext cx="1586571" cy="1131883"/>
            <a:chOff x="1164" y="687"/>
            <a:chExt cx="3219" cy="2998"/>
          </a:xfrm>
          <a:solidFill>
            <a:srgbClr val="DFEBE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solidFill>
                  <a:srgbClr val="DFEBE2"/>
                </a:solidFill>
              </a:endParaRPr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solidFill>
                  <a:srgbClr val="DFEBE2"/>
                </a:solidFill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2790100" y="1609590"/>
            <a:ext cx="3563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DFEB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兰州工业学院    软件工程学院</a:t>
            </a:r>
            <a:endParaRPr lang="zh-CN" altLang="en-US" sz="2000" dirty="0">
              <a:solidFill>
                <a:srgbClr val="DFEBE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698303" y="2478029"/>
            <a:ext cx="242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DFEB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  辩  人：</a:t>
            </a:r>
            <a:r>
              <a:rPr lang="zh-CN" altLang="en-US" sz="1400" dirty="0">
                <a:solidFill>
                  <a:srgbClr val="DFEB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郭恒开</a:t>
            </a:r>
            <a:r>
              <a:rPr lang="en-US" altLang="zh-CN" sz="1400" dirty="0">
                <a:solidFill>
                  <a:srgbClr val="DFEB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sz="1400" dirty="0">
              <a:solidFill>
                <a:srgbClr val="DFEBE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698303" y="2041041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DFEB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</a:t>
            </a:r>
            <a:r>
              <a:rPr lang="zh-CN" altLang="en-US" sz="1400" dirty="0" smtClean="0">
                <a:solidFill>
                  <a:srgbClr val="DFEB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400" dirty="0">
                <a:solidFill>
                  <a:srgbClr val="DFEB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李向</a:t>
            </a:r>
            <a:r>
              <a:rPr lang="zh-CN" altLang="en-US" sz="1400" dirty="0" smtClean="0">
                <a:solidFill>
                  <a:srgbClr val="DFEB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伟（教授）</a:t>
            </a:r>
            <a:endParaRPr lang="zh-CN" altLang="en-US" sz="1400" dirty="0">
              <a:solidFill>
                <a:srgbClr val="DFEBE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Freeform 71"/>
          <p:cNvSpPr>
            <a:spLocks noEditPoints="1"/>
          </p:cNvSpPr>
          <p:nvPr/>
        </p:nvSpPr>
        <p:spPr bwMode="auto">
          <a:xfrm>
            <a:off x="3327804" y="2080817"/>
            <a:ext cx="250826" cy="268001"/>
          </a:xfrm>
          <a:custGeom>
            <a:avLst/>
            <a:gdLst>
              <a:gd name="T0" fmla="*/ 4 w 52"/>
              <a:gd name="T1" fmla="*/ 38 h 50"/>
              <a:gd name="T2" fmla="*/ 6 w 52"/>
              <a:gd name="T3" fmla="*/ 16 h 50"/>
              <a:gd name="T4" fmla="*/ 8 w 52"/>
              <a:gd name="T5" fmla="*/ 15 h 50"/>
              <a:gd name="T6" fmla="*/ 9 w 52"/>
              <a:gd name="T7" fmla="*/ 16 h 50"/>
              <a:gd name="T8" fmla="*/ 9 w 52"/>
              <a:gd name="T9" fmla="*/ 16 h 50"/>
              <a:gd name="T10" fmla="*/ 9 w 52"/>
              <a:gd name="T11" fmla="*/ 17 h 50"/>
              <a:gd name="T12" fmla="*/ 11 w 52"/>
              <a:gd name="T13" fmla="*/ 13 h 50"/>
              <a:gd name="T14" fmla="*/ 21 w 52"/>
              <a:gd name="T15" fmla="*/ 5 h 50"/>
              <a:gd name="T16" fmla="*/ 23 w 52"/>
              <a:gd name="T17" fmla="*/ 6 h 50"/>
              <a:gd name="T18" fmla="*/ 23 w 52"/>
              <a:gd name="T19" fmla="*/ 7 h 50"/>
              <a:gd name="T20" fmla="*/ 22 w 52"/>
              <a:gd name="T21" fmla="*/ 10 h 50"/>
              <a:gd name="T22" fmla="*/ 32 w 52"/>
              <a:gd name="T23" fmla="*/ 4 h 50"/>
              <a:gd name="T24" fmla="*/ 52 w 52"/>
              <a:gd name="T25" fmla="*/ 10 h 50"/>
              <a:gd name="T26" fmla="*/ 51 w 52"/>
              <a:gd name="T27" fmla="*/ 13 h 50"/>
              <a:gd name="T28" fmla="*/ 50 w 52"/>
              <a:gd name="T29" fmla="*/ 13 h 50"/>
              <a:gd name="T30" fmla="*/ 39 w 52"/>
              <a:gd name="T31" fmla="*/ 23 h 50"/>
              <a:gd name="T32" fmla="*/ 23 w 52"/>
              <a:gd name="T33" fmla="*/ 33 h 50"/>
              <a:gd name="T34" fmla="*/ 25 w 52"/>
              <a:gd name="T35" fmla="*/ 34 h 50"/>
              <a:gd name="T36" fmla="*/ 27 w 52"/>
              <a:gd name="T37" fmla="*/ 37 h 50"/>
              <a:gd name="T38" fmla="*/ 26 w 52"/>
              <a:gd name="T39" fmla="*/ 38 h 50"/>
              <a:gd name="T40" fmla="*/ 7 w 52"/>
              <a:gd name="T41" fmla="*/ 40 h 50"/>
              <a:gd name="T42" fmla="*/ 6 w 52"/>
              <a:gd name="T43" fmla="*/ 48 h 50"/>
              <a:gd name="T44" fmla="*/ 6 w 52"/>
              <a:gd name="T45" fmla="*/ 48 h 50"/>
              <a:gd name="T46" fmla="*/ 11 w 52"/>
              <a:gd name="T47" fmla="*/ 48 h 50"/>
              <a:gd name="T48" fmla="*/ 12 w 52"/>
              <a:gd name="T49" fmla="*/ 49 h 50"/>
              <a:gd name="T50" fmla="*/ 11 w 52"/>
              <a:gd name="T51" fmla="*/ 50 h 50"/>
              <a:gd name="T52" fmla="*/ 5 w 52"/>
              <a:gd name="T53" fmla="*/ 50 h 50"/>
              <a:gd name="T54" fmla="*/ 4 w 52"/>
              <a:gd name="T55" fmla="*/ 50 h 50"/>
              <a:gd name="T56" fmla="*/ 4 w 52"/>
              <a:gd name="T57" fmla="*/ 50 h 50"/>
              <a:gd name="T58" fmla="*/ 2 w 52"/>
              <a:gd name="T59" fmla="*/ 49 h 50"/>
              <a:gd name="T60" fmla="*/ 4 w 52"/>
              <a:gd name="T61" fmla="*/ 38 h 50"/>
              <a:gd name="T62" fmla="*/ 18 w 52"/>
              <a:gd name="T63" fmla="*/ 50 h 50"/>
              <a:gd name="T64" fmla="*/ 18 w 52"/>
              <a:gd name="T65" fmla="*/ 50 h 50"/>
              <a:gd name="T66" fmla="*/ 38 w 52"/>
              <a:gd name="T67" fmla="*/ 50 h 50"/>
              <a:gd name="T68" fmla="*/ 39 w 52"/>
              <a:gd name="T69" fmla="*/ 49 h 50"/>
              <a:gd name="T70" fmla="*/ 38 w 52"/>
              <a:gd name="T71" fmla="*/ 48 h 50"/>
              <a:gd name="T72" fmla="*/ 18 w 52"/>
              <a:gd name="T73" fmla="*/ 48 h 50"/>
              <a:gd name="T74" fmla="*/ 17 w 52"/>
              <a:gd name="T75" fmla="*/ 49 h 50"/>
              <a:gd name="T76" fmla="*/ 18 w 52"/>
              <a:gd name="T77" fmla="*/ 50 h 50"/>
              <a:gd name="T78" fmla="*/ 7 w 52"/>
              <a:gd name="T79" fmla="*/ 36 h 50"/>
              <a:gd name="T80" fmla="*/ 7 w 52"/>
              <a:gd name="T81" fmla="*/ 36 h 50"/>
              <a:gd name="T82" fmla="*/ 20 w 52"/>
              <a:gd name="T83" fmla="*/ 36 h 50"/>
              <a:gd name="T84" fmla="*/ 17 w 52"/>
              <a:gd name="T85" fmla="*/ 33 h 50"/>
              <a:gd name="T86" fmla="*/ 19 w 52"/>
              <a:gd name="T87" fmla="*/ 29 h 50"/>
              <a:gd name="T88" fmla="*/ 36 w 52"/>
              <a:gd name="T89" fmla="*/ 21 h 50"/>
              <a:gd name="T90" fmla="*/ 47 w 52"/>
              <a:gd name="T91" fmla="*/ 10 h 50"/>
              <a:gd name="T92" fmla="*/ 21 w 52"/>
              <a:gd name="T93" fmla="*/ 18 h 50"/>
              <a:gd name="T94" fmla="*/ 19 w 52"/>
              <a:gd name="T95" fmla="*/ 19 h 50"/>
              <a:gd name="T96" fmla="*/ 17 w 52"/>
              <a:gd name="T97" fmla="*/ 17 h 50"/>
              <a:gd name="T98" fmla="*/ 18 w 52"/>
              <a:gd name="T99" fmla="*/ 11 h 50"/>
              <a:gd name="T100" fmla="*/ 14 w 52"/>
              <a:gd name="T101" fmla="*/ 15 h 50"/>
              <a:gd name="T102" fmla="*/ 13 w 52"/>
              <a:gd name="T103" fmla="*/ 24 h 50"/>
              <a:gd name="T104" fmla="*/ 12 w 52"/>
              <a:gd name="T105" fmla="*/ 26 h 50"/>
              <a:gd name="T106" fmla="*/ 10 w 52"/>
              <a:gd name="T107" fmla="*/ 26 h 50"/>
              <a:gd name="T108" fmla="*/ 7 w 52"/>
              <a:gd name="T109" fmla="*/ 22 h 50"/>
              <a:gd name="T110" fmla="*/ 7 w 52"/>
              <a:gd name="T111" fmla="*/ 36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2" h="50">
                <a:moveTo>
                  <a:pt x="4" y="38"/>
                </a:moveTo>
                <a:cubicBezTo>
                  <a:pt x="0" y="32"/>
                  <a:pt x="2" y="22"/>
                  <a:pt x="6" y="16"/>
                </a:cubicBezTo>
                <a:cubicBezTo>
                  <a:pt x="6" y="15"/>
                  <a:pt x="7" y="15"/>
                  <a:pt x="8" y="15"/>
                </a:cubicBezTo>
                <a:cubicBezTo>
                  <a:pt x="9" y="15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7"/>
                  <a:pt x="9" y="17"/>
                  <a:pt x="9" y="17"/>
                </a:cubicBezTo>
                <a:cubicBezTo>
                  <a:pt x="10" y="16"/>
                  <a:pt x="10" y="15"/>
                  <a:pt x="11" y="13"/>
                </a:cubicBezTo>
                <a:cubicBezTo>
                  <a:pt x="13" y="9"/>
                  <a:pt x="17" y="6"/>
                  <a:pt x="21" y="5"/>
                </a:cubicBezTo>
                <a:cubicBezTo>
                  <a:pt x="22" y="4"/>
                  <a:pt x="23" y="5"/>
                  <a:pt x="23" y="6"/>
                </a:cubicBezTo>
                <a:cubicBezTo>
                  <a:pt x="23" y="6"/>
                  <a:pt x="23" y="7"/>
                  <a:pt x="23" y="7"/>
                </a:cubicBezTo>
                <a:cubicBezTo>
                  <a:pt x="23" y="8"/>
                  <a:pt x="22" y="9"/>
                  <a:pt x="22" y="10"/>
                </a:cubicBezTo>
                <a:cubicBezTo>
                  <a:pt x="25" y="7"/>
                  <a:pt x="29" y="5"/>
                  <a:pt x="32" y="4"/>
                </a:cubicBezTo>
                <a:cubicBezTo>
                  <a:pt x="40" y="1"/>
                  <a:pt x="49" y="2"/>
                  <a:pt x="52" y="10"/>
                </a:cubicBezTo>
                <a:cubicBezTo>
                  <a:pt x="52" y="11"/>
                  <a:pt x="52" y="12"/>
                  <a:pt x="51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44" y="15"/>
                  <a:pt x="42" y="19"/>
                  <a:pt x="39" y="23"/>
                </a:cubicBezTo>
                <a:cubicBezTo>
                  <a:pt x="36" y="28"/>
                  <a:pt x="33" y="34"/>
                  <a:pt x="23" y="33"/>
                </a:cubicBezTo>
                <a:cubicBezTo>
                  <a:pt x="23" y="34"/>
                  <a:pt x="24" y="34"/>
                  <a:pt x="25" y="34"/>
                </a:cubicBezTo>
                <a:cubicBezTo>
                  <a:pt x="26" y="35"/>
                  <a:pt x="27" y="36"/>
                  <a:pt x="27" y="37"/>
                </a:cubicBezTo>
                <a:cubicBezTo>
                  <a:pt x="27" y="37"/>
                  <a:pt x="26" y="38"/>
                  <a:pt x="26" y="38"/>
                </a:cubicBezTo>
                <a:cubicBezTo>
                  <a:pt x="21" y="41"/>
                  <a:pt x="12" y="43"/>
                  <a:pt x="7" y="40"/>
                </a:cubicBezTo>
                <a:cubicBezTo>
                  <a:pt x="6" y="42"/>
                  <a:pt x="5" y="44"/>
                  <a:pt x="6" y="48"/>
                </a:cubicBezTo>
                <a:cubicBezTo>
                  <a:pt x="6" y="48"/>
                  <a:pt x="6" y="48"/>
                  <a:pt x="6" y="48"/>
                </a:cubicBezTo>
                <a:cubicBezTo>
                  <a:pt x="11" y="48"/>
                  <a:pt x="11" y="48"/>
                  <a:pt x="11" y="48"/>
                </a:cubicBezTo>
                <a:cubicBezTo>
                  <a:pt x="12" y="48"/>
                  <a:pt x="12" y="48"/>
                  <a:pt x="12" y="49"/>
                </a:cubicBezTo>
                <a:cubicBezTo>
                  <a:pt x="12" y="50"/>
                  <a:pt x="12" y="50"/>
                  <a:pt x="11" y="50"/>
                </a:cubicBezTo>
                <a:cubicBezTo>
                  <a:pt x="5" y="50"/>
                  <a:pt x="5" y="50"/>
                  <a:pt x="5" y="50"/>
                </a:cubicBezTo>
                <a:cubicBezTo>
                  <a:pt x="4" y="50"/>
                  <a:pt x="4" y="50"/>
                  <a:pt x="4" y="50"/>
                </a:cubicBezTo>
                <a:cubicBezTo>
                  <a:pt x="4" y="50"/>
                  <a:pt x="4" y="50"/>
                  <a:pt x="4" y="50"/>
                </a:cubicBezTo>
                <a:cubicBezTo>
                  <a:pt x="3" y="50"/>
                  <a:pt x="2" y="49"/>
                  <a:pt x="2" y="49"/>
                </a:cubicBezTo>
                <a:cubicBezTo>
                  <a:pt x="1" y="43"/>
                  <a:pt x="3" y="40"/>
                  <a:pt x="4" y="38"/>
                </a:cubicBezTo>
                <a:close/>
                <a:moveTo>
                  <a:pt x="18" y="50"/>
                </a:moveTo>
                <a:cubicBezTo>
                  <a:pt x="18" y="50"/>
                  <a:pt x="18" y="50"/>
                  <a:pt x="18" y="50"/>
                </a:cubicBezTo>
                <a:cubicBezTo>
                  <a:pt x="38" y="50"/>
                  <a:pt x="38" y="50"/>
                  <a:pt x="38" y="50"/>
                </a:cubicBezTo>
                <a:cubicBezTo>
                  <a:pt x="39" y="50"/>
                  <a:pt x="39" y="50"/>
                  <a:pt x="39" y="49"/>
                </a:cubicBezTo>
                <a:cubicBezTo>
                  <a:pt x="39" y="48"/>
                  <a:pt x="39" y="48"/>
                  <a:pt x="38" y="48"/>
                </a:cubicBezTo>
                <a:cubicBezTo>
                  <a:pt x="18" y="48"/>
                  <a:pt x="18" y="48"/>
                  <a:pt x="18" y="48"/>
                </a:cubicBezTo>
                <a:cubicBezTo>
                  <a:pt x="17" y="48"/>
                  <a:pt x="17" y="48"/>
                  <a:pt x="17" y="49"/>
                </a:cubicBezTo>
                <a:cubicBezTo>
                  <a:pt x="17" y="50"/>
                  <a:pt x="17" y="50"/>
                  <a:pt x="18" y="50"/>
                </a:cubicBezTo>
                <a:close/>
                <a:moveTo>
                  <a:pt x="7" y="36"/>
                </a:moveTo>
                <a:cubicBezTo>
                  <a:pt x="7" y="36"/>
                  <a:pt x="7" y="36"/>
                  <a:pt x="7" y="36"/>
                </a:cubicBezTo>
                <a:cubicBezTo>
                  <a:pt x="10" y="39"/>
                  <a:pt x="17" y="37"/>
                  <a:pt x="20" y="36"/>
                </a:cubicBezTo>
                <a:cubicBezTo>
                  <a:pt x="18" y="35"/>
                  <a:pt x="17" y="34"/>
                  <a:pt x="17" y="33"/>
                </a:cubicBezTo>
                <a:cubicBezTo>
                  <a:pt x="16" y="32"/>
                  <a:pt x="16" y="29"/>
                  <a:pt x="19" y="29"/>
                </a:cubicBezTo>
                <a:cubicBezTo>
                  <a:pt x="30" y="31"/>
                  <a:pt x="33" y="26"/>
                  <a:pt x="36" y="21"/>
                </a:cubicBezTo>
                <a:cubicBezTo>
                  <a:pt x="38" y="17"/>
                  <a:pt x="41" y="12"/>
                  <a:pt x="47" y="10"/>
                </a:cubicBezTo>
                <a:cubicBezTo>
                  <a:pt x="41" y="0"/>
                  <a:pt x="24" y="11"/>
                  <a:pt x="21" y="18"/>
                </a:cubicBezTo>
                <a:cubicBezTo>
                  <a:pt x="20" y="19"/>
                  <a:pt x="20" y="19"/>
                  <a:pt x="19" y="19"/>
                </a:cubicBezTo>
                <a:cubicBezTo>
                  <a:pt x="18" y="19"/>
                  <a:pt x="17" y="18"/>
                  <a:pt x="17" y="17"/>
                </a:cubicBezTo>
                <a:cubicBezTo>
                  <a:pt x="17" y="17"/>
                  <a:pt x="17" y="15"/>
                  <a:pt x="18" y="11"/>
                </a:cubicBezTo>
                <a:cubicBezTo>
                  <a:pt x="17" y="12"/>
                  <a:pt x="15" y="14"/>
                  <a:pt x="14" y="15"/>
                </a:cubicBezTo>
                <a:cubicBezTo>
                  <a:pt x="13" y="18"/>
                  <a:pt x="12" y="21"/>
                  <a:pt x="13" y="24"/>
                </a:cubicBezTo>
                <a:cubicBezTo>
                  <a:pt x="13" y="25"/>
                  <a:pt x="13" y="26"/>
                  <a:pt x="12" y="26"/>
                </a:cubicBezTo>
                <a:cubicBezTo>
                  <a:pt x="11" y="27"/>
                  <a:pt x="10" y="27"/>
                  <a:pt x="10" y="26"/>
                </a:cubicBezTo>
                <a:cubicBezTo>
                  <a:pt x="9" y="24"/>
                  <a:pt x="8" y="23"/>
                  <a:pt x="7" y="22"/>
                </a:cubicBezTo>
                <a:cubicBezTo>
                  <a:pt x="5" y="26"/>
                  <a:pt x="5" y="32"/>
                  <a:pt x="7" y="36"/>
                </a:cubicBezTo>
                <a:close/>
              </a:path>
            </a:pathLst>
          </a:custGeom>
          <a:solidFill>
            <a:srgbClr val="DFEBE2"/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rgbClr val="DFEBE2"/>
              </a:solidFill>
            </a:endParaRPr>
          </a:p>
        </p:txBody>
      </p:sp>
      <p:sp>
        <p:nvSpPr>
          <p:cNvPr id="36" name="Freeform 71"/>
          <p:cNvSpPr>
            <a:spLocks noEditPoints="1"/>
          </p:cNvSpPr>
          <p:nvPr/>
        </p:nvSpPr>
        <p:spPr bwMode="auto">
          <a:xfrm>
            <a:off x="3328099" y="2903842"/>
            <a:ext cx="250826" cy="268001"/>
          </a:xfrm>
          <a:custGeom>
            <a:avLst/>
            <a:gdLst>
              <a:gd name="T0" fmla="*/ 4 w 52"/>
              <a:gd name="T1" fmla="*/ 38 h 50"/>
              <a:gd name="T2" fmla="*/ 6 w 52"/>
              <a:gd name="T3" fmla="*/ 16 h 50"/>
              <a:gd name="T4" fmla="*/ 8 w 52"/>
              <a:gd name="T5" fmla="*/ 15 h 50"/>
              <a:gd name="T6" fmla="*/ 9 w 52"/>
              <a:gd name="T7" fmla="*/ 16 h 50"/>
              <a:gd name="T8" fmla="*/ 9 w 52"/>
              <a:gd name="T9" fmla="*/ 16 h 50"/>
              <a:gd name="T10" fmla="*/ 9 w 52"/>
              <a:gd name="T11" fmla="*/ 17 h 50"/>
              <a:gd name="T12" fmla="*/ 11 w 52"/>
              <a:gd name="T13" fmla="*/ 13 h 50"/>
              <a:gd name="T14" fmla="*/ 21 w 52"/>
              <a:gd name="T15" fmla="*/ 5 h 50"/>
              <a:gd name="T16" fmla="*/ 23 w 52"/>
              <a:gd name="T17" fmla="*/ 6 h 50"/>
              <a:gd name="T18" fmla="*/ 23 w 52"/>
              <a:gd name="T19" fmla="*/ 7 h 50"/>
              <a:gd name="T20" fmla="*/ 22 w 52"/>
              <a:gd name="T21" fmla="*/ 10 h 50"/>
              <a:gd name="T22" fmla="*/ 32 w 52"/>
              <a:gd name="T23" fmla="*/ 4 h 50"/>
              <a:gd name="T24" fmla="*/ 52 w 52"/>
              <a:gd name="T25" fmla="*/ 10 h 50"/>
              <a:gd name="T26" fmla="*/ 51 w 52"/>
              <a:gd name="T27" fmla="*/ 13 h 50"/>
              <a:gd name="T28" fmla="*/ 50 w 52"/>
              <a:gd name="T29" fmla="*/ 13 h 50"/>
              <a:gd name="T30" fmla="*/ 39 w 52"/>
              <a:gd name="T31" fmla="*/ 23 h 50"/>
              <a:gd name="T32" fmla="*/ 23 w 52"/>
              <a:gd name="T33" fmla="*/ 33 h 50"/>
              <a:gd name="T34" fmla="*/ 25 w 52"/>
              <a:gd name="T35" fmla="*/ 34 h 50"/>
              <a:gd name="T36" fmla="*/ 27 w 52"/>
              <a:gd name="T37" fmla="*/ 37 h 50"/>
              <a:gd name="T38" fmla="*/ 26 w 52"/>
              <a:gd name="T39" fmla="*/ 38 h 50"/>
              <a:gd name="T40" fmla="*/ 7 w 52"/>
              <a:gd name="T41" fmla="*/ 40 h 50"/>
              <a:gd name="T42" fmla="*/ 6 w 52"/>
              <a:gd name="T43" fmla="*/ 48 h 50"/>
              <a:gd name="T44" fmla="*/ 6 w 52"/>
              <a:gd name="T45" fmla="*/ 48 h 50"/>
              <a:gd name="T46" fmla="*/ 11 w 52"/>
              <a:gd name="T47" fmla="*/ 48 h 50"/>
              <a:gd name="T48" fmla="*/ 12 w 52"/>
              <a:gd name="T49" fmla="*/ 49 h 50"/>
              <a:gd name="T50" fmla="*/ 11 w 52"/>
              <a:gd name="T51" fmla="*/ 50 h 50"/>
              <a:gd name="T52" fmla="*/ 5 w 52"/>
              <a:gd name="T53" fmla="*/ 50 h 50"/>
              <a:gd name="T54" fmla="*/ 4 w 52"/>
              <a:gd name="T55" fmla="*/ 50 h 50"/>
              <a:gd name="T56" fmla="*/ 4 w 52"/>
              <a:gd name="T57" fmla="*/ 50 h 50"/>
              <a:gd name="T58" fmla="*/ 2 w 52"/>
              <a:gd name="T59" fmla="*/ 49 h 50"/>
              <a:gd name="T60" fmla="*/ 4 w 52"/>
              <a:gd name="T61" fmla="*/ 38 h 50"/>
              <a:gd name="T62" fmla="*/ 18 w 52"/>
              <a:gd name="T63" fmla="*/ 50 h 50"/>
              <a:gd name="T64" fmla="*/ 18 w 52"/>
              <a:gd name="T65" fmla="*/ 50 h 50"/>
              <a:gd name="T66" fmla="*/ 38 w 52"/>
              <a:gd name="T67" fmla="*/ 50 h 50"/>
              <a:gd name="T68" fmla="*/ 39 w 52"/>
              <a:gd name="T69" fmla="*/ 49 h 50"/>
              <a:gd name="T70" fmla="*/ 38 w 52"/>
              <a:gd name="T71" fmla="*/ 48 h 50"/>
              <a:gd name="T72" fmla="*/ 18 w 52"/>
              <a:gd name="T73" fmla="*/ 48 h 50"/>
              <a:gd name="T74" fmla="*/ 17 w 52"/>
              <a:gd name="T75" fmla="*/ 49 h 50"/>
              <a:gd name="T76" fmla="*/ 18 w 52"/>
              <a:gd name="T77" fmla="*/ 50 h 50"/>
              <a:gd name="T78" fmla="*/ 7 w 52"/>
              <a:gd name="T79" fmla="*/ 36 h 50"/>
              <a:gd name="T80" fmla="*/ 7 w 52"/>
              <a:gd name="T81" fmla="*/ 36 h 50"/>
              <a:gd name="T82" fmla="*/ 20 w 52"/>
              <a:gd name="T83" fmla="*/ 36 h 50"/>
              <a:gd name="T84" fmla="*/ 17 w 52"/>
              <a:gd name="T85" fmla="*/ 33 h 50"/>
              <a:gd name="T86" fmla="*/ 19 w 52"/>
              <a:gd name="T87" fmla="*/ 29 h 50"/>
              <a:gd name="T88" fmla="*/ 36 w 52"/>
              <a:gd name="T89" fmla="*/ 21 h 50"/>
              <a:gd name="T90" fmla="*/ 47 w 52"/>
              <a:gd name="T91" fmla="*/ 10 h 50"/>
              <a:gd name="T92" fmla="*/ 21 w 52"/>
              <a:gd name="T93" fmla="*/ 18 h 50"/>
              <a:gd name="T94" fmla="*/ 19 w 52"/>
              <a:gd name="T95" fmla="*/ 19 h 50"/>
              <a:gd name="T96" fmla="*/ 17 w 52"/>
              <a:gd name="T97" fmla="*/ 17 h 50"/>
              <a:gd name="T98" fmla="*/ 18 w 52"/>
              <a:gd name="T99" fmla="*/ 11 h 50"/>
              <a:gd name="T100" fmla="*/ 14 w 52"/>
              <a:gd name="T101" fmla="*/ 15 h 50"/>
              <a:gd name="T102" fmla="*/ 13 w 52"/>
              <a:gd name="T103" fmla="*/ 24 h 50"/>
              <a:gd name="T104" fmla="*/ 12 w 52"/>
              <a:gd name="T105" fmla="*/ 26 h 50"/>
              <a:gd name="T106" fmla="*/ 10 w 52"/>
              <a:gd name="T107" fmla="*/ 26 h 50"/>
              <a:gd name="T108" fmla="*/ 7 w 52"/>
              <a:gd name="T109" fmla="*/ 22 h 50"/>
              <a:gd name="T110" fmla="*/ 7 w 52"/>
              <a:gd name="T111" fmla="*/ 36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2" h="50">
                <a:moveTo>
                  <a:pt x="4" y="38"/>
                </a:moveTo>
                <a:cubicBezTo>
                  <a:pt x="0" y="32"/>
                  <a:pt x="2" y="22"/>
                  <a:pt x="6" y="16"/>
                </a:cubicBezTo>
                <a:cubicBezTo>
                  <a:pt x="6" y="15"/>
                  <a:pt x="7" y="15"/>
                  <a:pt x="8" y="15"/>
                </a:cubicBezTo>
                <a:cubicBezTo>
                  <a:pt x="9" y="15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7"/>
                  <a:pt x="9" y="17"/>
                  <a:pt x="9" y="17"/>
                </a:cubicBezTo>
                <a:cubicBezTo>
                  <a:pt x="10" y="16"/>
                  <a:pt x="10" y="15"/>
                  <a:pt x="11" y="13"/>
                </a:cubicBezTo>
                <a:cubicBezTo>
                  <a:pt x="13" y="9"/>
                  <a:pt x="17" y="6"/>
                  <a:pt x="21" y="5"/>
                </a:cubicBezTo>
                <a:cubicBezTo>
                  <a:pt x="22" y="4"/>
                  <a:pt x="23" y="5"/>
                  <a:pt x="23" y="6"/>
                </a:cubicBezTo>
                <a:cubicBezTo>
                  <a:pt x="23" y="6"/>
                  <a:pt x="23" y="7"/>
                  <a:pt x="23" y="7"/>
                </a:cubicBezTo>
                <a:cubicBezTo>
                  <a:pt x="23" y="8"/>
                  <a:pt x="22" y="9"/>
                  <a:pt x="22" y="10"/>
                </a:cubicBezTo>
                <a:cubicBezTo>
                  <a:pt x="25" y="7"/>
                  <a:pt x="29" y="5"/>
                  <a:pt x="32" y="4"/>
                </a:cubicBezTo>
                <a:cubicBezTo>
                  <a:pt x="40" y="1"/>
                  <a:pt x="49" y="2"/>
                  <a:pt x="52" y="10"/>
                </a:cubicBezTo>
                <a:cubicBezTo>
                  <a:pt x="52" y="11"/>
                  <a:pt x="52" y="12"/>
                  <a:pt x="51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44" y="15"/>
                  <a:pt x="42" y="19"/>
                  <a:pt x="39" y="23"/>
                </a:cubicBezTo>
                <a:cubicBezTo>
                  <a:pt x="36" y="28"/>
                  <a:pt x="33" y="34"/>
                  <a:pt x="23" y="33"/>
                </a:cubicBezTo>
                <a:cubicBezTo>
                  <a:pt x="23" y="34"/>
                  <a:pt x="24" y="34"/>
                  <a:pt x="25" y="34"/>
                </a:cubicBezTo>
                <a:cubicBezTo>
                  <a:pt x="26" y="35"/>
                  <a:pt x="27" y="36"/>
                  <a:pt x="27" y="37"/>
                </a:cubicBezTo>
                <a:cubicBezTo>
                  <a:pt x="27" y="37"/>
                  <a:pt x="26" y="38"/>
                  <a:pt x="26" y="38"/>
                </a:cubicBezTo>
                <a:cubicBezTo>
                  <a:pt x="21" y="41"/>
                  <a:pt x="12" y="43"/>
                  <a:pt x="7" y="40"/>
                </a:cubicBezTo>
                <a:cubicBezTo>
                  <a:pt x="6" y="42"/>
                  <a:pt x="5" y="44"/>
                  <a:pt x="6" y="48"/>
                </a:cubicBezTo>
                <a:cubicBezTo>
                  <a:pt x="6" y="48"/>
                  <a:pt x="6" y="48"/>
                  <a:pt x="6" y="48"/>
                </a:cubicBezTo>
                <a:cubicBezTo>
                  <a:pt x="11" y="48"/>
                  <a:pt x="11" y="48"/>
                  <a:pt x="11" y="48"/>
                </a:cubicBezTo>
                <a:cubicBezTo>
                  <a:pt x="12" y="48"/>
                  <a:pt x="12" y="48"/>
                  <a:pt x="12" y="49"/>
                </a:cubicBezTo>
                <a:cubicBezTo>
                  <a:pt x="12" y="50"/>
                  <a:pt x="12" y="50"/>
                  <a:pt x="11" y="50"/>
                </a:cubicBezTo>
                <a:cubicBezTo>
                  <a:pt x="5" y="50"/>
                  <a:pt x="5" y="50"/>
                  <a:pt x="5" y="50"/>
                </a:cubicBezTo>
                <a:cubicBezTo>
                  <a:pt x="4" y="50"/>
                  <a:pt x="4" y="50"/>
                  <a:pt x="4" y="50"/>
                </a:cubicBezTo>
                <a:cubicBezTo>
                  <a:pt x="4" y="50"/>
                  <a:pt x="4" y="50"/>
                  <a:pt x="4" y="50"/>
                </a:cubicBezTo>
                <a:cubicBezTo>
                  <a:pt x="3" y="50"/>
                  <a:pt x="2" y="49"/>
                  <a:pt x="2" y="49"/>
                </a:cubicBezTo>
                <a:cubicBezTo>
                  <a:pt x="1" y="43"/>
                  <a:pt x="3" y="40"/>
                  <a:pt x="4" y="38"/>
                </a:cubicBezTo>
                <a:close/>
                <a:moveTo>
                  <a:pt x="18" y="50"/>
                </a:moveTo>
                <a:cubicBezTo>
                  <a:pt x="18" y="50"/>
                  <a:pt x="18" y="50"/>
                  <a:pt x="18" y="50"/>
                </a:cubicBezTo>
                <a:cubicBezTo>
                  <a:pt x="38" y="50"/>
                  <a:pt x="38" y="50"/>
                  <a:pt x="38" y="50"/>
                </a:cubicBezTo>
                <a:cubicBezTo>
                  <a:pt x="39" y="50"/>
                  <a:pt x="39" y="50"/>
                  <a:pt x="39" y="49"/>
                </a:cubicBezTo>
                <a:cubicBezTo>
                  <a:pt x="39" y="48"/>
                  <a:pt x="39" y="48"/>
                  <a:pt x="38" y="48"/>
                </a:cubicBezTo>
                <a:cubicBezTo>
                  <a:pt x="18" y="48"/>
                  <a:pt x="18" y="48"/>
                  <a:pt x="18" y="48"/>
                </a:cubicBezTo>
                <a:cubicBezTo>
                  <a:pt x="17" y="48"/>
                  <a:pt x="17" y="48"/>
                  <a:pt x="17" y="49"/>
                </a:cubicBezTo>
                <a:cubicBezTo>
                  <a:pt x="17" y="50"/>
                  <a:pt x="17" y="50"/>
                  <a:pt x="18" y="50"/>
                </a:cubicBezTo>
                <a:close/>
                <a:moveTo>
                  <a:pt x="7" y="36"/>
                </a:moveTo>
                <a:cubicBezTo>
                  <a:pt x="7" y="36"/>
                  <a:pt x="7" y="36"/>
                  <a:pt x="7" y="36"/>
                </a:cubicBezTo>
                <a:cubicBezTo>
                  <a:pt x="10" y="39"/>
                  <a:pt x="17" y="37"/>
                  <a:pt x="20" y="36"/>
                </a:cubicBezTo>
                <a:cubicBezTo>
                  <a:pt x="18" y="35"/>
                  <a:pt x="17" y="34"/>
                  <a:pt x="17" y="33"/>
                </a:cubicBezTo>
                <a:cubicBezTo>
                  <a:pt x="16" y="32"/>
                  <a:pt x="16" y="29"/>
                  <a:pt x="19" y="29"/>
                </a:cubicBezTo>
                <a:cubicBezTo>
                  <a:pt x="30" y="31"/>
                  <a:pt x="33" y="26"/>
                  <a:pt x="36" y="21"/>
                </a:cubicBezTo>
                <a:cubicBezTo>
                  <a:pt x="38" y="17"/>
                  <a:pt x="41" y="12"/>
                  <a:pt x="47" y="10"/>
                </a:cubicBezTo>
                <a:cubicBezTo>
                  <a:pt x="41" y="0"/>
                  <a:pt x="24" y="11"/>
                  <a:pt x="21" y="18"/>
                </a:cubicBezTo>
                <a:cubicBezTo>
                  <a:pt x="20" y="19"/>
                  <a:pt x="20" y="19"/>
                  <a:pt x="19" y="19"/>
                </a:cubicBezTo>
                <a:cubicBezTo>
                  <a:pt x="18" y="19"/>
                  <a:pt x="17" y="18"/>
                  <a:pt x="17" y="17"/>
                </a:cubicBezTo>
                <a:cubicBezTo>
                  <a:pt x="17" y="17"/>
                  <a:pt x="17" y="15"/>
                  <a:pt x="18" y="11"/>
                </a:cubicBezTo>
                <a:cubicBezTo>
                  <a:pt x="17" y="12"/>
                  <a:pt x="15" y="14"/>
                  <a:pt x="14" y="15"/>
                </a:cubicBezTo>
                <a:cubicBezTo>
                  <a:pt x="13" y="18"/>
                  <a:pt x="12" y="21"/>
                  <a:pt x="13" y="24"/>
                </a:cubicBezTo>
                <a:cubicBezTo>
                  <a:pt x="13" y="25"/>
                  <a:pt x="13" y="26"/>
                  <a:pt x="12" y="26"/>
                </a:cubicBezTo>
                <a:cubicBezTo>
                  <a:pt x="11" y="27"/>
                  <a:pt x="10" y="27"/>
                  <a:pt x="10" y="26"/>
                </a:cubicBezTo>
                <a:cubicBezTo>
                  <a:pt x="9" y="24"/>
                  <a:pt x="8" y="23"/>
                  <a:pt x="7" y="22"/>
                </a:cubicBezTo>
                <a:cubicBezTo>
                  <a:pt x="5" y="26"/>
                  <a:pt x="5" y="32"/>
                  <a:pt x="7" y="36"/>
                </a:cubicBezTo>
                <a:close/>
              </a:path>
            </a:pathLst>
          </a:custGeom>
          <a:solidFill>
            <a:srgbClr val="DFEBE2"/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rgbClr val="DFEBE2"/>
              </a:solidFill>
            </a:endParaRPr>
          </a:p>
        </p:txBody>
      </p:sp>
      <p:sp>
        <p:nvSpPr>
          <p:cNvPr id="13" name="Freeform 71"/>
          <p:cNvSpPr>
            <a:spLocks noEditPoints="1"/>
          </p:cNvSpPr>
          <p:nvPr/>
        </p:nvSpPr>
        <p:spPr bwMode="auto">
          <a:xfrm>
            <a:off x="3305848" y="2517805"/>
            <a:ext cx="250826" cy="268001"/>
          </a:xfrm>
          <a:custGeom>
            <a:avLst/>
            <a:gdLst>
              <a:gd name="T0" fmla="*/ 4 w 52"/>
              <a:gd name="T1" fmla="*/ 38 h 50"/>
              <a:gd name="T2" fmla="*/ 6 w 52"/>
              <a:gd name="T3" fmla="*/ 16 h 50"/>
              <a:gd name="T4" fmla="*/ 8 w 52"/>
              <a:gd name="T5" fmla="*/ 15 h 50"/>
              <a:gd name="T6" fmla="*/ 9 w 52"/>
              <a:gd name="T7" fmla="*/ 16 h 50"/>
              <a:gd name="T8" fmla="*/ 9 w 52"/>
              <a:gd name="T9" fmla="*/ 16 h 50"/>
              <a:gd name="T10" fmla="*/ 9 w 52"/>
              <a:gd name="T11" fmla="*/ 17 h 50"/>
              <a:gd name="T12" fmla="*/ 11 w 52"/>
              <a:gd name="T13" fmla="*/ 13 h 50"/>
              <a:gd name="T14" fmla="*/ 21 w 52"/>
              <a:gd name="T15" fmla="*/ 5 h 50"/>
              <a:gd name="T16" fmla="*/ 23 w 52"/>
              <a:gd name="T17" fmla="*/ 6 h 50"/>
              <a:gd name="T18" fmla="*/ 23 w 52"/>
              <a:gd name="T19" fmla="*/ 7 h 50"/>
              <a:gd name="T20" fmla="*/ 22 w 52"/>
              <a:gd name="T21" fmla="*/ 10 h 50"/>
              <a:gd name="T22" fmla="*/ 32 w 52"/>
              <a:gd name="T23" fmla="*/ 4 h 50"/>
              <a:gd name="T24" fmla="*/ 52 w 52"/>
              <a:gd name="T25" fmla="*/ 10 h 50"/>
              <a:gd name="T26" fmla="*/ 51 w 52"/>
              <a:gd name="T27" fmla="*/ 13 h 50"/>
              <a:gd name="T28" fmla="*/ 50 w 52"/>
              <a:gd name="T29" fmla="*/ 13 h 50"/>
              <a:gd name="T30" fmla="*/ 39 w 52"/>
              <a:gd name="T31" fmla="*/ 23 h 50"/>
              <a:gd name="T32" fmla="*/ 23 w 52"/>
              <a:gd name="T33" fmla="*/ 33 h 50"/>
              <a:gd name="T34" fmla="*/ 25 w 52"/>
              <a:gd name="T35" fmla="*/ 34 h 50"/>
              <a:gd name="T36" fmla="*/ 27 w 52"/>
              <a:gd name="T37" fmla="*/ 37 h 50"/>
              <a:gd name="T38" fmla="*/ 26 w 52"/>
              <a:gd name="T39" fmla="*/ 38 h 50"/>
              <a:gd name="T40" fmla="*/ 7 w 52"/>
              <a:gd name="T41" fmla="*/ 40 h 50"/>
              <a:gd name="T42" fmla="*/ 6 w 52"/>
              <a:gd name="T43" fmla="*/ 48 h 50"/>
              <a:gd name="T44" fmla="*/ 6 w 52"/>
              <a:gd name="T45" fmla="*/ 48 h 50"/>
              <a:gd name="T46" fmla="*/ 11 w 52"/>
              <a:gd name="T47" fmla="*/ 48 h 50"/>
              <a:gd name="T48" fmla="*/ 12 w 52"/>
              <a:gd name="T49" fmla="*/ 49 h 50"/>
              <a:gd name="T50" fmla="*/ 11 w 52"/>
              <a:gd name="T51" fmla="*/ 50 h 50"/>
              <a:gd name="T52" fmla="*/ 5 w 52"/>
              <a:gd name="T53" fmla="*/ 50 h 50"/>
              <a:gd name="T54" fmla="*/ 4 w 52"/>
              <a:gd name="T55" fmla="*/ 50 h 50"/>
              <a:gd name="T56" fmla="*/ 4 w 52"/>
              <a:gd name="T57" fmla="*/ 50 h 50"/>
              <a:gd name="T58" fmla="*/ 2 w 52"/>
              <a:gd name="T59" fmla="*/ 49 h 50"/>
              <a:gd name="T60" fmla="*/ 4 w 52"/>
              <a:gd name="T61" fmla="*/ 38 h 50"/>
              <a:gd name="T62" fmla="*/ 18 w 52"/>
              <a:gd name="T63" fmla="*/ 50 h 50"/>
              <a:gd name="T64" fmla="*/ 18 w 52"/>
              <a:gd name="T65" fmla="*/ 50 h 50"/>
              <a:gd name="T66" fmla="*/ 38 w 52"/>
              <a:gd name="T67" fmla="*/ 50 h 50"/>
              <a:gd name="T68" fmla="*/ 39 w 52"/>
              <a:gd name="T69" fmla="*/ 49 h 50"/>
              <a:gd name="T70" fmla="*/ 38 w 52"/>
              <a:gd name="T71" fmla="*/ 48 h 50"/>
              <a:gd name="T72" fmla="*/ 18 w 52"/>
              <a:gd name="T73" fmla="*/ 48 h 50"/>
              <a:gd name="T74" fmla="*/ 17 w 52"/>
              <a:gd name="T75" fmla="*/ 49 h 50"/>
              <a:gd name="T76" fmla="*/ 18 w 52"/>
              <a:gd name="T77" fmla="*/ 50 h 50"/>
              <a:gd name="T78" fmla="*/ 7 w 52"/>
              <a:gd name="T79" fmla="*/ 36 h 50"/>
              <a:gd name="T80" fmla="*/ 7 w 52"/>
              <a:gd name="T81" fmla="*/ 36 h 50"/>
              <a:gd name="T82" fmla="*/ 20 w 52"/>
              <a:gd name="T83" fmla="*/ 36 h 50"/>
              <a:gd name="T84" fmla="*/ 17 w 52"/>
              <a:gd name="T85" fmla="*/ 33 h 50"/>
              <a:gd name="T86" fmla="*/ 19 w 52"/>
              <a:gd name="T87" fmla="*/ 29 h 50"/>
              <a:gd name="T88" fmla="*/ 36 w 52"/>
              <a:gd name="T89" fmla="*/ 21 h 50"/>
              <a:gd name="T90" fmla="*/ 47 w 52"/>
              <a:gd name="T91" fmla="*/ 10 h 50"/>
              <a:gd name="T92" fmla="*/ 21 w 52"/>
              <a:gd name="T93" fmla="*/ 18 h 50"/>
              <a:gd name="T94" fmla="*/ 19 w 52"/>
              <a:gd name="T95" fmla="*/ 19 h 50"/>
              <a:gd name="T96" fmla="*/ 17 w 52"/>
              <a:gd name="T97" fmla="*/ 17 h 50"/>
              <a:gd name="T98" fmla="*/ 18 w 52"/>
              <a:gd name="T99" fmla="*/ 11 h 50"/>
              <a:gd name="T100" fmla="*/ 14 w 52"/>
              <a:gd name="T101" fmla="*/ 15 h 50"/>
              <a:gd name="T102" fmla="*/ 13 w 52"/>
              <a:gd name="T103" fmla="*/ 24 h 50"/>
              <a:gd name="T104" fmla="*/ 12 w 52"/>
              <a:gd name="T105" fmla="*/ 26 h 50"/>
              <a:gd name="T106" fmla="*/ 10 w 52"/>
              <a:gd name="T107" fmla="*/ 26 h 50"/>
              <a:gd name="T108" fmla="*/ 7 w 52"/>
              <a:gd name="T109" fmla="*/ 22 h 50"/>
              <a:gd name="T110" fmla="*/ 7 w 52"/>
              <a:gd name="T111" fmla="*/ 36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2" h="50">
                <a:moveTo>
                  <a:pt x="4" y="38"/>
                </a:moveTo>
                <a:cubicBezTo>
                  <a:pt x="0" y="32"/>
                  <a:pt x="2" y="22"/>
                  <a:pt x="6" y="16"/>
                </a:cubicBezTo>
                <a:cubicBezTo>
                  <a:pt x="6" y="15"/>
                  <a:pt x="7" y="15"/>
                  <a:pt x="8" y="15"/>
                </a:cubicBezTo>
                <a:cubicBezTo>
                  <a:pt x="9" y="15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7"/>
                  <a:pt x="9" y="17"/>
                  <a:pt x="9" y="17"/>
                </a:cubicBezTo>
                <a:cubicBezTo>
                  <a:pt x="10" y="16"/>
                  <a:pt x="10" y="15"/>
                  <a:pt x="11" y="13"/>
                </a:cubicBezTo>
                <a:cubicBezTo>
                  <a:pt x="13" y="9"/>
                  <a:pt x="17" y="6"/>
                  <a:pt x="21" y="5"/>
                </a:cubicBezTo>
                <a:cubicBezTo>
                  <a:pt x="22" y="4"/>
                  <a:pt x="23" y="5"/>
                  <a:pt x="23" y="6"/>
                </a:cubicBezTo>
                <a:cubicBezTo>
                  <a:pt x="23" y="6"/>
                  <a:pt x="23" y="7"/>
                  <a:pt x="23" y="7"/>
                </a:cubicBezTo>
                <a:cubicBezTo>
                  <a:pt x="23" y="8"/>
                  <a:pt x="22" y="9"/>
                  <a:pt x="22" y="10"/>
                </a:cubicBezTo>
                <a:cubicBezTo>
                  <a:pt x="25" y="7"/>
                  <a:pt x="29" y="5"/>
                  <a:pt x="32" y="4"/>
                </a:cubicBezTo>
                <a:cubicBezTo>
                  <a:pt x="40" y="1"/>
                  <a:pt x="49" y="2"/>
                  <a:pt x="52" y="10"/>
                </a:cubicBezTo>
                <a:cubicBezTo>
                  <a:pt x="52" y="11"/>
                  <a:pt x="52" y="12"/>
                  <a:pt x="51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44" y="15"/>
                  <a:pt x="42" y="19"/>
                  <a:pt x="39" y="23"/>
                </a:cubicBezTo>
                <a:cubicBezTo>
                  <a:pt x="36" y="28"/>
                  <a:pt x="33" y="34"/>
                  <a:pt x="23" y="33"/>
                </a:cubicBezTo>
                <a:cubicBezTo>
                  <a:pt x="23" y="34"/>
                  <a:pt x="24" y="34"/>
                  <a:pt x="25" y="34"/>
                </a:cubicBezTo>
                <a:cubicBezTo>
                  <a:pt x="26" y="35"/>
                  <a:pt x="27" y="36"/>
                  <a:pt x="27" y="37"/>
                </a:cubicBezTo>
                <a:cubicBezTo>
                  <a:pt x="27" y="37"/>
                  <a:pt x="26" y="38"/>
                  <a:pt x="26" y="38"/>
                </a:cubicBezTo>
                <a:cubicBezTo>
                  <a:pt x="21" y="41"/>
                  <a:pt x="12" y="43"/>
                  <a:pt x="7" y="40"/>
                </a:cubicBezTo>
                <a:cubicBezTo>
                  <a:pt x="6" y="42"/>
                  <a:pt x="5" y="44"/>
                  <a:pt x="6" y="48"/>
                </a:cubicBezTo>
                <a:cubicBezTo>
                  <a:pt x="6" y="48"/>
                  <a:pt x="6" y="48"/>
                  <a:pt x="6" y="48"/>
                </a:cubicBezTo>
                <a:cubicBezTo>
                  <a:pt x="11" y="48"/>
                  <a:pt x="11" y="48"/>
                  <a:pt x="11" y="48"/>
                </a:cubicBezTo>
                <a:cubicBezTo>
                  <a:pt x="12" y="48"/>
                  <a:pt x="12" y="48"/>
                  <a:pt x="12" y="49"/>
                </a:cubicBezTo>
                <a:cubicBezTo>
                  <a:pt x="12" y="50"/>
                  <a:pt x="12" y="50"/>
                  <a:pt x="11" y="50"/>
                </a:cubicBezTo>
                <a:cubicBezTo>
                  <a:pt x="5" y="50"/>
                  <a:pt x="5" y="50"/>
                  <a:pt x="5" y="50"/>
                </a:cubicBezTo>
                <a:cubicBezTo>
                  <a:pt x="4" y="50"/>
                  <a:pt x="4" y="50"/>
                  <a:pt x="4" y="50"/>
                </a:cubicBezTo>
                <a:cubicBezTo>
                  <a:pt x="4" y="50"/>
                  <a:pt x="4" y="50"/>
                  <a:pt x="4" y="50"/>
                </a:cubicBezTo>
                <a:cubicBezTo>
                  <a:pt x="3" y="50"/>
                  <a:pt x="2" y="49"/>
                  <a:pt x="2" y="49"/>
                </a:cubicBezTo>
                <a:cubicBezTo>
                  <a:pt x="1" y="43"/>
                  <a:pt x="3" y="40"/>
                  <a:pt x="4" y="38"/>
                </a:cubicBezTo>
                <a:close/>
                <a:moveTo>
                  <a:pt x="18" y="50"/>
                </a:moveTo>
                <a:cubicBezTo>
                  <a:pt x="18" y="50"/>
                  <a:pt x="18" y="50"/>
                  <a:pt x="18" y="50"/>
                </a:cubicBezTo>
                <a:cubicBezTo>
                  <a:pt x="38" y="50"/>
                  <a:pt x="38" y="50"/>
                  <a:pt x="38" y="50"/>
                </a:cubicBezTo>
                <a:cubicBezTo>
                  <a:pt x="39" y="50"/>
                  <a:pt x="39" y="50"/>
                  <a:pt x="39" y="49"/>
                </a:cubicBezTo>
                <a:cubicBezTo>
                  <a:pt x="39" y="48"/>
                  <a:pt x="39" y="48"/>
                  <a:pt x="38" y="48"/>
                </a:cubicBezTo>
                <a:cubicBezTo>
                  <a:pt x="18" y="48"/>
                  <a:pt x="18" y="48"/>
                  <a:pt x="18" y="48"/>
                </a:cubicBezTo>
                <a:cubicBezTo>
                  <a:pt x="17" y="48"/>
                  <a:pt x="17" y="48"/>
                  <a:pt x="17" y="49"/>
                </a:cubicBezTo>
                <a:cubicBezTo>
                  <a:pt x="17" y="50"/>
                  <a:pt x="17" y="50"/>
                  <a:pt x="18" y="50"/>
                </a:cubicBezTo>
                <a:close/>
                <a:moveTo>
                  <a:pt x="7" y="36"/>
                </a:moveTo>
                <a:cubicBezTo>
                  <a:pt x="7" y="36"/>
                  <a:pt x="7" y="36"/>
                  <a:pt x="7" y="36"/>
                </a:cubicBezTo>
                <a:cubicBezTo>
                  <a:pt x="10" y="39"/>
                  <a:pt x="17" y="37"/>
                  <a:pt x="20" y="36"/>
                </a:cubicBezTo>
                <a:cubicBezTo>
                  <a:pt x="18" y="35"/>
                  <a:pt x="17" y="34"/>
                  <a:pt x="17" y="33"/>
                </a:cubicBezTo>
                <a:cubicBezTo>
                  <a:pt x="16" y="32"/>
                  <a:pt x="16" y="29"/>
                  <a:pt x="19" y="29"/>
                </a:cubicBezTo>
                <a:cubicBezTo>
                  <a:pt x="30" y="31"/>
                  <a:pt x="33" y="26"/>
                  <a:pt x="36" y="21"/>
                </a:cubicBezTo>
                <a:cubicBezTo>
                  <a:pt x="38" y="17"/>
                  <a:pt x="41" y="12"/>
                  <a:pt x="47" y="10"/>
                </a:cubicBezTo>
                <a:cubicBezTo>
                  <a:pt x="41" y="0"/>
                  <a:pt x="24" y="11"/>
                  <a:pt x="21" y="18"/>
                </a:cubicBezTo>
                <a:cubicBezTo>
                  <a:pt x="20" y="19"/>
                  <a:pt x="20" y="19"/>
                  <a:pt x="19" y="19"/>
                </a:cubicBezTo>
                <a:cubicBezTo>
                  <a:pt x="18" y="19"/>
                  <a:pt x="17" y="18"/>
                  <a:pt x="17" y="17"/>
                </a:cubicBezTo>
                <a:cubicBezTo>
                  <a:pt x="17" y="17"/>
                  <a:pt x="17" y="15"/>
                  <a:pt x="18" y="11"/>
                </a:cubicBezTo>
                <a:cubicBezTo>
                  <a:pt x="17" y="12"/>
                  <a:pt x="15" y="14"/>
                  <a:pt x="14" y="15"/>
                </a:cubicBezTo>
                <a:cubicBezTo>
                  <a:pt x="13" y="18"/>
                  <a:pt x="12" y="21"/>
                  <a:pt x="13" y="24"/>
                </a:cubicBezTo>
                <a:cubicBezTo>
                  <a:pt x="13" y="25"/>
                  <a:pt x="13" y="26"/>
                  <a:pt x="12" y="26"/>
                </a:cubicBezTo>
                <a:cubicBezTo>
                  <a:pt x="11" y="27"/>
                  <a:pt x="10" y="27"/>
                  <a:pt x="10" y="26"/>
                </a:cubicBezTo>
                <a:cubicBezTo>
                  <a:pt x="9" y="24"/>
                  <a:pt x="8" y="23"/>
                  <a:pt x="7" y="22"/>
                </a:cubicBezTo>
                <a:cubicBezTo>
                  <a:pt x="5" y="26"/>
                  <a:pt x="5" y="32"/>
                  <a:pt x="7" y="36"/>
                </a:cubicBezTo>
                <a:close/>
              </a:path>
            </a:pathLst>
          </a:custGeom>
          <a:solidFill>
            <a:srgbClr val="DFEBE2"/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rgbClr val="DFEBE2"/>
              </a:solidFill>
            </a:endParaRPr>
          </a:p>
        </p:txBody>
      </p:sp>
      <p:sp>
        <p:nvSpPr>
          <p:cNvPr id="14" name="文本框 28"/>
          <p:cNvSpPr txBox="1"/>
          <p:nvPr/>
        </p:nvSpPr>
        <p:spPr>
          <a:xfrm>
            <a:off x="3596309" y="2883953"/>
            <a:ext cx="3450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DFEB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学       号：</a:t>
            </a:r>
            <a:r>
              <a:rPr lang="en-US" altLang="zh-CN" sz="1400" dirty="0" smtClean="0">
                <a:solidFill>
                  <a:srgbClr val="DFEB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201303501112</a:t>
            </a:r>
            <a:r>
              <a:rPr lang="en-US" altLang="zh-CN" sz="1400" dirty="0">
                <a:solidFill>
                  <a:srgbClr val="DFEB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sz="1400" dirty="0">
              <a:solidFill>
                <a:srgbClr val="DFEBE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Freeform 71"/>
          <p:cNvSpPr>
            <a:spLocks noEditPoints="1"/>
          </p:cNvSpPr>
          <p:nvPr/>
        </p:nvSpPr>
        <p:spPr bwMode="auto">
          <a:xfrm>
            <a:off x="3305848" y="3285107"/>
            <a:ext cx="250826" cy="268001"/>
          </a:xfrm>
          <a:custGeom>
            <a:avLst/>
            <a:gdLst>
              <a:gd name="T0" fmla="*/ 4 w 52"/>
              <a:gd name="T1" fmla="*/ 38 h 50"/>
              <a:gd name="T2" fmla="*/ 6 w 52"/>
              <a:gd name="T3" fmla="*/ 16 h 50"/>
              <a:gd name="T4" fmla="*/ 8 w 52"/>
              <a:gd name="T5" fmla="*/ 15 h 50"/>
              <a:gd name="T6" fmla="*/ 9 w 52"/>
              <a:gd name="T7" fmla="*/ 16 h 50"/>
              <a:gd name="T8" fmla="*/ 9 w 52"/>
              <a:gd name="T9" fmla="*/ 16 h 50"/>
              <a:gd name="T10" fmla="*/ 9 w 52"/>
              <a:gd name="T11" fmla="*/ 17 h 50"/>
              <a:gd name="T12" fmla="*/ 11 w 52"/>
              <a:gd name="T13" fmla="*/ 13 h 50"/>
              <a:gd name="T14" fmla="*/ 21 w 52"/>
              <a:gd name="T15" fmla="*/ 5 h 50"/>
              <a:gd name="T16" fmla="*/ 23 w 52"/>
              <a:gd name="T17" fmla="*/ 6 h 50"/>
              <a:gd name="T18" fmla="*/ 23 w 52"/>
              <a:gd name="T19" fmla="*/ 7 h 50"/>
              <a:gd name="T20" fmla="*/ 22 w 52"/>
              <a:gd name="T21" fmla="*/ 10 h 50"/>
              <a:gd name="T22" fmla="*/ 32 w 52"/>
              <a:gd name="T23" fmla="*/ 4 h 50"/>
              <a:gd name="T24" fmla="*/ 52 w 52"/>
              <a:gd name="T25" fmla="*/ 10 h 50"/>
              <a:gd name="T26" fmla="*/ 51 w 52"/>
              <a:gd name="T27" fmla="*/ 13 h 50"/>
              <a:gd name="T28" fmla="*/ 50 w 52"/>
              <a:gd name="T29" fmla="*/ 13 h 50"/>
              <a:gd name="T30" fmla="*/ 39 w 52"/>
              <a:gd name="T31" fmla="*/ 23 h 50"/>
              <a:gd name="T32" fmla="*/ 23 w 52"/>
              <a:gd name="T33" fmla="*/ 33 h 50"/>
              <a:gd name="T34" fmla="*/ 25 w 52"/>
              <a:gd name="T35" fmla="*/ 34 h 50"/>
              <a:gd name="T36" fmla="*/ 27 w 52"/>
              <a:gd name="T37" fmla="*/ 37 h 50"/>
              <a:gd name="T38" fmla="*/ 26 w 52"/>
              <a:gd name="T39" fmla="*/ 38 h 50"/>
              <a:gd name="T40" fmla="*/ 7 w 52"/>
              <a:gd name="T41" fmla="*/ 40 h 50"/>
              <a:gd name="T42" fmla="*/ 6 w 52"/>
              <a:gd name="T43" fmla="*/ 48 h 50"/>
              <a:gd name="T44" fmla="*/ 6 w 52"/>
              <a:gd name="T45" fmla="*/ 48 h 50"/>
              <a:gd name="T46" fmla="*/ 11 w 52"/>
              <a:gd name="T47" fmla="*/ 48 h 50"/>
              <a:gd name="T48" fmla="*/ 12 w 52"/>
              <a:gd name="T49" fmla="*/ 49 h 50"/>
              <a:gd name="T50" fmla="*/ 11 w 52"/>
              <a:gd name="T51" fmla="*/ 50 h 50"/>
              <a:gd name="T52" fmla="*/ 5 w 52"/>
              <a:gd name="T53" fmla="*/ 50 h 50"/>
              <a:gd name="T54" fmla="*/ 4 w 52"/>
              <a:gd name="T55" fmla="*/ 50 h 50"/>
              <a:gd name="T56" fmla="*/ 4 w 52"/>
              <a:gd name="T57" fmla="*/ 50 h 50"/>
              <a:gd name="T58" fmla="*/ 2 w 52"/>
              <a:gd name="T59" fmla="*/ 49 h 50"/>
              <a:gd name="T60" fmla="*/ 4 w 52"/>
              <a:gd name="T61" fmla="*/ 38 h 50"/>
              <a:gd name="T62" fmla="*/ 18 w 52"/>
              <a:gd name="T63" fmla="*/ 50 h 50"/>
              <a:gd name="T64" fmla="*/ 18 w 52"/>
              <a:gd name="T65" fmla="*/ 50 h 50"/>
              <a:gd name="T66" fmla="*/ 38 w 52"/>
              <a:gd name="T67" fmla="*/ 50 h 50"/>
              <a:gd name="T68" fmla="*/ 39 w 52"/>
              <a:gd name="T69" fmla="*/ 49 h 50"/>
              <a:gd name="T70" fmla="*/ 38 w 52"/>
              <a:gd name="T71" fmla="*/ 48 h 50"/>
              <a:gd name="T72" fmla="*/ 18 w 52"/>
              <a:gd name="T73" fmla="*/ 48 h 50"/>
              <a:gd name="T74" fmla="*/ 17 w 52"/>
              <a:gd name="T75" fmla="*/ 49 h 50"/>
              <a:gd name="T76" fmla="*/ 18 w 52"/>
              <a:gd name="T77" fmla="*/ 50 h 50"/>
              <a:gd name="T78" fmla="*/ 7 w 52"/>
              <a:gd name="T79" fmla="*/ 36 h 50"/>
              <a:gd name="T80" fmla="*/ 7 w 52"/>
              <a:gd name="T81" fmla="*/ 36 h 50"/>
              <a:gd name="T82" fmla="*/ 20 w 52"/>
              <a:gd name="T83" fmla="*/ 36 h 50"/>
              <a:gd name="T84" fmla="*/ 17 w 52"/>
              <a:gd name="T85" fmla="*/ 33 h 50"/>
              <a:gd name="T86" fmla="*/ 19 w 52"/>
              <a:gd name="T87" fmla="*/ 29 h 50"/>
              <a:gd name="T88" fmla="*/ 36 w 52"/>
              <a:gd name="T89" fmla="*/ 21 h 50"/>
              <a:gd name="T90" fmla="*/ 47 w 52"/>
              <a:gd name="T91" fmla="*/ 10 h 50"/>
              <a:gd name="T92" fmla="*/ 21 w 52"/>
              <a:gd name="T93" fmla="*/ 18 h 50"/>
              <a:gd name="T94" fmla="*/ 19 w 52"/>
              <a:gd name="T95" fmla="*/ 19 h 50"/>
              <a:gd name="T96" fmla="*/ 17 w 52"/>
              <a:gd name="T97" fmla="*/ 17 h 50"/>
              <a:gd name="T98" fmla="*/ 18 w 52"/>
              <a:gd name="T99" fmla="*/ 11 h 50"/>
              <a:gd name="T100" fmla="*/ 14 w 52"/>
              <a:gd name="T101" fmla="*/ 15 h 50"/>
              <a:gd name="T102" fmla="*/ 13 w 52"/>
              <a:gd name="T103" fmla="*/ 24 h 50"/>
              <a:gd name="T104" fmla="*/ 12 w 52"/>
              <a:gd name="T105" fmla="*/ 26 h 50"/>
              <a:gd name="T106" fmla="*/ 10 w 52"/>
              <a:gd name="T107" fmla="*/ 26 h 50"/>
              <a:gd name="T108" fmla="*/ 7 w 52"/>
              <a:gd name="T109" fmla="*/ 22 h 50"/>
              <a:gd name="T110" fmla="*/ 7 w 52"/>
              <a:gd name="T111" fmla="*/ 36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2" h="50">
                <a:moveTo>
                  <a:pt x="4" y="38"/>
                </a:moveTo>
                <a:cubicBezTo>
                  <a:pt x="0" y="32"/>
                  <a:pt x="2" y="22"/>
                  <a:pt x="6" y="16"/>
                </a:cubicBezTo>
                <a:cubicBezTo>
                  <a:pt x="6" y="15"/>
                  <a:pt x="7" y="15"/>
                  <a:pt x="8" y="15"/>
                </a:cubicBezTo>
                <a:cubicBezTo>
                  <a:pt x="9" y="15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7"/>
                  <a:pt x="9" y="17"/>
                  <a:pt x="9" y="17"/>
                </a:cubicBezTo>
                <a:cubicBezTo>
                  <a:pt x="10" y="16"/>
                  <a:pt x="10" y="15"/>
                  <a:pt x="11" y="13"/>
                </a:cubicBezTo>
                <a:cubicBezTo>
                  <a:pt x="13" y="9"/>
                  <a:pt x="17" y="6"/>
                  <a:pt x="21" y="5"/>
                </a:cubicBezTo>
                <a:cubicBezTo>
                  <a:pt x="22" y="4"/>
                  <a:pt x="23" y="5"/>
                  <a:pt x="23" y="6"/>
                </a:cubicBezTo>
                <a:cubicBezTo>
                  <a:pt x="23" y="6"/>
                  <a:pt x="23" y="7"/>
                  <a:pt x="23" y="7"/>
                </a:cubicBezTo>
                <a:cubicBezTo>
                  <a:pt x="23" y="8"/>
                  <a:pt x="22" y="9"/>
                  <a:pt x="22" y="10"/>
                </a:cubicBezTo>
                <a:cubicBezTo>
                  <a:pt x="25" y="7"/>
                  <a:pt x="29" y="5"/>
                  <a:pt x="32" y="4"/>
                </a:cubicBezTo>
                <a:cubicBezTo>
                  <a:pt x="40" y="1"/>
                  <a:pt x="49" y="2"/>
                  <a:pt x="52" y="10"/>
                </a:cubicBezTo>
                <a:cubicBezTo>
                  <a:pt x="52" y="11"/>
                  <a:pt x="52" y="12"/>
                  <a:pt x="51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44" y="15"/>
                  <a:pt x="42" y="19"/>
                  <a:pt x="39" y="23"/>
                </a:cubicBezTo>
                <a:cubicBezTo>
                  <a:pt x="36" y="28"/>
                  <a:pt x="33" y="34"/>
                  <a:pt x="23" y="33"/>
                </a:cubicBezTo>
                <a:cubicBezTo>
                  <a:pt x="23" y="34"/>
                  <a:pt x="24" y="34"/>
                  <a:pt x="25" y="34"/>
                </a:cubicBezTo>
                <a:cubicBezTo>
                  <a:pt x="26" y="35"/>
                  <a:pt x="27" y="36"/>
                  <a:pt x="27" y="37"/>
                </a:cubicBezTo>
                <a:cubicBezTo>
                  <a:pt x="27" y="37"/>
                  <a:pt x="26" y="38"/>
                  <a:pt x="26" y="38"/>
                </a:cubicBezTo>
                <a:cubicBezTo>
                  <a:pt x="21" y="41"/>
                  <a:pt x="12" y="43"/>
                  <a:pt x="7" y="40"/>
                </a:cubicBezTo>
                <a:cubicBezTo>
                  <a:pt x="6" y="42"/>
                  <a:pt x="5" y="44"/>
                  <a:pt x="6" y="48"/>
                </a:cubicBezTo>
                <a:cubicBezTo>
                  <a:pt x="6" y="48"/>
                  <a:pt x="6" y="48"/>
                  <a:pt x="6" y="48"/>
                </a:cubicBezTo>
                <a:cubicBezTo>
                  <a:pt x="11" y="48"/>
                  <a:pt x="11" y="48"/>
                  <a:pt x="11" y="48"/>
                </a:cubicBezTo>
                <a:cubicBezTo>
                  <a:pt x="12" y="48"/>
                  <a:pt x="12" y="48"/>
                  <a:pt x="12" y="49"/>
                </a:cubicBezTo>
                <a:cubicBezTo>
                  <a:pt x="12" y="50"/>
                  <a:pt x="12" y="50"/>
                  <a:pt x="11" y="50"/>
                </a:cubicBezTo>
                <a:cubicBezTo>
                  <a:pt x="5" y="50"/>
                  <a:pt x="5" y="50"/>
                  <a:pt x="5" y="50"/>
                </a:cubicBezTo>
                <a:cubicBezTo>
                  <a:pt x="4" y="50"/>
                  <a:pt x="4" y="50"/>
                  <a:pt x="4" y="50"/>
                </a:cubicBezTo>
                <a:cubicBezTo>
                  <a:pt x="4" y="50"/>
                  <a:pt x="4" y="50"/>
                  <a:pt x="4" y="50"/>
                </a:cubicBezTo>
                <a:cubicBezTo>
                  <a:pt x="3" y="50"/>
                  <a:pt x="2" y="49"/>
                  <a:pt x="2" y="49"/>
                </a:cubicBezTo>
                <a:cubicBezTo>
                  <a:pt x="1" y="43"/>
                  <a:pt x="3" y="40"/>
                  <a:pt x="4" y="38"/>
                </a:cubicBezTo>
                <a:close/>
                <a:moveTo>
                  <a:pt x="18" y="50"/>
                </a:moveTo>
                <a:cubicBezTo>
                  <a:pt x="18" y="50"/>
                  <a:pt x="18" y="50"/>
                  <a:pt x="18" y="50"/>
                </a:cubicBezTo>
                <a:cubicBezTo>
                  <a:pt x="38" y="50"/>
                  <a:pt x="38" y="50"/>
                  <a:pt x="38" y="50"/>
                </a:cubicBezTo>
                <a:cubicBezTo>
                  <a:pt x="39" y="50"/>
                  <a:pt x="39" y="50"/>
                  <a:pt x="39" y="49"/>
                </a:cubicBezTo>
                <a:cubicBezTo>
                  <a:pt x="39" y="48"/>
                  <a:pt x="39" y="48"/>
                  <a:pt x="38" y="48"/>
                </a:cubicBezTo>
                <a:cubicBezTo>
                  <a:pt x="18" y="48"/>
                  <a:pt x="18" y="48"/>
                  <a:pt x="18" y="48"/>
                </a:cubicBezTo>
                <a:cubicBezTo>
                  <a:pt x="17" y="48"/>
                  <a:pt x="17" y="48"/>
                  <a:pt x="17" y="49"/>
                </a:cubicBezTo>
                <a:cubicBezTo>
                  <a:pt x="17" y="50"/>
                  <a:pt x="17" y="50"/>
                  <a:pt x="18" y="50"/>
                </a:cubicBezTo>
                <a:close/>
                <a:moveTo>
                  <a:pt x="7" y="36"/>
                </a:moveTo>
                <a:cubicBezTo>
                  <a:pt x="7" y="36"/>
                  <a:pt x="7" y="36"/>
                  <a:pt x="7" y="36"/>
                </a:cubicBezTo>
                <a:cubicBezTo>
                  <a:pt x="10" y="39"/>
                  <a:pt x="17" y="37"/>
                  <a:pt x="20" y="36"/>
                </a:cubicBezTo>
                <a:cubicBezTo>
                  <a:pt x="18" y="35"/>
                  <a:pt x="17" y="34"/>
                  <a:pt x="17" y="33"/>
                </a:cubicBezTo>
                <a:cubicBezTo>
                  <a:pt x="16" y="32"/>
                  <a:pt x="16" y="29"/>
                  <a:pt x="19" y="29"/>
                </a:cubicBezTo>
                <a:cubicBezTo>
                  <a:pt x="30" y="31"/>
                  <a:pt x="33" y="26"/>
                  <a:pt x="36" y="21"/>
                </a:cubicBezTo>
                <a:cubicBezTo>
                  <a:pt x="38" y="17"/>
                  <a:pt x="41" y="12"/>
                  <a:pt x="47" y="10"/>
                </a:cubicBezTo>
                <a:cubicBezTo>
                  <a:pt x="41" y="0"/>
                  <a:pt x="24" y="11"/>
                  <a:pt x="21" y="18"/>
                </a:cubicBezTo>
                <a:cubicBezTo>
                  <a:pt x="20" y="19"/>
                  <a:pt x="20" y="19"/>
                  <a:pt x="19" y="19"/>
                </a:cubicBezTo>
                <a:cubicBezTo>
                  <a:pt x="18" y="19"/>
                  <a:pt x="17" y="18"/>
                  <a:pt x="17" y="17"/>
                </a:cubicBezTo>
                <a:cubicBezTo>
                  <a:pt x="17" y="17"/>
                  <a:pt x="17" y="15"/>
                  <a:pt x="18" y="11"/>
                </a:cubicBezTo>
                <a:cubicBezTo>
                  <a:pt x="17" y="12"/>
                  <a:pt x="15" y="14"/>
                  <a:pt x="14" y="15"/>
                </a:cubicBezTo>
                <a:cubicBezTo>
                  <a:pt x="13" y="18"/>
                  <a:pt x="12" y="21"/>
                  <a:pt x="13" y="24"/>
                </a:cubicBezTo>
                <a:cubicBezTo>
                  <a:pt x="13" y="25"/>
                  <a:pt x="13" y="26"/>
                  <a:pt x="12" y="26"/>
                </a:cubicBezTo>
                <a:cubicBezTo>
                  <a:pt x="11" y="27"/>
                  <a:pt x="10" y="27"/>
                  <a:pt x="10" y="26"/>
                </a:cubicBezTo>
                <a:cubicBezTo>
                  <a:pt x="9" y="24"/>
                  <a:pt x="8" y="23"/>
                  <a:pt x="7" y="22"/>
                </a:cubicBezTo>
                <a:cubicBezTo>
                  <a:pt x="5" y="26"/>
                  <a:pt x="5" y="32"/>
                  <a:pt x="7" y="36"/>
                </a:cubicBezTo>
                <a:close/>
              </a:path>
            </a:pathLst>
          </a:custGeom>
          <a:solidFill>
            <a:srgbClr val="DFEBE2"/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rgbClr val="DFEBE2"/>
              </a:solidFill>
            </a:endParaRPr>
          </a:p>
        </p:txBody>
      </p:sp>
      <p:sp>
        <p:nvSpPr>
          <p:cNvPr id="23" name="Freeform 71"/>
          <p:cNvSpPr>
            <a:spLocks noEditPoints="1"/>
          </p:cNvSpPr>
          <p:nvPr/>
        </p:nvSpPr>
        <p:spPr bwMode="auto">
          <a:xfrm>
            <a:off x="3345483" y="3694848"/>
            <a:ext cx="250826" cy="268001"/>
          </a:xfrm>
          <a:custGeom>
            <a:avLst/>
            <a:gdLst>
              <a:gd name="T0" fmla="*/ 4 w 52"/>
              <a:gd name="T1" fmla="*/ 38 h 50"/>
              <a:gd name="T2" fmla="*/ 6 w 52"/>
              <a:gd name="T3" fmla="*/ 16 h 50"/>
              <a:gd name="T4" fmla="*/ 8 w 52"/>
              <a:gd name="T5" fmla="*/ 15 h 50"/>
              <a:gd name="T6" fmla="*/ 9 w 52"/>
              <a:gd name="T7" fmla="*/ 16 h 50"/>
              <a:gd name="T8" fmla="*/ 9 w 52"/>
              <a:gd name="T9" fmla="*/ 16 h 50"/>
              <a:gd name="T10" fmla="*/ 9 w 52"/>
              <a:gd name="T11" fmla="*/ 17 h 50"/>
              <a:gd name="T12" fmla="*/ 11 w 52"/>
              <a:gd name="T13" fmla="*/ 13 h 50"/>
              <a:gd name="T14" fmla="*/ 21 w 52"/>
              <a:gd name="T15" fmla="*/ 5 h 50"/>
              <a:gd name="T16" fmla="*/ 23 w 52"/>
              <a:gd name="T17" fmla="*/ 6 h 50"/>
              <a:gd name="T18" fmla="*/ 23 w 52"/>
              <a:gd name="T19" fmla="*/ 7 h 50"/>
              <a:gd name="T20" fmla="*/ 22 w 52"/>
              <a:gd name="T21" fmla="*/ 10 h 50"/>
              <a:gd name="T22" fmla="*/ 32 w 52"/>
              <a:gd name="T23" fmla="*/ 4 h 50"/>
              <a:gd name="T24" fmla="*/ 52 w 52"/>
              <a:gd name="T25" fmla="*/ 10 h 50"/>
              <a:gd name="T26" fmla="*/ 51 w 52"/>
              <a:gd name="T27" fmla="*/ 13 h 50"/>
              <a:gd name="T28" fmla="*/ 50 w 52"/>
              <a:gd name="T29" fmla="*/ 13 h 50"/>
              <a:gd name="T30" fmla="*/ 39 w 52"/>
              <a:gd name="T31" fmla="*/ 23 h 50"/>
              <a:gd name="T32" fmla="*/ 23 w 52"/>
              <a:gd name="T33" fmla="*/ 33 h 50"/>
              <a:gd name="T34" fmla="*/ 25 w 52"/>
              <a:gd name="T35" fmla="*/ 34 h 50"/>
              <a:gd name="T36" fmla="*/ 27 w 52"/>
              <a:gd name="T37" fmla="*/ 37 h 50"/>
              <a:gd name="T38" fmla="*/ 26 w 52"/>
              <a:gd name="T39" fmla="*/ 38 h 50"/>
              <a:gd name="T40" fmla="*/ 7 w 52"/>
              <a:gd name="T41" fmla="*/ 40 h 50"/>
              <a:gd name="T42" fmla="*/ 6 w 52"/>
              <a:gd name="T43" fmla="*/ 48 h 50"/>
              <a:gd name="T44" fmla="*/ 6 w 52"/>
              <a:gd name="T45" fmla="*/ 48 h 50"/>
              <a:gd name="T46" fmla="*/ 11 w 52"/>
              <a:gd name="T47" fmla="*/ 48 h 50"/>
              <a:gd name="T48" fmla="*/ 12 w 52"/>
              <a:gd name="T49" fmla="*/ 49 h 50"/>
              <a:gd name="T50" fmla="*/ 11 w 52"/>
              <a:gd name="T51" fmla="*/ 50 h 50"/>
              <a:gd name="T52" fmla="*/ 5 w 52"/>
              <a:gd name="T53" fmla="*/ 50 h 50"/>
              <a:gd name="T54" fmla="*/ 4 w 52"/>
              <a:gd name="T55" fmla="*/ 50 h 50"/>
              <a:gd name="T56" fmla="*/ 4 w 52"/>
              <a:gd name="T57" fmla="*/ 50 h 50"/>
              <a:gd name="T58" fmla="*/ 2 w 52"/>
              <a:gd name="T59" fmla="*/ 49 h 50"/>
              <a:gd name="T60" fmla="*/ 4 w 52"/>
              <a:gd name="T61" fmla="*/ 38 h 50"/>
              <a:gd name="T62" fmla="*/ 18 w 52"/>
              <a:gd name="T63" fmla="*/ 50 h 50"/>
              <a:gd name="T64" fmla="*/ 18 w 52"/>
              <a:gd name="T65" fmla="*/ 50 h 50"/>
              <a:gd name="T66" fmla="*/ 38 w 52"/>
              <a:gd name="T67" fmla="*/ 50 h 50"/>
              <a:gd name="T68" fmla="*/ 39 w 52"/>
              <a:gd name="T69" fmla="*/ 49 h 50"/>
              <a:gd name="T70" fmla="*/ 38 w 52"/>
              <a:gd name="T71" fmla="*/ 48 h 50"/>
              <a:gd name="T72" fmla="*/ 18 w 52"/>
              <a:gd name="T73" fmla="*/ 48 h 50"/>
              <a:gd name="T74" fmla="*/ 17 w 52"/>
              <a:gd name="T75" fmla="*/ 49 h 50"/>
              <a:gd name="T76" fmla="*/ 18 w 52"/>
              <a:gd name="T77" fmla="*/ 50 h 50"/>
              <a:gd name="T78" fmla="*/ 7 w 52"/>
              <a:gd name="T79" fmla="*/ 36 h 50"/>
              <a:gd name="T80" fmla="*/ 7 w 52"/>
              <a:gd name="T81" fmla="*/ 36 h 50"/>
              <a:gd name="T82" fmla="*/ 20 w 52"/>
              <a:gd name="T83" fmla="*/ 36 h 50"/>
              <a:gd name="T84" fmla="*/ 17 w 52"/>
              <a:gd name="T85" fmla="*/ 33 h 50"/>
              <a:gd name="T86" fmla="*/ 19 w 52"/>
              <a:gd name="T87" fmla="*/ 29 h 50"/>
              <a:gd name="T88" fmla="*/ 36 w 52"/>
              <a:gd name="T89" fmla="*/ 21 h 50"/>
              <a:gd name="T90" fmla="*/ 47 w 52"/>
              <a:gd name="T91" fmla="*/ 10 h 50"/>
              <a:gd name="T92" fmla="*/ 21 w 52"/>
              <a:gd name="T93" fmla="*/ 18 h 50"/>
              <a:gd name="T94" fmla="*/ 19 w 52"/>
              <a:gd name="T95" fmla="*/ 19 h 50"/>
              <a:gd name="T96" fmla="*/ 17 w 52"/>
              <a:gd name="T97" fmla="*/ 17 h 50"/>
              <a:gd name="T98" fmla="*/ 18 w 52"/>
              <a:gd name="T99" fmla="*/ 11 h 50"/>
              <a:gd name="T100" fmla="*/ 14 w 52"/>
              <a:gd name="T101" fmla="*/ 15 h 50"/>
              <a:gd name="T102" fmla="*/ 13 w 52"/>
              <a:gd name="T103" fmla="*/ 24 h 50"/>
              <a:gd name="T104" fmla="*/ 12 w 52"/>
              <a:gd name="T105" fmla="*/ 26 h 50"/>
              <a:gd name="T106" fmla="*/ 10 w 52"/>
              <a:gd name="T107" fmla="*/ 26 h 50"/>
              <a:gd name="T108" fmla="*/ 7 w 52"/>
              <a:gd name="T109" fmla="*/ 22 h 50"/>
              <a:gd name="T110" fmla="*/ 7 w 52"/>
              <a:gd name="T111" fmla="*/ 36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2" h="50">
                <a:moveTo>
                  <a:pt x="4" y="38"/>
                </a:moveTo>
                <a:cubicBezTo>
                  <a:pt x="0" y="32"/>
                  <a:pt x="2" y="22"/>
                  <a:pt x="6" y="16"/>
                </a:cubicBezTo>
                <a:cubicBezTo>
                  <a:pt x="6" y="15"/>
                  <a:pt x="7" y="15"/>
                  <a:pt x="8" y="15"/>
                </a:cubicBezTo>
                <a:cubicBezTo>
                  <a:pt x="9" y="15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7"/>
                  <a:pt x="9" y="17"/>
                  <a:pt x="9" y="17"/>
                </a:cubicBezTo>
                <a:cubicBezTo>
                  <a:pt x="10" y="16"/>
                  <a:pt x="10" y="15"/>
                  <a:pt x="11" y="13"/>
                </a:cubicBezTo>
                <a:cubicBezTo>
                  <a:pt x="13" y="9"/>
                  <a:pt x="17" y="6"/>
                  <a:pt x="21" y="5"/>
                </a:cubicBezTo>
                <a:cubicBezTo>
                  <a:pt x="22" y="4"/>
                  <a:pt x="23" y="5"/>
                  <a:pt x="23" y="6"/>
                </a:cubicBezTo>
                <a:cubicBezTo>
                  <a:pt x="23" y="6"/>
                  <a:pt x="23" y="7"/>
                  <a:pt x="23" y="7"/>
                </a:cubicBezTo>
                <a:cubicBezTo>
                  <a:pt x="23" y="8"/>
                  <a:pt x="22" y="9"/>
                  <a:pt x="22" y="10"/>
                </a:cubicBezTo>
                <a:cubicBezTo>
                  <a:pt x="25" y="7"/>
                  <a:pt x="29" y="5"/>
                  <a:pt x="32" y="4"/>
                </a:cubicBezTo>
                <a:cubicBezTo>
                  <a:pt x="40" y="1"/>
                  <a:pt x="49" y="2"/>
                  <a:pt x="52" y="10"/>
                </a:cubicBezTo>
                <a:cubicBezTo>
                  <a:pt x="52" y="11"/>
                  <a:pt x="52" y="12"/>
                  <a:pt x="51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44" y="15"/>
                  <a:pt x="42" y="19"/>
                  <a:pt x="39" y="23"/>
                </a:cubicBezTo>
                <a:cubicBezTo>
                  <a:pt x="36" y="28"/>
                  <a:pt x="33" y="34"/>
                  <a:pt x="23" y="33"/>
                </a:cubicBezTo>
                <a:cubicBezTo>
                  <a:pt x="23" y="34"/>
                  <a:pt x="24" y="34"/>
                  <a:pt x="25" y="34"/>
                </a:cubicBezTo>
                <a:cubicBezTo>
                  <a:pt x="26" y="35"/>
                  <a:pt x="27" y="36"/>
                  <a:pt x="27" y="37"/>
                </a:cubicBezTo>
                <a:cubicBezTo>
                  <a:pt x="27" y="37"/>
                  <a:pt x="26" y="38"/>
                  <a:pt x="26" y="38"/>
                </a:cubicBezTo>
                <a:cubicBezTo>
                  <a:pt x="21" y="41"/>
                  <a:pt x="12" y="43"/>
                  <a:pt x="7" y="40"/>
                </a:cubicBezTo>
                <a:cubicBezTo>
                  <a:pt x="6" y="42"/>
                  <a:pt x="5" y="44"/>
                  <a:pt x="6" y="48"/>
                </a:cubicBezTo>
                <a:cubicBezTo>
                  <a:pt x="6" y="48"/>
                  <a:pt x="6" y="48"/>
                  <a:pt x="6" y="48"/>
                </a:cubicBezTo>
                <a:cubicBezTo>
                  <a:pt x="11" y="48"/>
                  <a:pt x="11" y="48"/>
                  <a:pt x="11" y="48"/>
                </a:cubicBezTo>
                <a:cubicBezTo>
                  <a:pt x="12" y="48"/>
                  <a:pt x="12" y="48"/>
                  <a:pt x="12" y="49"/>
                </a:cubicBezTo>
                <a:cubicBezTo>
                  <a:pt x="12" y="50"/>
                  <a:pt x="12" y="50"/>
                  <a:pt x="11" y="50"/>
                </a:cubicBezTo>
                <a:cubicBezTo>
                  <a:pt x="5" y="50"/>
                  <a:pt x="5" y="50"/>
                  <a:pt x="5" y="50"/>
                </a:cubicBezTo>
                <a:cubicBezTo>
                  <a:pt x="4" y="50"/>
                  <a:pt x="4" y="50"/>
                  <a:pt x="4" y="50"/>
                </a:cubicBezTo>
                <a:cubicBezTo>
                  <a:pt x="4" y="50"/>
                  <a:pt x="4" y="50"/>
                  <a:pt x="4" y="50"/>
                </a:cubicBezTo>
                <a:cubicBezTo>
                  <a:pt x="3" y="50"/>
                  <a:pt x="2" y="49"/>
                  <a:pt x="2" y="49"/>
                </a:cubicBezTo>
                <a:cubicBezTo>
                  <a:pt x="1" y="43"/>
                  <a:pt x="3" y="40"/>
                  <a:pt x="4" y="38"/>
                </a:cubicBezTo>
                <a:close/>
                <a:moveTo>
                  <a:pt x="18" y="50"/>
                </a:moveTo>
                <a:cubicBezTo>
                  <a:pt x="18" y="50"/>
                  <a:pt x="18" y="50"/>
                  <a:pt x="18" y="50"/>
                </a:cubicBezTo>
                <a:cubicBezTo>
                  <a:pt x="38" y="50"/>
                  <a:pt x="38" y="50"/>
                  <a:pt x="38" y="50"/>
                </a:cubicBezTo>
                <a:cubicBezTo>
                  <a:pt x="39" y="50"/>
                  <a:pt x="39" y="50"/>
                  <a:pt x="39" y="49"/>
                </a:cubicBezTo>
                <a:cubicBezTo>
                  <a:pt x="39" y="48"/>
                  <a:pt x="39" y="48"/>
                  <a:pt x="38" y="48"/>
                </a:cubicBezTo>
                <a:cubicBezTo>
                  <a:pt x="18" y="48"/>
                  <a:pt x="18" y="48"/>
                  <a:pt x="18" y="48"/>
                </a:cubicBezTo>
                <a:cubicBezTo>
                  <a:pt x="17" y="48"/>
                  <a:pt x="17" y="48"/>
                  <a:pt x="17" y="49"/>
                </a:cubicBezTo>
                <a:cubicBezTo>
                  <a:pt x="17" y="50"/>
                  <a:pt x="17" y="50"/>
                  <a:pt x="18" y="50"/>
                </a:cubicBezTo>
                <a:close/>
                <a:moveTo>
                  <a:pt x="7" y="36"/>
                </a:moveTo>
                <a:cubicBezTo>
                  <a:pt x="7" y="36"/>
                  <a:pt x="7" y="36"/>
                  <a:pt x="7" y="36"/>
                </a:cubicBezTo>
                <a:cubicBezTo>
                  <a:pt x="10" y="39"/>
                  <a:pt x="17" y="37"/>
                  <a:pt x="20" y="36"/>
                </a:cubicBezTo>
                <a:cubicBezTo>
                  <a:pt x="18" y="35"/>
                  <a:pt x="17" y="34"/>
                  <a:pt x="17" y="33"/>
                </a:cubicBezTo>
                <a:cubicBezTo>
                  <a:pt x="16" y="32"/>
                  <a:pt x="16" y="29"/>
                  <a:pt x="19" y="29"/>
                </a:cubicBezTo>
                <a:cubicBezTo>
                  <a:pt x="30" y="31"/>
                  <a:pt x="33" y="26"/>
                  <a:pt x="36" y="21"/>
                </a:cubicBezTo>
                <a:cubicBezTo>
                  <a:pt x="38" y="17"/>
                  <a:pt x="41" y="12"/>
                  <a:pt x="47" y="10"/>
                </a:cubicBezTo>
                <a:cubicBezTo>
                  <a:pt x="41" y="0"/>
                  <a:pt x="24" y="11"/>
                  <a:pt x="21" y="18"/>
                </a:cubicBezTo>
                <a:cubicBezTo>
                  <a:pt x="20" y="19"/>
                  <a:pt x="20" y="19"/>
                  <a:pt x="19" y="19"/>
                </a:cubicBezTo>
                <a:cubicBezTo>
                  <a:pt x="18" y="19"/>
                  <a:pt x="17" y="18"/>
                  <a:pt x="17" y="17"/>
                </a:cubicBezTo>
                <a:cubicBezTo>
                  <a:pt x="17" y="17"/>
                  <a:pt x="17" y="15"/>
                  <a:pt x="18" y="11"/>
                </a:cubicBezTo>
                <a:cubicBezTo>
                  <a:pt x="17" y="12"/>
                  <a:pt x="15" y="14"/>
                  <a:pt x="14" y="15"/>
                </a:cubicBezTo>
                <a:cubicBezTo>
                  <a:pt x="13" y="18"/>
                  <a:pt x="12" y="21"/>
                  <a:pt x="13" y="24"/>
                </a:cubicBezTo>
                <a:cubicBezTo>
                  <a:pt x="13" y="25"/>
                  <a:pt x="13" y="26"/>
                  <a:pt x="12" y="26"/>
                </a:cubicBezTo>
                <a:cubicBezTo>
                  <a:pt x="11" y="27"/>
                  <a:pt x="10" y="27"/>
                  <a:pt x="10" y="26"/>
                </a:cubicBezTo>
                <a:cubicBezTo>
                  <a:pt x="9" y="24"/>
                  <a:pt x="8" y="23"/>
                  <a:pt x="7" y="22"/>
                </a:cubicBezTo>
                <a:cubicBezTo>
                  <a:pt x="5" y="26"/>
                  <a:pt x="5" y="32"/>
                  <a:pt x="7" y="36"/>
                </a:cubicBezTo>
                <a:close/>
              </a:path>
            </a:pathLst>
          </a:custGeom>
          <a:solidFill>
            <a:srgbClr val="DFEBE2"/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rgbClr val="DFEBE2"/>
              </a:solidFill>
            </a:endParaRPr>
          </a:p>
        </p:txBody>
      </p:sp>
      <p:sp>
        <p:nvSpPr>
          <p:cNvPr id="25" name="文本框 28"/>
          <p:cNvSpPr txBox="1"/>
          <p:nvPr/>
        </p:nvSpPr>
        <p:spPr>
          <a:xfrm>
            <a:off x="3596309" y="3285107"/>
            <a:ext cx="3450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DFEB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班       级：网络</a:t>
            </a:r>
            <a:r>
              <a:rPr lang="en-US" altLang="zh-CN" sz="1400" dirty="0" smtClean="0">
                <a:solidFill>
                  <a:srgbClr val="DFEB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13-1</a:t>
            </a:r>
            <a:r>
              <a:rPr lang="zh-CN" altLang="en-US" sz="1400" dirty="0" smtClean="0">
                <a:solidFill>
                  <a:srgbClr val="DFEB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</a:t>
            </a:r>
            <a:r>
              <a:rPr lang="en-US" altLang="zh-CN" sz="1400" dirty="0">
                <a:solidFill>
                  <a:srgbClr val="DFEB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sz="1400" dirty="0">
              <a:solidFill>
                <a:srgbClr val="DFEBE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8"/>
          <p:cNvSpPr txBox="1"/>
          <p:nvPr/>
        </p:nvSpPr>
        <p:spPr>
          <a:xfrm>
            <a:off x="3698303" y="3713696"/>
            <a:ext cx="3450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DFEB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专       </a:t>
            </a:r>
            <a:r>
              <a:rPr lang="zh-CN" altLang="en-US" sz="1400" dirty="0">
                <a:solidFill>
                  <a:srgbClr val="DFEB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</a:t>
            </a:r>
            <a:r>
              <a:rPr lang="zh-CN" altLang="en-US" sz="1400" dirty="0" smtClean="0">
                <a:solidFill>
                  <a:srgbClr val="DFEB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：网络工程</a:t>
            </a:r>
            <a:r>
              <a:rPr lang="en-US" altLang="zh-CN" sz="1400" dirty="0">
                <a:solidFill>
                  <a:srgbClr val="DFEB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sz="1400" dirty="0">
              <a:solidFill>
                <a:srgbClr val="DFEBE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413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游戏模块开发介绍</a:t>
            </a:r>
            <a:endParaRPr lang="zh-CN" altLang="en-US" dirty="0"/>
          </a:p>
        </p:txBody>
      </p:sp>
      <p:sp>
        <p:nvSpPr>
          <p:cNvPr id="107" name="矩形 106"/>
          <p:cNvSpPr/>
          <p:nvPr/>
        </p:nvSpPr>
        <p:spPr>
          <a:xfrm>
            <a:off x="2332894" y="942158"/>
            <a:ext cx="4091352" cy="330858"/>
          </a:xfrm>
          <a:prstGeom prst="rect">
            <a:avLst/>
          </a:prstGeom>
        </p:spPr>
        <p:txBody>
          <a:bodyPr wrap="square" lIns="68577" tIns="34289" rIns="68577" bIns="34289">
            <a:spAutoFit/>
          </a:bodyPr>
          <a:lstStyle/>
          <a:p>
            <a:r>
              <a:rPr lang="zh-CN" altLang="en-US" sz="1700" b="1" dirty="0" smtClean="0">
                <a:solidFill>
                  <a:schemeClr val="accent3"/>
                </a:solidFill>
                <a:latin typeface="微软雅黑" pitchFamily="34" charset="-122"/>
                <a:ea typeface="微软雅黑" pitchFamily="34" charset="-122"/>
              </a:rPr>
              <a:t>游戏背景设计及无缝轮播脚本封装</a:t>
            </a:r>
            <a:endParaRPr lang="en-US" altLang="zh-CN" sz="1700" b="1" dirty="0">
              <a:solidFill>
                <a:schemeClr val="accent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615" y="1383401"/>
            <a:ext cx="5122985" cy="3464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0457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游戏模块开发介绍</a:t>
            </a:r>
            <a:endParaRPr lang="zh-CN" altLang="en-US" dirty="0"/>
          </a:p>
        </p:txBody>
      </p:sp>
      <p:sp>
        <p:nvSpPr>
          <p:cNvPr id="107" name="矩形 106"/>
          <p:cNvSpPr/>
          <p:nvPr/>
        </p:nvSpPr>
        <p:spPr>
          <a:xfrm>
            <a:off x="2646827" y="942158"/>
            <a:ext cx="3295094" cy="330858"/>
          </a:xfrm>
          <a:prstGeom prst="rect">
            <a:avLst/>
          </a:prstGeom>
        </p:spPr>
        <p:txBody>
          <a:bodyPr wrap="square" lIns="68577" tIns="34289" rIns="68577" bIns="34289">
            <a:spAutoFit/>
          </a:bodyPr>
          <a:lstStyle/>
          <a:p>
            <a:r>
              <a:rPr lang="zh-CN" altLang="en-US" sz="1700" b="1" dirty="0" smtClean="0">
                <a:solidFill>
                  <a:schemeClr val="accent3"/>
                </a:solidFill>
                <a:latin typeface="微软雅黑" pitchFamily="34" charset="-122"/>
                <a:ea typeface="微软雅黑" pitchFamily="34" charset="-122"/>
              </a:rPr>
              <a:t>主角小鱼及小鱼动画脚本封装</a:t>
            </a:r>
            <a:endParaRPr lang="en-US" altLang="zh-CN" sz="1700" b="1" dirty="0">
              <a:solidFill>
                <a:schemeClr val="accent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146" name="Picture 2" descr="fis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399" y="2192214"/>
            <a:ext cx="4263949" cy="786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9411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游戏模块开发介绍</a:t>
            </a:r>
            <a:endParaRPr lang="zh-CN" altLang="en-US" dirty="0"/>
          </a:p>
        </p:txBody>
      </p:sp>
      <p:sp>
        <p:nvSpPr>
          <p:cNvPr id="107" name="矩形 106"/>
          <p:cNvSpPr/>
          <p:nvPr/>
        </p:nvSpPr>
        <p:spPr>
          <a:xfrm>
            <a:off x="3071446" y="972528"/>
            <a:ext cx="2977661" cy="330858"/>
          </a:xfrm>
          <a:prstGeom prst="rect">
            <a:avLst/>
          </a:prstGeom>
        </p:spPr>
        <p:txBody>
          <a:bodyPr wrap="square" lIns="68577" tIns="34289" rIns="68577" bIns="34289">
            <a:spAutoFit/>
          </a:bodyPr>
          <a:lstStyle/>
          <a:p>
            <a:r>
              <a:rPr lang="zh-CN" altLang="en-US" sz="1700" b="1" dirty="0" smtClean="0">
                <a:solidFill>
                  <a:schemeClr val="accent3"/>
                </a:solidFill>
                <a:latin typeface="微软雅黑" pitchFamily="34" charset="-122"/>
                <a:ea typeface="微软雅黑" pitchFamily="34" charset="-122"/>
              </a:rPr>
              <a:t>障碍物冰柱及动画脚本封装</a:t>
            </a:r>
            <a:endParaRPr lang="en-US" altLang="zh-CN" sz="1700" b="1" dirty="0">
              <a:solidFill>
                <a:schemeClr val="accent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170" name="Picture 2" descr="iceDow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446" y="1303386"/>
            <a:ext cx="749966" cy="3449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C:\Users\Kzi\Desktop\毕设-郭恒开\设计-郭恒开\flying-fish\imgs\iceU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911" y="1303386"/>
            <a:ext cx="713361" cy="328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5046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58177" y="457200"/>
            <a:ext cx="7886700" cy="254961"/>
          </a:xfrm>
        </p:spPr>
        <p:txBody>
          <a:bodyPr/>
          <a:lstStyle/>
          <a:p>
            <a:r>
              <a:rPr lang="zh-CN" altLang="en-US" dirty="0" smtClean="0"/>
              <a:t>开发过程中遇到的难点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grpSp>
        <p:nvGrpSpPr>
          <p:cNvPr id="85" name="组合 84"/>
          <p:cNvGrpSpPr/>
          <p:nvPr/>
        </p:nvGrpSpPr>
        <p:grpSpPr>
          <a:xfrm>
            <a:off x="3654917" y="1984603"/>
            <a:ext cx="1762124" cy="1762124"/>
            <a:chOff x="4892222" y="1740821"/>
            <a:chExt cx="2349499" cy="2349499"/>
          </a:xfrm>
        </p:grpSpPr>
        <p:sp>
          <p:nvSpPr>
            <p:cNvPr id="86" name="椭圆 85"/>
            <p:cNvSpPr/>
            <p:nvPr/>
          </p:nvSpPr>
          <p:spPr>
            <a:xfrm>
              <a:off x="4892222" y="1740821"/>
              <a:ext cx="2349499" cy="234949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5362233" y="2486742"/>
              <a:ext cx="1522166" cy="779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baseline="-3000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游戏难度参数传递</a:t>
              </a:r>
              <a:endParaRPr lang="zh-CN" altLang="en-US" sz="2000" baseline="-3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6217110" y="2115913"/>
            <a:ext cx="1370239" cy="1370240"/>
            <a:chOff x="8289471" y="2026556"/>
            <a:chExt cx="1826985" cy="1826985"/>
          </a:xfrm>
        </p:grpSpPr>
        <p:sp>
          <p:nvSpPr>
            <p:cNvPr id="90" name="椭圆 89"/>
            <p:cNvSpPr/>
            <p:nvPr/>
          </p:nvSpPr>
          <p:spPr>
            <a:xfrm>
              <a:off x="8289471" y="2026556"/>
              <a:ext cx="1826985" cy="182698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8441880" y="2472228"/>
              <a:ext cx="1522166" cy="1107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baseline="-3000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小鱼游动、旋转、下落动画关联</a:t>
              </a:r>
              <a:endParaRPr lang="zh-CN" altLang="en-US" sz="2000" baseline="-3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443505" y="2151311"/>
            <a:ext cx="1370239" cy="1370240"/>
            <a:chOff x="2149928" y="2026556"/>
            <a:chExt cx="1826985" cy="1826985"/>
          </a:xfrm>
        </p:grpSpPr>
        <p:sp>
          <p:nvSpPr>
            <p:cNvPr id="18" name="椭圆 17"/>
            <p:cNvSpPr/>
            <p:nvPr/>
          </p:nvSpPr>
          <p:spPr>
            <a:xfrm>
              <a:off x="2149928" y="2026556"/>
              <a:ext cx="1826985" cy="182698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9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0" name="文本框 95"/>
            <p:cNvSpPr txBox="1"/>
            <p:nvPr/>
          </p:nvSpPr>
          <p:spPr>
            <a:xfrm>
              <a:off x="2356403" y="2490372"/>
              <a:ext cx="1522166" cy="1107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zh-CN" altLang="en-US" sz="2000" baseline="-3000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障碍物冰柱上下间距浮动控制</a:t>
              </a:r>
              <a:endParaRPr lang="zh-CN" altLang="en-US" sz="2000" baseline="-3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cxnSp>
        <p:nvCxnSpPr>
          <p:cNvPr id="21" name="直接连接符 20"/>
          <p:cNvCxnSpPr>
            <a:stCxn id="18" idx="5"/>
            <a:endCxn id="86" idx="1"/>
          </p:cNvCxnSpPr>
          <p:nvPr/>
        </p:nvCxnSpPr>
        <p:spPr>
          <a:xfrm flipV="1">
            <a:off x="2613077" y="2242660"/>
            <a:ext cx="1299897" cy="1078224"/>
          </a:xfrm>
          <a:prstGeom prst="line">
            <a:avLst/>
          </a:prstGeom>
          <a:ln w="12700">
            <a:solidFill>
              <a:srgbClr val="9DA8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86" idx="5"/>
            <a:endCxn id="90" idx="1"/>
          </p:cNvCxnSpPr>
          <p:nvPr/>
        </p:nvCxnSpPr>
        <p:spPr>
          <a:xfrm flipV="1">
            <a:off x="5158984" y="2316580"/>
            <a:ext cx="1258793" cy="1172090"/>
          </a:xfrm>
          <a:prstGeom prst="line">
            <a:avLst/>
          </a:prstGeom>
          <a:ln w="12700">
            <a:solidFill>
              <a:srgbClr val="9DA8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202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1416718" y="815781"/>
            <a:ext cx="6414302" cy="3139321"/>
            <a:chOff x="4074433" y="1315134"/>
            <a:chExt cx="4617818" cy="4152142"/>
          </a:xfrm>
        </p:grpSpPr>
        <p:sp>
          <p:nvSpPr>
            <p:cNvPr id="3" name="矩形 2"/>
            <p:cNvSpPr/>
            <p:nvPr/>
          </p:nvSpPr>
          <p:spPr>
            <a:xfrm>
              <a:off x="4362665" y="1824000"/>
              <a:ext cx="4329586" cy="103831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13">
                <a:solidFill>
                  <a:srgbClr val="DFEBE2"/>
                </a:solidFill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4074433" y="1315134"/>
              <a:ext cx="4041471" cy="415214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zh-CN" altLang="en-US" sz="1800" b="1" dirty="0" smtClean="0">
                  <a:solidFill>
                    <a:srgbClr val="DFEBE2"/>
                  </a:solidFill>
                </a:rPr>
                <a:t>   ‘小鱼海棠’</a:t>
              </a:r>
              <a:r>
                <a:rPr kumimoji="1" lang="zh-CN" altLang="en-US" sz="1800" b="1" dirty="0">
                  <a:solidFill>
                    <a:srgbClr val="DFEBE2"/>
                  </a:solidFill>
                </a:rPr>
                <a:t>网页点击游戏基于</a:t>
              </a:r>
              <a:r>
                <a:rPr kumimoji="1" lang="en-US" altLang="zh-CN" sz="1800" b="1" dirty="0">
                  <a:solidFill>
                    <a:srgbClr val="DFEBE2"/>
                  </a:solidFill>
                </a:rPr>
                <a:t>HTML5</a:t>
              </a:r>
              <a:r>
                <a:rPr kumimoji="1" lang="zh-CN" altLang="en-US" sz="1800" b="1" dirty="0">
                  <a:solidFill>
                    <a:srgbClr val="DFEBE2"/>
                  </a:solidFill>
                </a:rPr>
                <a:t>新属性</a:t>
              </a:r>
              <a:r>
                <a:rPr kumimoji="1" lang="en-US" altLang="zh-CN" sz="1800" b="1" dirty="0">
                  <a:solidFill>
                    <a:srgbClr val="DFEBE2"/>
                  </a:solidFill>
                </a:rPr>
                <a:t>Canvas</a:t>
              </a:r>
              <a:r>
                <a:rPr kumimoji="1" lang="zh-CN" altLang="en-US" sz="1800" b="1" dirty="0">
                  <a:solidFill>
                    <a:srgbClr val="DFEBE2"/>
                  </a:solidFill>
                </a:rPr>
                <a:t>开发，游戏画面能在任何浏览器加载，无需外用插件。在技术上采用</a:t>
              </a:r>
              <a:r>
                <a:rPr kumimoji="1" lang="en-US" altLang="zh-CN" sz="1800" b="1" dirty="0" err="1">
                  <a:solidFill>
                    <a:srgbClr val="DFEBE2"/>
                  </a:solidFill>
                </a:rPr>
                <a:t>Javascript</a:t>
              </a:r>
              <a:r>
                <a:rPr kumimoji="1" lang="zh-CN" altLang="en-US" sz="1800" b="1" dirty="0">
                  <a:solidFill>
                    <a:srgbClr val="DFEBE2"/>
                  </a:solidFill>
                </a:rPr>
                <a:t>对</a:t>
              </a:r>
              <a:r>
                <a:rPr kumimoji="1" lang="en-US" altLang="zh-CN" sz="1800" b="1" dirty="0">
                  <a:solidFill>
                    <a:srgbClr val="DFEBE2"/>
                  </a:solidFill>
                </a:rPr>
                <a:t>Canvas</a:t>
              </a:r>
              <a:r>
                <a:rPr kumimoji="1" lang="zh-CN" altLang="en-US" sz="1800" b="1" dirty="0">
                  <a:solidFill>
                    <a:srgbClr val="DFEBE2"/>
                  </a:solidFill>
                </a:rPr>
                <a:t>提供的</a:t>
              </a:r>
              <a:r>
                <a:rPr kumimoji="1" lang="en-US" altLang="zh-CN" sz="1800" b="1" dirty="0" smtClean="0">
                  <a:solidFill>
                    <a:srgbClr val="DFEBE2"/>
                  </a:solidFill>
                </a:rPr>
                <a:t>API</a:t>
              </a:r>
              <a:r>
                <a:rPr kumimoji="1" lang="zh-CN" altLang="en-US" sz="1800" b="1" dirty="0" smtClean="0">
                  <a:solidFill>
                    <a:srgbClr val="DFEBE2"/>
                  </a:solidFill>
                </a:rPr>
                <a:t>进行</a:t>
              </a:r>
              <a:r>
                <a:rPr kumimoji="1" lang="zh-CN" altLang="en-US" sz="1800" b="1" dirty="0">
                  <a:solidFill>
                    <a:srgbClr val="DFEBE2"/>
                  </a:solidFill>
                </a:rPr>
                <a:t>了脚本</a:t>
              </a:r>
              <a:r>
                <a:rPr kumimoji="1" lang="zh-CN" altLang="en-US" sz="1800" b="1" dirty="0" smtClean="0">
                  <a:solidFill>
                    <a:srgbClr val="DFEBE2"/>
                  </a:solidFill>
                </a:rPr>
                <a:t>封装。</a:t>
              </a:r>
              <a:r>
                <a:rPr kumimoji="1" lang="zh-CN" altLang="en-US" sz="1800" b="1" dirty="0">
                  <a:solidFill>
                    <a:srgbClr val="DFEBE2"/>
                  </a:solidFill>
                </a:rPr>
                <a:t>游戏本身画面简洁、动画顺畅，具有挑战性，基本上体现了</a:t>
              </a:r>
              <a:r>
                <a:rPr kumimoji="1" lang="en-US" altLang="zh-CN" sz="1800" b="1" dirty="0">
                  <a:solidFill>
                    <a:srgbClr val="DFEBE2"/>
                  </a:solidFill>
                </a:rPr>
                <a:t>HTML5</a:t>
              </a:r>
              <a:r>
                <a:rPr kumimoji="1" lang="zh-CN" altLang="en-US" sz="1800" b="1" dirty="0">
                  <a:solidFill>
                    <a:srgbClr val="DFEBE2"/>
                  </a:solidFill>
                </a:rPr>
                <a:t>游戏的开发过程，最后也实现了‘小鱼海棠’游戏所需要的基本功能</a:t>
              </a:r>
              <a:r>
                <a:rPr kumimoji="1" lang="zh-CN" altLang="en-US" sz="1100" b="1" dirty="0" smtClean="0">
                  <a:solidFill>
                    <a:srgbClr val="DFEBE2"/>
                  </a:solidFill>
                </a:rPr>
                <a:t>。</a:t>
              </a:r>
              <a:endParaRPr kumimoji="1" lang="en-US" altLang="zh-CN" sz="1100" b="1" dirty="0" smtClean="0">
                <a:solidFill>
                  <a:srgbClr val="DFEBE2"/>
                </a:solidFill>
              </a:endParaRPr>
            </a:p>
            <a:p>
              <a:r>
                <a:rPr kumimoji="1" lang="zh-CN" altLang="en-US" sz="1800" b="1" dirty="0" smtClean="0">
                  <a:solidFill>
                    <a:srgbClr val="DFEBE2"/>
                  </a:solidFill>
                </a:rPr>
                <a:t>         通过</a:t>
              </a:r>
              <a:r>
                <a:rPr kumimoji="1" lang="zh-CN" altLang="en-US" sz="1800" b="1" dirty="0">
                  <a:solidFill>
                    <a:srgbClr val="DFEBE2"/>
                  </a:solidFill>
                </a:rPr>
                <a:t>这次毕业设计，不仅运用自己的专业技能做出一款简单益智的游戏，同时也锻炼了自己的编程能力，提高了对高新技术的学习能力，虽然在开发过程中遇到不少难题，但在老师同学的帮助下成功解决了，使我学到了更多有用的技巧和知识，收获良多。</a:t>
              </a: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02790" y="94737"/>
            <a:ext cx="829606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b="1" dirty="0" smtClean="0">
                <a:solidFill>
                  <a:srgbClr val="DFEBE2"/>
                </a:solidFill>
                <a:latin typeface="Microsoft YaHei" charset="0"/>
                <a:ea typeface="Microsoft YaHei" charset="0"/>
                <a:cs typeface="Microsoft YaHei" charset="0"/>
              </a:rPr>
              <a:t>总结</a:t>
            </a:r>
            <a:endParaRPr kumimoji="1" lang="zh-CN" altLang="en-US" sz="2800" b="1" dirty="0">
              <a:solidFill>
                <a:srgbClr val="DFEBE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957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17082" y="921289"/>
            <a:ext cx="5613737" cy="31393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CN" altLang="en-US" sz="1800" b="1" dirty="0" smtClean="0">
                <a:solidFill>
                  <a:srgbClr val="DFEBE2"/>
                </a:solidFill>
              </a:rPr>
              <a:t>        从</a:t>
            </a:r>
            <a:r>
              <a:rPr kumimoji="1" lang="zh-CN" altLang="en-US" sz="1800" b="1" dirty="0">
                <a:solidFill>
                  <a:srgbClr val="DFEBE2"/>
                </a:solidFill>
              </a:rPr>
              <a:t>开始选题，到顺利完成毕业设计，整个过程中我学到了编程技巧和知识，也磨砺了我的耐心，锻炼了自己的逻辑能力和理解能力</a:t>
            </a:r>
            <a:r>
              <a:rPr kumimoji="1" lang="zh-CN" altLang="en-US" sz="1800" b="1" dirty="0" smtClean="0">
                <a:solidFill>
                  <a:srgbClr val="DFEBE2"/>
                </a:solidFill>
              </a:rPr>
              <a:t>。能够</a:t>
            </a:r>
            <a:r>
              <a:rPr kumimoji="1" lang="zh-CN" altLang="en-US" sz="1800" b="1" dirty="0">
                <a:solidFill>
                  <a:srgbClr val="DFEBE2"/>
                </a:solidFill>
              </a:rPr>
              <a:t>自己独立开发一款网页游戏，主要还是要</a:t>
            </a:r>
            <a:r>
              <a:rPr kumimoji="1" lang="zh-CN" altLang="en-US" sz="1800" b="1" dirty="0" smtClean="0">
                <a:solidFill>
                  <a:srgbClr val="DFEBE2"/>
                </a:solidFill>
              </a:rPr>
              <a:t>感谢院长和朱老师在</a:t>
            </a:r>
            <a:r>
              <a:rPr kumimoji="1" lang="zh-CN" altLang="en-US" sz="1800" b="1" dirty="0">
                <a:solidFill>
                  <a:srgbClr val="DFEBE2"/>
                </a:solidFill>
              </a:rPr>
              <a:t>这期间对我的指导和帮助。在我游戏需求及功能不明确的时候，细心为我讲解，在完成论文期间，也帮助我规避了很多问题。</a:t>
            </a:r>
          </a:p>
          <a:p>
            <a:r>
              <a:rPr kumimoji="1" lang="zh-CN" altLang="en-US" sz="1800" b="1" dirty="0" smtClean="0">
                <a:solidFill>
                  <a:srgbClr val="DFEBE2"/>
                </a:solidFill>
              </a:rPr>
              <a:t>       在</a:t>
            </a:r>
            <a:r>
              <a:rPr kumimoji="1" lang="zh-CN" altLang="en-US" sz="1800" b="1" dirty="0">
                <a:solidFill>
                  <a:srgbClr val="DFEBE2"/>
                </a:solidFill>
              </a:rPr>
              <a:t>整个毕业设计的过程中，感谢室友孙琦对我的关键问题的指导，让我在遇到关键难时是豁然开朗。在做游戏时，也是孙琦的帮助让我对</a:t>
            </a:r>
            <a:r>
              <a:rPr kumimoji="1" lang="en-US" altLang="zh-CN" sz="1800" b="1" dirty="0">
                <a:solidFill>
                  <a:srgbClr val="DFEBE2"/>
                </a:solidFill>
              </a:rPr>
              <a:t>HTML5</a:t>
            </a:r>
            <a:r>
              <a:rPr kumimoji="1" lang="zh-CN" altLang="en-US" sz="1800" b="1" dirty="0">
                <a:solidFill>
                  <a:srgbClr val="DFEBE2"/>
                </a:solidFill>
              </a:rPr>
              <a:t>的把握更加熟练</a:t>
            </a:r>
            <a:r>
              <a:rPr kumimoji="1" lang="zh-CN" altLang="en-US" sz="1800" b="1" dirty="0" smtClean="0">
                <a:solidFill>
                  <a:srgbClr val="DFEBE2"/>
                </a:solidFill>
              </a:rPr>
              <a:t>。</a:t>
            </a:r>
            <a:endParaRPr kumimoji="1" lang="zh-CN" altLang="en-US" sz="1800" b="1" dirty="0">
              <a:solidFill>
                <a:srgbClr val="DFEBE2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2790" y="94737"/>
            <a:ext cx="829606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b="1" dirty="0" smtClean="0">
                <a:solidFill>
                  <a:srgbClr val="DFEBE2"/>
                </a:solidFill>
                <a:latin typeface="Microsoft YaHei" charset="0"/>
                <a:ea typeface="Microsoft YaHei" charset="0"/>
                <a:cs typeface="Microsoft YaHei" charset="0"/>
              </a:rPr>
              <a:t>致谢</a:t>
            </a:r>
            <a:endParaRPr kumimoji="1" lang="zh-CN" altLang="en-US" sz="2800" b="1" dirty="0">
              <a:solidFill>
                <a:srgbClr val="DFEBE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66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274038" y="1717718"/>
            <a:ext cx="2329736" cy="1146455"/>
          </a:xfrm>
          <a:prstGeom prst="rect">
            <a:avLst/>
          </a:prstGeom>
          <a:noFill/>
          <a:ln>
            <a:solidFill>
              <a:srgbClr val="DFE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A48279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139528" y="789968"/>
            <a:ext cx="1701328" cy="837394"/>
            <a:chOff x="1549400" y="1060450"/>
            <a:chExt cx="8056563" cy="4048125"/>
          </a:xfrm>
          <a:solidFill>
            <a:srgbClr val="DFEBE2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3454400" y="3165475"/>
              <a:ext cx="4248150" cy="1943100"/>
            </a:xfrm>
            <a:custGeom>
              <a:avLst/>
              <a:gdLst>
                <a:gd name="T0" fmla="*/ 0 w 446"/>
                <a:gd name="T1" fmla="*/ 128 h 204"/>
                <a:gd name="T2" fmla="*/ 2 w 446"/>
                <a:gd name="T3" fmla="*/ 0 h 204"/>
                <a:gd name="T4" fmla="*/ 223 w 446"/>
                <a:gd name="T5" fmla="*/ 69 h 204"/>
                <a:gd name="T6" fmla="*/ 446 w 446"/>
                <a:gd name="T7" fmla="*/ 2 h 204"/>
                <a:gd name="T8" fmla="*/ 446 w 446"/>
                <a:gd name="T9" fmla="*/ 117 h 204"/>
                <a:gd name="T10" fmla="*/ 238 w 446"/>
                <a:gd name="T11" fmla="*/ 202 h 204"/>
                <a:gd name="T12" fmla="*/ 0 w 446"/>
                <a:gd name="T13" fmla="*/ 128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6" h="204">
                  <a:moveTo>
                    <a:pt x="0" y="128"/>
                  </a:moveTo>
                  <a:lnTo>
                    <a:pt x="2" y="0"/>
                  </a:lnTo>
                  <a:lnTo>
                    <a:pt x="223" y="69"/>
                  </a:lnTo>
                  <a:lnTo>
                    <a:pt x="446" y="2"/>
                  </a:lnTo>
                  <a:lnTo>
                    <a:pt x="446" y="117"/>
                  </a:lnTo>
                  <a:cubicBezTo>
                    <a:pt x="446" y="117"/>
                    <a:pt x="384" y="200"/>
                    <a:pt x="238" y="202"/>
                  </a:cubicBezTo>
                  <a:cubicBezTo>
                    <a:pt x="92" y="204"/>
                    <a:pt x="0" y="128"/>
                    <a:pt x="0" y="128"/>
                  </a:cubicBezTo>
                </a:path>
              </a:pathLst>
            </a:custGeom>
            <a:grpFill/>
            <a:ln w="38100">
              <a:noFill/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1549400" y="1060450"/>
              <a:ext cx="8056563" cy="3467100"/>
            </a:xfrm>
            <a:custGeom>
              <a:avLst/>
              <a:gdLst>
                <a:gd name="T0" fmla="*/ 423 w 846"/>
                <a:gd name="T1" fmla="*/ 274 h 364"/>
                <a:gd name="T2" fmla="*/ 0 w 846"/>
                <a:gd name="T3" fmla="*/ 139 h 364"/>
                <a:gd name="T4" fmla="*/ 421 w 846"/>
                <a:gd name="T5" fmla="*/ 0 h 364"/>
                <a:gd name="T6" fmla="*/ 846 w 846"/>
                <a:gd name="T7" fmla="*/ 138 h 364"/>
                <a:gd name="T8" fmla="*/ 782 w 846"/>
                <a:gd name="T9" fmla="*/ 158 h 364"/>
                <a:gd name="T10" fmla="*/ 782 w 846"/>
                <a:gd name="T11" fmla="*/ 235 h 364"/>
                <a:gd name="T12" fmla="*/ 792 w 846"/>
                <a:gd name="T13" fmla="*/ 253 h 364"/>
                <a:gd name="T14" fmla="*/ 782 w 846"/>
                <a:gd name="T15" fmla="*/ 271 h 364"/>
                <a:gd name="T16" fmla="*/ 782 w 846"/>
                <a:gd name="T17" fmla="*/ 283 h 364"/>
                <a:gd name="T18" fmla="*/ 787 w 846"/>
                <a:gd name="T19" fmla="*/ 283 h 364"/>
                <a:gd name="T20" fmla="*/ 795 w 846"/>
                <a:gd name="T21" fmla="*/ 364 h 364"/>
                <a:gd name="T22" fmla="*/ 749 w 846"/>
                <a:gd name="T23" fmla="*/ 364 h 364"/>
                <a:gd name="T24" fmla="*/ 759 w 846"/>
                <a:gd name="T25" fmla="*/ 283 h 364"/>
                <a:gd name="T26" fmla="*/ 763 w 846"/>
                <a:gd name="T27" fmla="*/ 283 h 364"/>
                <a:gd name="T28" fmla="*/ 763 w 846"/>
                <a:gd name="T29" fmla="*/ 272 h 364"/>
                <a:gd name="T30" fmla="*/ 751 w 846"/>
                <a:gd name="T31" fmla="*/ 253 h 364"/>
                <a:gd name="T32" fmla="*/ 763 w 846"/>
                <a:gd name="T33" fmla="*/ 235 h 364"/>
                <a:gd name="T34" fmla="*/ 763 w 846"/>
                <a:gd name="T35" fmla="*/ 164 h 364"/>
                <a:gd name="T36" fmla="*/ 423 w 846"/>
                <a:gd name="T37" fmla="*/ 27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46" h="364">
                  <a:moveTo>
                    <a:pt x="423" y="274"/>
                  </a:moveTo>
                  <a:lnTo>
                    <a:pt x="0" y="139"/>
                  </a:lnTo>
                  <a:lnTo>
                    <a:pt x="421" y="0"/>
                  </a:lnTo>
                  <a:lnTo>
                    <a:pt x="846" y="138"/>
                  </a:lnTo>
                  <a:lnTo>
                    <a:pt x="782" y="158"/>
                  </a:lnTo>
                  <a:lnTo>
                    <a:pt x="782" y="235"/>
                  </a:lnTo>
                  <a:cubicBezTo>
                    <a:pt x="788" y="239"/>
                    <a:pt x="792" y="246"/>
                    <a:pt x="792" y="253"/>
                  </a:cubicBezTo>
                  <a:cubicBezTo>
                    <a:pt x="792" y="261"/>
                    <a:pt x="788" y="267"/>
                    <a:pt x="782" y="271"/>
                  </a:cubicBezTo>
                  <a:lnTo>
                    <a:pt x="782" y="283"/>
                  </a:lnTo>
                  <a:lnTo>
                    <a:pt x="787" y="283"/>
                  </a:lnTo>
                  <a:lnTo>
                    <a:pt x="795" y="364"/>
                  </a:lnTo>
                  <a:lnTo>
                    <a:pt x="749" y="364"/>
                  </a:lnTo>
                  <a:lnTo>
                    <a:pt x="759" y="283"/>
                  </a:lnTo>
                  <a:lnTo>
                    <a:pt x="763" y="283"/>
                  </a:lnTo>
                  <a:lnTo>
                    <a:pt x="763" y="272"/>
                  </a:lnTo>
                  <a:cubicBezTo>
                    <a:pt x="756" y="268"/>
                    <a:pt x="751" y="261"/>
                    <a:pt x="751" y="253"/>
                  </a:cubicBezTo>
                  <a:cubicBezTo>
                    <a:pt x="751" y="245"/>
                    <a:pt x="756" y="238"/>
                    <a:pt x="763" y="235"/>
                  </a:cubicBezTo>
                  <a:lnTo>
                    <a:pt x="763" y="164"/>
                  </a:lnTo>
                  <a:lnTo>
                    <a:pt x="423" y="274"/>
                  </a:lnTo>
                </a:path>
              </a:pathLst>
            </a:custGeom>
            <a:grpFill/>
            <a:ln w="38100">
              <a:noFill/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541812" y="1866733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DFEB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目录页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907202" y="2441797"/>
            <a:ext cx="9336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DFEBE2"/>
                </a:solidFill>
              </a:rPr>
              <a:t>catalog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4842493" y="600245"/>
            <a:ext cx="349375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 smtClean="0">
                <a:solidFill>
                  <a:srgbClr val="DFEBE2"/>
                </a:solidFill>
                <a:latin typeface="Microsoft YaHei" charset="0"/>
                <a:ea typeface="Microsoft YaHei" charset="0"/>
                <a:cs typeface="Microsoft YaHei" charset="0"/>
              </a:rPr>
              <a:t>项目开发意义</a:t>
            </a:r>
            <a:endParaRPr kumimoji="1" lang="zh-CN" altLang="en-US" sz="2400" b="1" dirty="0">
              <a:solidFill>
                <a:srgbClr val="DFEBE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903453" y="1175223"/>
            <a:ext cx="4293859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 smtClean="0">
                <a:solidFill>
                  <a:srgbClr val="DFEBE2"/>
                </a:solidFill>
                <a:latin typeface="Microsoft YaHei" charset="0"/>
                <a:ea typeface="Microsoft YaHei" charset="0"/>
                <a:cs typeface="Microsoft YaHei" charset="0"/>
              </a:rPr>
              <a:t>游戏</a:t>
            </a:r>
            <a:r>
              <a:rPr kumimoji="1" lang="zh-CN" altLang="en-US" sz="2400" b="1" dirty="0">
                <a:solidFill>
                  <a:srgbClr val="DFEBE2"/>
                </a:solidFill>
                <a:latin typeface="Microsoft YaHei" charset="0"/>
                <a:ea typeface="Microsoft YaHei" charset="0"/>
                <a:cs typeface="Microsoft YaHei" charset="0"/>
              </a:rPr>
              <a:t>模块开发介绍</a:t>
            </a:r>
          </a:p>
          <a:p>
            <a:endParaRPr kumimoji="1" lang="zh-CN" altLang="en-US" sz="2400" b="1" dirty="0">
              <a:solidFill>
                <a:srgbClr val="DFEBE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923773" y="1755130"/>
            <a:ext cx="411288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 smtClean="0">
                <a:solidFill>
                  <a:srgbClr val="DFEBE2"/>
                </a:solidFill>
                <a:latin typeface="Microsoft YaHei" charset="0"/>
                <a:ea typeface="Microsoft YaHei" charset="0"/>
                <a:cs typeface="Microsoft YaHei" charset="0"/>
              </a:rPr>
              <a:t>采用</a:t>
            </a:r>
            <a:r>
              <a:rPr kumimoji="1" lang="zh-CN" altLang="en-US" sz="2400" b="1" dirty="0">
                <a:solidFill>
                  <a:srgbClr val="DFEBE2"/>
                </a:solidFill>
                <a:latin typeface="Microsoft YaHei" charset="0"/>
                <a:ea typeface="Microsoft YaHei" charset="0"/>
                <a:cs typeface="Microsoft YaHei" charset="0"/>
              </a:rPr>
              <a:t>技术与开发工具</a:t>
            </a:r>
          </a:p>
          <a:p>
            <a:endParaRPr kumimoji="1" lang="zh-CN" altLang="en-US" sz="2400" b="1" dirty="0">
              <a:solidFill>
                <a:srgbClr val="DFEBE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988659" y="2344565"/>
            <a:ext cx="386523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rgbClr val="DFEBE2"/>
                </a:solidFill>
                <a:latin typeface="Microsoft YaHei" charset="0"/>
                <a:ea typeface="Microsoft YaHei" charset="0"/>
                <a:cs typeface="Microsoft YaHei" charset="0"/>
              </a:rPr>
              <a:t>游戏功能</a:t>
            </a:r>
            <a:r>
              <a:rPr kumimoji="1" lang="zh-CN" altLang="en-US" sz="2400" b="1" dirty="0" smtClean="0">
                <a:solidFill>
                  <a:srgbClr val="DFEBE2"/>
                </a:solidFill>
                <a:latin typeface="Microsoft YaHei" charset="0"/>
                <a:ea typeface="Microsoft YaHei" charset="0"/>
                <a:cs typeface="Microsoft YaHei" charset="0"/>
              </a:rPr>
              <a:t>介绍</a:t>
            </a:r>
            <a:endParaRPr kumimoji="1" lang="zh-CN" altLang="en-US" sz="2400" b="1" dirty="0">
              <a:solidFill>
                <a:srgbClr val="DFEBE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4383972" y="679482"/>
            <a:ext cx="434769" cy="434769"/>
          </a:xfrm>
          <a:prstGeom prst="ellipse">
            <a:avLst/>
          </a:prstGeom>
          <a:solidFill>
            <a:srgbClr val="8DCC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100" b="1" dirty="0">
                <a:solidFill>
                  <a:schemeClr val="bg1"/>
                </a:solidFill>
              </a:rPr>
              <a:t>1</a:t>
            </a:r>
            <a:endParaRPr kumimoji="1" lang="zh-CN" altLang="en-US" sz="2100" b="1" dirty="0">
              <a:solidFill>
                <a:schemeClr val="bg1"/>
              </a:solidFill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4399871" y="1202119"/>
            <a:ext cx="434769" cy="434769"/>
          </a:xfrm>
          <a:prstGeom prst="ellipse">
            <a:avLst/>
          </a:prstGeom>
          <a:solidFill>
            <a:srgbClr val="DFC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100" b="1" dirty="0">
                <a:solidFill>
                  <a:schemeClr val="bg1"/>
                </a:solidFill>
              </a:rPr>
              <a:t>2</a:t>
            </a:r>
            <a:endParaRPr kumimoji="1" lang="zh-CN" altLang="en-US" sz="2100" b="1" dirty="0">
              <a:solidFill>
                <a:schemeClr val="bg1"/>
              </a:solidFill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4407724" y="1755130"/>
            <a:ext cx="434769" cy="434769"/>
          </a:xfrm>
          <a:prstGeom prst="ellipse">
            <a:avLst/>
          </a:prstGeom>
          <a:solidFill>
            <a:srgbClr val="7AB4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100" b="1" dirty="0">
                <a:solidFill>
                  <a:schemeClr val="bg1"/>
                </a:solidFill>
              </a:rPr>
              <a:t>3</a:t>
            </a:r>
            <a:endParaRPr kumimoji="1" lang="zh-CN" altLang="en-US" sz="2100" b="1" dirty="0">
              <a:solidFill>
                <a:schemeClr val="bg1"/>
              </a:solidFill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4407724" y="2370921"/>
            <a:ext cx="434769" cy="434769"/>
          </a:xfrm>
          <a:prstGeom prst="ellipse">
            <a:avLst/>
          </a:prstGeom>
          <a:solidFill>
            <a:srgbClr val="AAD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100" b="1" dirty="0" smtClean="0">
                <a:solidFill>
                  <a:schemeClr val="bg1"/>
                </a:solidFill>
              </a:rPr>
              <a:t>4</a:t>
            </a:r>
            <a:endParaRPr kumimoji="1" lang="zh-CN" altLang="en-US" sz="2100" b="1" dirty="0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950355" y="2943962"/>
            <a:ext cx="445578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 smtClean="0">
                <a:solidFill>
                  <a:srgbClr val="DFEBE2"/>
                </a:solidFill>
                <a:latin typeface="Microsoft YaHei" charset="0"/>
                <a:ea typeface="Microsoft YaHei" charset="0"/>
                <a:cs typeface="Microsoft YaHei" charset="0"/>
              </a:rPr>
              <a:t>游戏演示</a:t>
            </a:r>
            <a:endParaRPr kumimoji="1" lang="zh-CN" altLang="en-US" sz="2400" b="1" dirty="0">
              <a:solidFill>
                <a:srgbClr val="DFEBE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4407724" y="2943962"/>
            <a:ext cx="434769" cy="434769"/>
          </a:xfrm>
          <a:prstGeom prst="ellipse">
            <a:avLst/>
          </a:prstGeom>
          <a:solidFill>
            <a:srgbClr val="BAD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100" b="1" dirty="0">
                <a:solidFill>
                  <a:schemeClr val="bg1"/>
                </a:solidFill>
              </a:rPr>
              <a:t>5</a:t>
            </a:r>
            <a:endParaRPr kumimoji="1" lang="zh-CN" altLang="en-US" sz="2100" b="1" dirty="0">
              <a:solidFill>
                <a:schemeClr val="bg1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407724" y="3533258"/>
            <a:ext cx="434769" cy="434769"/>
          </a:xfrm>
          <a:prstGeom prst="ellipse">
            <a:avLst/>
          </a:prstGeom>
          <a:solidFill>
            <a:srgbClr val="BAD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100" b="1" dirty="0" smtClean="0">
                <a:solidFill>
                  <a:schemeClr val="bg1"/>
                </a:solidFill>
              </a:rPr>
              <a:t>6</a:t>
            </a:r>
            <a:endParaRPr kumimoji="1" lang="zh-CN" altLang="en-US" sz="2100" b="1" dirty="0">
              <a:solidFill>
                <a:schemeClr val="bg1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4407723" y="4059254"/>
            <a:ext cx="434769" cy="434769"/>
          </a:xfrm>
          <a:prstGeom prst="ellipse">
            <a:avLst/>
          </a:prstGeom>
          <a:solidFill>
            <a:srgbClr val="BAD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100" b="1" dirty="0">
                <a:solidFill>
                  <a:schemeClr val="bg1"/>
                </a:solidFill>
              </a:rPr>
              <a:t>7</a:t>
            </a:r>
            <a:endParaRPr kumimoji="1" lang="zh-CN" altLang="en-US" sz="2100" b="1" dirty="0">
              <a:solidFill>
                <a:schemeClr val="bg1"/>
              </a:solidFill>
            </a:endParaRPr>
          </a:p>
        </p:txBody>
      </p:sp>
      <p:sp>
        <p:nvSpPr>
          <p:cNvPr id="26" name="文本框 40"/>
          <p:cNvSpPr txBox="1"/>
          <p:nvPr/>
        </p:nvSpPr>
        <p:spPr>
          <a:xfrm>
            <a:off x="4988659" y="3533258"/>
            <a:ext cx="445578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 smtClean="0">
                <a:solidFill>
                  <a:srgbClr val="DFEBE2"/>
                </a:solidFill>
                <a:latin typeface="Microsoft YaHei" charset="0"/>
                <a:ea typeface="Microsoft YaHei" charset="0"/>
                <a:cs typeface="Microsoft YaHei" charset="0"/>
              </a:rPr>
              <a:t>开发过程中遇到难点</a:t>
            </a:r>
            <a:endParaRPr kumimoji="1" lang="zh-CN" altLang="en-US" sz="2400" b="1" dirty="0">
              <a:solidFill>
                <a:srgbClr val="DFEBE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7" name="文本框 40"/>
          <p:cNvSpPr txBox="1"/>
          <p:nvPr/>
        </p:nvSpPr>
        <p:spPr>
          <a:xfrm>
            <a:off x="4988659" y="4064865"/>
            <a:ext cx="445578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 smtClean="0">
                <a:solidFill>
                  <a:srgbClr val="DFEBE2"/>
                </a:solidFill>
                <a:latin typeface="Microsoft YaHei" charset="0"/>
                <a:ea typeface="Microsoft YaHei" charset="0"/>
                <a:cs typeface="Microsoft YaHei" charset="0"/>
              </a:rPr>
              <a:t>总结与致谢</a:t>
            </a:r>
            <a:endParaRPr kumimoji="1" lang="zh-CN" altLang="en-US" sz="2400" b="1" dirty="0">
              <a:solidFill>
                <a:srgbClr val="DFEBE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85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/>
      <p:bldP spid="19" grpId="0"/>
      <p:bldP spid="31" grpId="0"/>
      <p:bldP spid="32" grpId="0"/>
      <p:bldP spid="35" grpId="0"/>
      <p:bldP spid="36" grpId="0"/>
      <p:bldP spid="37" grpId="0" animBg="1"/>
      <p:bldP spid="38" grpId="0" animBg="1"/>
      <p:bldP spid="39" grpId="0" animBg="1"/>
      <p:bldP spid="40" grpId="0" animBg="1"/>
      <p:bldP spid="41" grpId="0"/>
      <p:bldP spid="42" grpId="0" animBg="1"/>
      <p:bldP spid="23" grpId="0" animBg="1"/>
      <p:bldP spid="24" grpId="0" animBg="1"/>
      <p:bldP spid="26" grpId="0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628052" y="1154084"/>
            <a:ext cx="3565937" cy="1647825"/>
            <a:chOff x="4628048" y="1154083"/>
            <a:chExt cx="3565937" cy="1647825"/>
          </a:xfrm>
        </p:grpSpPr>
        <p:grpSp>
          <p:nvGrpSpPr>
            <p:cNvPr id="71" name="组 28"/>
            <p:cNvGrpSpPr/>
            <p:nvPr/>
          </p:nvGrpSpPr>
          <p:grpSpPr>
            <a:xfrm>
              <a:off x="4628048" y="1154083"/>
              <a:ext cx="3565937" cy="1647825"/>
              <a:chOff x="769917" y="1495728"/>
              <a:chExt cx="4754582" cy="2197100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769917" y="1495728"/>
                <a:ext cx="4754582" cy="2197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013"/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2003450" y="2188651"/>
                <a:ext cx="2298065" cy="7632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lnSpc>
                    <a:spcPct val="130000"/>
                  </a:lnSpc>
                </a:pPr>
                <a:r>
                  <a:rPr lang="zh-CN" altLang="en-US" sz="2400" b="1" dirty="0" smtClean="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游戏的发展</a:t>
                </a:r>
                <a:endParaRPr lang="en-US" altLang="zh-CN" sz="2400" b="1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  <p:grpSp>
          <p:nvGrpSpPr>
            <p:cNvPr id="75" name="组 32"/>
            <p:cNvGrpSpPr/>
            <p:nvPr/>
          </p:nvGrpSpPr>
          <p:grpSpPr>
            <a:xfrm>
              <a:off x="4860508" y="1237621"/>
              <a:ext cx="340142" cy="339833"/>
              <a:chOff x="6854825" y="3143250"/>
              <a:chExt cx="1749425" cy="1747838"/>
            </a:xfrm>
            <a:solidFill>
              <a:schemeClr val="bg1"/>
            </a:solidFill>
          </p:grpSpPr>
          <p:sp>
            <p:nvSpPr>
              <p:cNvPr id="76" name="Freeform 17"/>
              <p:cNvSpPr>
                <a:spLocks/>
              </p:cNvSpPr>
              <p:nvPr/>
            </p:nvSpPr>
            <p:spPr bwMode="auto">
              <a:xfrm>
                <a:off x="7135813" y="3151188"/>
                <a:ext cx="603250" cy="1731963"/>
              </a:xfrm>
              <a:custGeom>
                <a:avLst/>
                <a:gdLst>
                  <a:gd name="T0" fmla="*/ 739 w 812"/>
                  <a:gd name="T1" fmla="*/ 2334 h 2334"/>
                  <a:gd name="T2" fmla="*/ 739 w 812"/>
                  <a:gd name="T3" fmla="*/ 2334 h 2334"/>
                  <a:gd name="T4" fmla="*/ 371 w 812"/>
                  <a:gd name="T5" fmla="*/ 2007 h 2334"/>
                  <a:gd name="T6" fmla="*/ 0 w 812"/>
                  <a:gd name="T7" fmla="*/ 1167 h 2334"/>
                  <a:gd name="T8" fmla="*/ 371 w 812"/>
                  <a:gd name="T9" fmla="*/ 327 h 2334"/>
                  <a:gd name="T10" fmla="*/ 739 w 812"/>
                  <a:gd name="T11" fmla="*/ 0 h 2334"/>
                  <a:gd name="T12" fmla="*/ 812 w 812"/>
                  <a:gd name="T13" fmla="*/ 111 h 2334"/>
                  <a:gd name="T14" fmla="*/ 776 w 812"/>
                  <a:gd name="T15" fmla="*/ 56 h 2334"/>
                  <a:gd name="T16" fmla="*/ 812 w 812"/>
                  <a:gd name="T17" fmla="*/ 111 h 2334"/>
                  <a:gd name="T18" fmla="*/ 133 w 812"/>
                  <a:gd name="T19" fmla="*/ 1167 h 2334"/>
                  <a:gd name="T20" fmla="*/ 812 w 812"/>
                  <a:gd name="T21" fmla="*/ 2222 h 2334"/>
                  <a:gd name="T22" fmla="*/ 739 w 812"/>
                  <a:gd name="T23" fmla="*/ 2334 h 2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12" h="2334">
                    <a:moveTo>
                      <a:pt x="739" y="2334"/>
                    </a:moveTo>
                    <a:lnTo>
                      <a:pt x="739" y="2334"/>
                    </a:lnTo>
                    <a:cubicBezTo>
                      <a:pt x="731" y="2329"/>
                      <a:pt x="552" y="2209"/>
                      <a:pt x="371" y="2007"/>
                    </a:cubicBezTo>
                    <a:cubicBezTo>
                      <a:pt x="128" y="1736"/>
                      <a:pt x="0" y="1445"/>
                      <a:pt x="0" y="1167"/>
                    </a:cubicBezTo>
                    <a:cubicBezTo>
                      <a:pt x="0" y="888"/>
                      <a:pt x="128" y="598"/>
                      <a:pt x="371" y="327"/>
                    </a:cubicBezTo>
                    <a:cubicBezTo>
                      <a:pt x="552" y="125"/>
                      <a:pt x="731" y="5"/>
                      <a:pt x="739" y="0"/>
                    </a:cubicBezTo>
                    <a:lnTo>
                      <a:pt x="812" y="111"/>
                    </a:lnTo>
                    <a:lnTo>
                      <a:pt x="776" y="56"/>
                    </a:lnTo>
                    <a:lnTo>
                      <a:pt x="812" y="111"/>
                    </a:lnTo>
                    <a:cubicBezTo>
                      <a:pt x="806" y="116"/>
                      <a:pt x="133" y="571"/>
                      <a:pt x="133" y="1167"/>
                    </a:cubicBezTo>
                    <a:cubicBezTo>
                      <a:pt x="133" y="1764"/>
                      <a:pt x="806" y="2218"/>
                      <a:pt x="812" y="2222"/>
                    </a:cubicBezTo>
                    <a:lnTo>
                      <a:pt x="739" y="233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  <p:sp>
            <p:nvSpPr>
              <p:cNvPr id="77" name="Freeform 18"/>
              <p:cNvSpPr>
                <a:spLocks/>
              </p:cNvSpPr>
              <p:nvPr/>
            </p:nvSpPr>
            <p:spPr bwMode="auto">
              <a:xfrm>
                <a:off x="7661275" y="3194050"/>
                <a:ext cx="100013" cy="1647825"/>
              </a:xfrm>
              <a:custGeom>
                <a:avLst/>
                <a:gdLst>
                  <a:gd name="T0" fmla="*/ 133 w 133"/>
                  <a:gd name="T1" fmla="*/ 2222 h 2222"/>
                  <a:gd name="T2" fmla="*/ 133 w 133"/>
                  <a:gd name="T3" fmla="*/ 2222 h 2222"/>
                  <a:gd name="T4" fmla="*/ 0 w 133"/>
                  <a:gd name="T5" fmla="*/ 2222 h 2222"/>
                  <a:gd name="T6" fmla="*/ 0 w 133"/>
                  <a:gd name="T7" fmla="*/ 0 h 2222"/>
                  <a:gd name="T8" fmla="*/ 133 w 133"/>
                  <a:gd name="T9" fmla="*/ 0 h 2222"/>
                  <a:gd name="T10" fmla="*/ 133 w 133"/>
                  <a:gd name="T11" fmla="*/ 2222 h 2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3" h="2222">
                    <a:moveTo>
                      <a:pt x="133" y="2222"/>
                    </a:moveTo>
                    <a:lnTo>
                      <a:pt x="133" y="2222"/>
                    </a:lnTo>
                    <a:lnTo>
                      <a:pt x="0" y="2222"/>
                    </a:lnTo>
                    <a:lnTo>
                      <a:pt x="0" y="0"/>
                    </a:lnTo>
                    <a:lnTo>
                      <a:pt x="133" y="0"/>
                    </a:lnTo>
                    <a:lnTo>
                      <a:pt x="133" y="222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  <p:sp>
            <p:nvSpPr>
              <p:cNvPr id="78" name="Freeform 19"/>
              <p:cNvSpPr>
                <a:spLocks noEditPoints="1"/>
              </p:cNvSpPr>
              <p:nvPr/>
            </p:nvSpPr>
            <p:spPr bwMode="auto">
              <a:xfrm>
                <a:off x="6854825" y="3143250"/>
                <a:ext cx="1749425" cy="1747838"/>
              </a:xfrm>
              <a:custGeom>
                <a:avLst/>
                <a:gdLst>
                  <a:gd name="T0" fmla="*/ 1400 w 2356"/>
                  <a:gd name="T1" fmla="*/ 2198 h 2356"/>
                  <a:gd name="T2" fmla="*/ 1400 w 2356"/>
                  <a:gd name="T3" fmla="*/ 2198 h 2356"/>
                  <a:gd name="T4" fmla="*/ 1582 w 2356"/>
                  <a:gd name="T5" fmla="*/ 2018 h 2356"/>
                  <a:gd name="T6" fmla="*/ 1951 w 2356"/>
                  <a:gd name="T7" fmla="*/ 1245 h 2356"/>
                  <a:gd name="T8" fmla="*/ 2220 w 2356"/>
                  <a:gd name="T9" fmla="*/ 1245 h 2356"/>
                  <a:gd name="T10" fmla="*/ 1400 w 2356"/>
                  <a:gd name="T11" fmla="*/ 2198 h 2356"/>
                  <a:gd name="T12" fmla="*/ 136 w 2356"/>
                  <a:gd name="T13" fmla="*/ 1245 h 2356"/>
                  <a:gd name="T14" fmla="*/ 136 w 2356"/>
                  <a:gd name="T15" fmla="*/ 1245 h 2356"/>
                  <a:gd name="T16" fmla="*/ 1817 w 2356"/>
                  <a:gd name="T17" fmla="*/ 1245 h 2356"/>
                  <a:gd name="T18" fmla="*/ 1158 w 2356"/>
                  <a:gd name="T19" fmla="*/ 2222 h 2356"/>
                  <a:gd name="T20" fmla="*/ 136 w 2356"/>
                  <a:gd name="T21" fmla="*/ 1245 h 2356"/>
                  <a:gd name="T22" fmla="*/ 1158 w 2356"/>
                  <a:gd name="T23" fmla="*/ 134 h 2356"/>
                  <a:gd name="T24" fmla="*/ 1158 w 2356"/>
                  <a:gd name="T25" fmla="*/ 134 h 2356"/>
                  <a:gd name="T26" fmla="*/ 1570 w 2356"/>
                  <a:gd name="T27" fmla="*/ 533 h 2356"/>
                  <a:gd name="T28" fmla="*/ 357 w 2356"/>
                  <a:gd name="T29" fmla="*/ 533 h 2356"/>
                  <a:gd name="T30" fmla="*/ 1158 w 2356"/>
                  <a:gd name="T31" fmla="*/ 134 h 2356"/>
                  <a:gd name="T32" fmla="*/ 1999 w 2356"/>
                  <a:gd name="T33" fmla="*/ 533 h 2356"/>
                  <a:gd name="T34" fmla="*/ 1999 w 2356"/>
                  <a:gd name="T35" fmla="*/ 533 h 2356"/>
                  <a:gd name="T36" fmla="*/ 1735 w 2356"/>
                  <a:gd name="T37" fmla="*/ 533 h 2356"/>
                  <a:gd name="T38" fmla="*/ 1582 w 2356"/>
                  <a:gd name="T39" fmla="*/ 338 h 2356"/>
                  <a:gd name="T40" fmla="*/ 1400 w 2356"/>
                  <a:gd name="T41" fmla="*/ 157 h 2356"/>
                  <a:gd name="T42" fmla="*/ 1999 w 2356"/>
                  <a:gd name="T43" fmla="*/ 533 h 2356"/>
                  <a:gd name="T44" fmla="*/ 1817 w 2356"/>
                  <a:gd name="T45" fmla="*/ 1111 h 2356"/>
                  <a:gd name="T46" fmla="*/ 1817 w 2356"/>
                  <a:gd name="T47" fmla="*/ 1111 h 2356"/>
                  <a:gd name="T48" fmla="*/ 136 w 2356"/>
                  <a:gd name="T49" fmla="*/ 1111 h 2356"/>
                  <a:gd name="T50" fmla="*/ 268 w 2356"/>
                  <a:gd name="T51" fmla="*/ 667 h 2356"/>
                  <a:gd name="T52" fmla="*/ 1662 w 2356"/>
                  <a:gd name="T53" fmla="*/ 667 h 2356"/>
                  <a:gd name="T54" fmla="*/ 1817 w 2356"/>
                  <a:gd name="T55" fmla="*/ 1111 h 2356"/>
                  <a:gd name="T56" fmla="*/ 1951 w 2356"/>
                  <a:gd name="T57" fmla="*/ 1111 h 2356"/>
                  <a:gd name="T58" fmla="*/ 1951 w 2356"/>
                  <a:gd name="T59" fmla="*/ 1111 h 2356"/>
                  <a:gd name="T60" fmla="*/ 1816 w 2356"/>
                  <a:gd name="T61" fmla="*/ 667 h 2356"/>
                  <a:gd name="T62" fmla="*/ 2088 w 2356"/>
                  <a:gd name="T63" fmla="*/ 667 h 2356"/>
                  <a:gd name="T64" fmla="*/ 2220 w 2356"/>
                  <a:gd name="T65" fmla="*/ 1111 h 2356"/>
                  <a:gd name="T66" fmla="*/ 1951 w 2356"/>
                  <a:gd name="T67" fmla="*/ 1111 h 2356"/>
                  <a:gd name="T68" fmla="*/ 1178 w 2356"/>
                  <a:gd name="T69" fmla="*/ 0 h 2356"/>
                  <a:gd name="T70" fmla="*/ 1178 w 2356"/>
                  <a:gd name="T71" fmla="*/ 0 h 2356"/>
                  <a:gd name="T72" fmla="*/ 0 w 2356"/>
                  <a:gd name="T73" fmla="*/ 1178 h 2356"/>
                  <a:gd name="T74" fmla="*/ 1178 w 2356"/>
                  <a:gd name="T75" fmla="*/ 2356 h 2356"/>
                  <a:gd name="T76" fmla="*/ 2356 w 2356"/>
                  <a:gd name="T77" fmla="*/ 1178 h 2356"/>
                  <a:gd name="T78" fmla="*/ 1178 w 2356"/>
                  <a:gd name="T79" fmla="*/ 0 h 2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356" h="2356">
                    <a:moveTo>
                      <a:pt x="1400" y="2198"/>
                    </a:moveTo>
                    <a:lnTo>
                      <a:pt x="1400" y="2198"/>
                    </a:lnTo>
                    <a:cubicBezTo>
                      <a:pt x="1456" y="2149"/>
                      <a:pt x="1519" y="2089"/>
                      <a:pt x="1582" y="2018"/>
                    </a:cubicBezTo>
                    <a:cubicBezTo>
                      <a:pt x="1806" y="1768"/>
                      <a:pt x="1932" y="1502"/>
                      <a:pt x="1951" y="1245"/>
                    </a:cubicBezTo>
                    <a:lnTo>
                      <a:pt x="2220" y="1245"/>
                    </a:lnTo>
                    <a:cubicBezTo>
                      <a:pt x="2190" y="1714"/>
                      <a:pt x="1849" y="2101"/>
                      <a:pt x="1400" y="2198"/>
                    </a:cubicBezTo>
                    <a:close/>
                    <a:moveTo>
                      <a:pt x="136" y="1245"/>
                    </a:moveTo>
                    <a:lnTo>
                      <a:pt x="136" y="1245"/>
                    </a:lnTo>
                    <a:lnTo>
                      <a:pt x="1817" y="1245"/>
                    </a:lnTo>
                    <a:cubicBezTo>
                      <a:pt x="1775" y="1756"/>
                      <a:pt x="1257" y="2150"/>
                      <a:pt x="1158" y="2222"/>
                    </a:cubicBezTo>
                    <a:cubicBezTo>
                      <a:pt x="613" y="2211"/>
                      <a:pt x="170" y="1783"/>
                      <a:pt x="136" y="1245"/>
                    </a:cubicBezTo>
                    <a:close/>
                    <a:moveTo>
                      <a:pt x="1158" y="134"/>
                    </a:moveTo>
                    <a:lnTo>
                      <a:pt x="1158" y="134"/>
                    </a:lnTo>
                    <a:cubicBezTo>
                      <a:pt x="1215" y="175"/>
                      <a:pt x="1407" y="321"/>
                      <a:pt x="1570" y="533"/>
                    </a:cubicBezTo>
                    <a:lnTo>
                      <a:pt x="357" y="533"/>
                    </a:lnTo>
                    <a:cubicBezTo>
                      <a:pt x="544" y="295"/>
                      <a:pt x="833" y="140"/>
                      <a:pt x="1158" y="134"/>
                    </a:cubicBezTo>
                    <a:close/>
                    <a:moveTo>
                      <a:pt x="1999" y="533"/>
                    </a:moveTo>
                    <a:lnTo>
                      <a:pt x="1999" y="533"/>
                    </a:lnTo>
                    <a:lnTo>
                      <a:pt x="1735" y="533"/>
                    </a:lnTo>
                    <a:cubicBezTo>
                      <a:pt x="1691" y="467"/>
                      <a:pt x="1640" y="402"/>
                      <a:pt x="1582" y="338"/>
                    </a:cubicBezTo>
                    <a:cubicBezTo>
                      <a:pt x="1519" y="267"/>
                      <a:pt x="1456" y="207"/>
                      <a:pt x="1400" y="157"/>
                    </a:cubicBezTo>
                    <a:cubicBezTo>
                      <a:pt x="1641" y="210"/>
                      <a:pt x="1851" y="346"/>
                      <a:pt x="1999" y="533"/>
                    </a:cubicBezTo>
                    <a:close/>
                    <a:moveTo>
                      <a:pt x="1817" y="1111"/>
                    </a:moveTo>
                    <a:lnTo>
                      <a:pt x="1817" y="1111"/>
                    </a:lnTo>
                    <a:lnTo>
                      <a:pt x="136" y="1111"/>
                    </a:lnTo>
                    <a:cubicBezTo>
                      <a:pt x="146" y="951"/>
                      <a:pt x="193" y="800"/>
                      <a:pt x="268" y="667"/>
                    </a:cubicBezTo>
                    <a:lnTo>
                      <a:pt x="1662" y="667"/>
                    </a:lnTo>
                    <a:cubicBezTo>
                      <a:pt x="1743" y="799"/>
                      <a:pt x="1804" y="949"/>
                      <a:pt x="1817" y="1111"/>
                    </a:cubicBezTo>
                    <a:close/>
                    <a:moveTo>
                      <a:pt x="1951" y="1111"/>
                    </a:moveTo>
                    <a:lnTo>
                      <a:pt x="1951" y="1111"/>
                    </a:lnTo>
                    <a:cubicBezTo>
                      <a:pt x="1940" y="964"/>
                      <a:pt x="1894" y="815"/>
                      <a:pt x="1816" y="667"/>
                    </a:cubicBezTo>
                    <a:lnTo>
                      <a:pt x="2088" y="667"/>
                    </a:lnTo>
                    <a:cubicBezTo>
                      <a:pt x="2163" y="800"/>
                      <a:pt x="2210" y="951"/>
                      <a:pt x="2220" y="1111"/>
                    </a:cubicBezTo>
                    <a:lnTo>
                      <a:pt x="1951" y="1111"/>
                    </a:lnTo>
                    <a:close/>
                    <a:moveTo>
                      <a:pt x="1178" y="0"/>
                    </a:moveTo>
                    <a:lnTo>
                      <a:pt x="1178" y="0"/>
                    </a:lnTo>
                    <a:cubicBezTo>
                      <a:pt x="528" y="0"/>
                      <a:pt x="0" y="528"/>
                      <a:pt x="0" y="1178"/>
                    </a:cubicBezTo>
                    <a:cubicBezTo>
                      <a:pt x="0" y="1827"/>
                      <a:pt x="528" y="2356"/>
                      <a:pt x="1178" y="2356"/>
                    </a:cubicBezTo>
                    <a:cubicBezTo>
                      <a:pt x="1827" y="2356"/>
                      <a:pt x="2356" y="1827"/>
                      <a:pt x="2356" y="1178"/>
                    </a:cubicBezTo>
                    <a:cubicBezTo>
                      <a:pt x="2356" y="528"/>
                      <a:pt x="1827" y="0"/>
                      <a:pt x="1178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  <p:sp>
            <p:nvSpPr>
              <p:cNvPr id="79" name="Freeform 20"/>
              <p:cNvSpPr>
                <a:spLocks/>
              </p:cNvSpPr>
              <p:nvPr/>
            </p:nvSpPr>
            <p:spPr bwMode="auto">
              <a:xfrm>
                <a:off x="7018338" y="4410075"/>
                <a:ext cx="1395413" cy="98425"/>
              </a:xfrm>
              <a:custGeom>
                <a:avLst/>
                <a:gdLst>
                  <a:gd name="T0" fmla="*/ 1877 w 1877"/>
                  <a:gd name="T1" fmla="*/ 133 h 133"/>
                  <a:gd name="T2" fmla="*/ 1877 w 1877"/>
                  <a:gd name="T3" fmla="*/ 133 h 133"/>
                  <a:gd name="T4" fmla="*/ 0 w 1877"/>
                  <a:gd name="T5" fmla="*/ 133 h 133"/>
                  <a:gd name="T6" fmla="*/ 0 w 1877"/>
                  <a:gd name="T7" fmla="*/ 0 h 133"/>
                  <a:gd name="T8" fmla="*/ 1877 w 1877"/>
                  <a:gd name="T9" fmla="*/ 0 h 133"/>
                  <a:gd name="T10" fmla="*/ 1877 w 1877"/>
                  <a:gd name="T11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77" h="133">
                    <a:moveTo>
                      <a:pt x="1877" y="133"/>
                    </a:moveTo>
                    <a:lnTo>
                      <a:pt x="1877" y="133"/>
                    </a:lnTo>
                    <a:lnTo>
                      <a:pt x="0" y="133"/>
                    </a:lnTo>
                    <a:lnTo>
                      <a:pt x="0" y="0"/>
                    </a:lnTo>
                    <a:lnTo>
                      <a:pt x="1877" y="0"/>
                    </a:lnTo>
                    <a:lnTo>
                      <a:pt x="1877" y="13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4632009" y="2874744"/>
            <a:ext cx="3565937" cy="1647825"/>
            <a:chOff x="4632005" y="2874743"/>
            <a:chExt cx="3565937" cy="1647825"/>
          </a:xfrm>
        </p:grpSpPr>
        <p:grpSp>
          <p:nvGrpSpPr>
            <p:cNvPr id="67" name="组 11"/>
            <p:cNvGrpSpPr/>
            <p:nvPr/>
          </p:nvGrpSpPr>
          <p:grpSpPr>
            <a:xfrm>
              <a:off x="4632005" y="2874743"/>
              <a:ext cx="3565937" cy="1647825"/>
              <a:chOff x="6176007" y="3832990"/>
              <a:chExt cx="4754582" cy="2197100"/>
            </a:xfrm>
          </p:grpSpPr>
          <p:sp>
            <p:nvSpPr>
              <p:cNvPr id="68" name="矩形 67"/>
              <p:cNvSpPr/>
              <p:nvPr/>
            </p:nvSpPr>
            <p:spPr>
              <a:xfrm>
                <a:off x="6176007" y="3832990"/>
                <a:ext cx="4754582" cy="2197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013" dirty="0"/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7404264" y="4725542"/>
                <a:ext cx="1887696" cy="7632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lnSpc>
                    <a:spcPct val="130000"/>
                  </a:lnSpc>
                </a:pPr>
                <a:r>
                  <a:rPr lang="zh-CN" altLang="en-US" sz="2400" b="1" dirty="0" smtClean="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自我挑战</a:t>
                </a:r>
                <a:endParaRPr lang="en-US" altLang="zh-CN" sz="2400" b="1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  <p:grpSp>
          <p:nvGrpSpPr>
            <p:cNvPr id="80" name="组 42"/>
            <p:cNvGrpSpPr/>
            <p:nvPr/>
          </p:nvGrpSpPr>
          <p:grpSpPr>
            <a:xfrm>
              <a:off x="4860509" y="3030219"/>
              <a:ext cx="361748" cy="283966"/>
              <a:chOff x="3654425" y="5089525"/>
              <a:chExt cx="1860550" cy="1460500"/>
            </a:xfrm>
            <a:solidFill>
              <a:schemeClr val="bg1"/>
            </a:solidFill>
          </p:grpSpPr>
          <p:sp>
            <p:nvSpPr>
              <p:cNvPr id="81" name="Freeform 21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2501 w 2506"/>
                  <a:gd name="T37" fmla="*/ 267 h 1970"/>
                  <a:gd name="T38" fmla="*/ 2501 w 2506"/>
                  <a:gd name="T39" fmla="*/ 267 h 1970"/>
                  <a:gd name="T40" fmla="*/ 1849 w 2506"/>
                  <a:gd name="T41" fmla="*/ 0 h 1970"/>
                  <a:gd name="T42" fmla="*/ 1823 w 2506"/>
                  <a:gd name="T43" fmla="*/ 0 h 1970"/>
                  <a:gd name="T44" fmla="*/ 1253 w 2506"/>
                  <a:gd name="T45" fmla="*/ 184 h 1970"/>
                  <a:gd name="T46" fmla="*/ 683 w 2506"/>
                  <a:gd name="T47" fmla="*/ 0 h 1970"/>
                  <a:gd name="T48" fmla="*/ 657 w 2506"/>
                  <a:gd name="T49" fmla="*/ 0 h 1970"/>
                  <a:gd name="T50" fmla="*/ 5 w 2506"/>
                  <a:gd name="T51" fmla="*/ 267 h 1970"/>
                  <a:gd name="T52" fmla="*/ 0 w 2506"/>
                  <a:gd name="T53" fmla="*/ 279 h 1970"/>
                  <a:gd name="T54" fmla="*/ 0 w 2506"/>
                  <a:gd name="T55" fmla="*/ 1970 h 1970"/>
                  <a:gd name="T56" fmla="*/ 107 w 2506"/>
                  <a:gd name="T57" fmla="*/ 1889 h 1970"/>
                  <a:gd name="T58" fmla="*/ 682 w 2506"/>
                  <a:gd name="T59" fmla="*/ 1709 h 1970"/>
                  <a:gd name="T60" fmla="*/ 1190 w 2506"/>
                  <a:gd name="T61" fmla="*/ 1876 h 1970"/>
                  <a:gd name="T62" fmla="*/ 1208 w 2506"/>
                  <a:gd name="T63" fmla="*/ 1888 h 1970"/>
                  <a:gd name="T64" fmla="*/ 1253 w 2506"/>
                  <a:gd name="T65" fmla="*/ 1924 h 1970"/>
                  <a:gd name="T66" fmla="*/ 1298 w 2506"/>
                  <a:gd name="T67" fmla="*/ 1888 h 1970"/>
                  <a:gd name="T68" fmla="*/ 1316 w 2506"/>
                  <a:gd name="T69" fmla="*/ 1876 h 1970"/>
                  <a:gd name="T70" fmla="*/ 1824 w 2506"/>
                  <a:gd name="T71" fmla="*/ 1709 h 1970"/>
                  <a:gd name="T72" fmla="*/ 2399 w 2506"/>
                  <a:gd name="T73" fmla="*/ 1889 h 1970"/>
                  <a:gd name="T74" fmla="*/ 2506 w 2506"/>
                  <a:gd name="T75" fmla="*/ 1970 h 1970"/>
                  <a:gd name="T76" fmla="*/ 2506 w 2506"/>
                  <a:gd name="T77" fmla="*/ 279 h 1970"/>
                  <a:gd name="T78" fmla="*/ 2501 w 2506"/>
                  <a:gd name="T79" fmla="*/ 267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2501" y="267"/>
                    </a:move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  <p:sp>
            <p:nvSpPr>
              <p:cNvPr id="82" name="Freeform 22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  <p:sp>
            <p:nvSpPr>
              <p:cNvPr id="83" name="Freeform 23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  <p:sp>
            <p:nvSpPr>
              <p:cNvPr id="84" name="Freeform 24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  <p:sp>
            <p:nvSpPr>
              <p:cNvPr id="85" name="Freeform 25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  <p:sp>
            <p:nvSpPr>
              <p:cNvPr id="86" name="Freeform 26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  <p:sp>
            <p:nvSpPr>
              <p:cNvPr id="87" name="Freeform 27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970495" y="2874744"/>
            <a:ext cx="3565937" cy="1647824"/>
            <a:chOff x="994535" y="2910969"/>
            <a:chExt cx="3565937" cy="1647824"/>
          </a:xfrm>
        </p:grpSpPr>
        <p:grpSp>
          <p:nvGrpSpPr>
            <p:cNvPr id="88" name="组 10"/>
            <p:cNvGrpSpPr/>
            <p:nvPr/>
          </p:nvGrpSpPr>
          <p:grpSpPr>
            <a:xfrm>
              <a:off x="994535" y="2910969"/>
              <a:ext cx="3565937" cy="1647824"/>
              <a:chOff x="1326046" y="3881293"/>
              <a:chExt cx="4754582" cy="2197100"/>
            </a:xfrm>
          </p:grpSpPr>
          <p:sp>
            <p:nvSpPr>
              <p:cNvPr id="89" name="矩形 88"/>
              <p:cNvSpPr/>
              <p:nvPr/>
            </p:nvSpPr>
            <p:spPr>
              <a:xfrm>
                <a:off x="1326046" y="3881293"/>
                <a:ext cx="4754582" cy="2197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013" dirty="0"/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1941093" y="4725544"/>
                <a:ext cx="3636145" cy="7632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30000"/>
                  </a:lnSpc>
                </a:pPr>
                <a:r>
                  <a:rPr lang="en-US" altLang="zh-CN" sz="2400" b="1" dirty="0" smtClean="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HTML5</a:t>
                </a:r>
                <a:r>
                  <a:rPr lang="zh-CN" altLang="en-US" sz="2400" b="1" dirty="0" smtClean="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游戏</a:t>
                </a:r>
                <a:r>
                  <a:rPr lang="zh-CN" altLang="en-US" sz="2400" b="1" dirty="0" smtClean="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开发</a:t>
                </a:r>
                <a:endParaRPr lang="en-US" altLang="zh-CN" sz="2400" b="1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  <p:grpSp>
          <p:nvGrpSpPr>
            <p:cNvPr id="92" name="组 61"/>
            <p:cNvGrpSpPr/>
            <p:nvPr/>
          </p:nvGrpSpPr>
          <p:grpSpPr>
            <a:xfrm>
              <a:off x="1221419" y="3034667"/>
              <a:ext cx="329957" cy="329339"/>
              <a:chOff x="6262688" y="5170488"/>
              <a:chExt cx="1697038" cy="1693863"/>
            </a:xfrm>
            <a:solidFill>
              <a:schemeClr val="bg1"/>
            </a:solidFill>
          </p:grpSpPr>
          <p:sp>
            <p:nvSpPr>
              <p:cNvPr id="93" name="Freeform 28"/>
              <p:cNvSpPr>
                <a:spLocks noEditPoints="1"/>
              </p:cNvSpPr>
              <p:nvPr/>
            </p:nvSpPr>
            <p:spPr bwMode="auto">
              <a:xfrm>
                <a:off x="6262688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142 w 2284"/>
                  <a:gd name="T9" fmla="*/ 2204 h 2284"/>
                  <a:gd name="T10" fmla="*/ 1405 w 2284"/>
                  <a:gd name="T11" fmla="*/ 1921 h 2284"/>
                  <a:gd name="T12" fmla="*/ 528 w 2284"/>
                  <a:gd name="T13" fmla="*/ 1940 h 2284"/>
                  <a:gd name="T14" fmla="*/ 704 w 2284"/>
                  <a:gd name="T15" fmla="*/ 1580 h 2284"/>
                  <a:gd name="T16" fmla="*/ 80 w 2284"/>
                  <a:gd name="T17" fmla="*/ 1143 h 2284"/>
                  <a:gd name="T18" fmla="*/ 523 w 2284"/>
                  <a:gd name="T19" fmla="*/ 1142 h 2284"/>
                  <a:gd name="T20" fmla="*/ 391 w 2284"/>
                  <a:gd name="T21" fmla="*/ 392 h 2284"/>
                  <a:gd name="T22" fmla="*/ 778 w 2284"/>
                  <a:gd name="T23" fmla="*/ 407 h 2284"/>
                  <a:gd name="T24" fmla="*/ 391 w 2284"/>
                  <a:gd name="T25" fmla="*/ 392 h 2284"/>
                  <a:gd name="T26" fmla="*/ 1405 w 2284"/>
                  <a:gd name="T27" fmla="*/ 364 h 2284"/>
                  <a:gd name="T28" fmla="*/ 1142 w 2284"/>
                  <a:gd name="T29" fmla="*/ 80 h 2284"/>
                  <a:gd name="T30" fmla="*/ 1591 w 2284"/>
                  <a:gd name="T31" fmla="*/ 788 h 2284"/>
                  <a:gd name="T32" fmla="*/ 1607 w 2284"/>
                  <a:gd name="T33" fmla="*/ 950 h 2284"/>
                  <a:gd name="T34" fmla="*/ 1614 w 2284"/>
                  <a:gd name="T35" fmla="*/ 1143 h 2284"/>
                  <a:gd name="T36" fmla="*/ 1613 w 2284"/>
                  <a:gd name="T37" fmla="*/ 1204 h 2284"/>
                  <a:gd name="T38" fmla="*/ 1711 w 2284"/>
                  <a:gd name="T39" fmla="*/ 1210 h 2284"/>
                  <a:gd name="T40" fmla="*/ 1607 w 2284"/>
                  <a:gd name="T41" fmla="*/ 1335 h 2284"/>
                  <a:gd name="T42" fmla="*/ 1476 w 2284"/>
                  <a:gd name="T43" fmla="*/ 1476 h 2284"/>
                  <a:gd name="T44" fmla="*/ 1431 w 2284"/>
                  <a:gd name="T45" fmla="*/ 1520 h 2284"/>
                  <a:gd name="T46" fmla="*/ 1496 w 2284"/>
                  <a:gd name="T47" fmla="*/ 1592 h 2284"/>
                  <a:gd name="T48" fmla="*/ 1335 w 2284"/>
                  <a:gd name="T49" fmla="*/ 1608 h 2284"/>
                  <a:gd name="T50" fmla="*/ 1142 w 2284"/>
                  <a:gd name="T51" fmla="*/ 1615 h 2284"/>
                  <a:gd name="T52" fmla="*/ 1081 w 2284"/>
                  <a:gd name="T53" fmla="*/ 1614 h 2284"/>
                  <a:gd name="T54" fmla="*/ 1074 w 2284"/>
                  <a:gd name="T55" fmla="*/ 1711 h 2284"/>
                  <a:gd name="T56" fmla="*/ 949 w 2284"/>
                  <a:gd name="T57" fmla="*/ 1608 h 2284"/>
                  <a:gd name="T58" fmla="*/ 808 w 2284"/>
                  <a:gd name="T59" fmla="*/ 1476 h 2284"/>
                  <a:gd name="T60" fmla="*/ 764 w 2284"/>
                  <a:gd name="T61" fmla="*/ 1432 h 2284"/>
                  <a:gd name="T62" fmla="*/ 692 w 2284"/>
                  <a:gd name="T63" fmla="*/ 1497 h 2284"/>
                  <a:gd name="T64" fmla="*/ 676 w 2284"/>
                  <a:gd name="T65" fmla="*/ 1335 h 2284"/>
                  <a:gd name="T66" fmla="*/ 669 w 2284"/>
                  <a:gd name="T67" fmla="*/ 1143 h 2284"/>
                  <a:gd name="T68" fmla="*/ 670 w 2284"/>
                  <a:gd name="T69" fmla="*/ 1080 h 2284"/>
                  <a:gd name="T70" fmla="*/ 573 w 2284"/>
                  <a:gd name="T71" fmla="*/ 1075 h 2284"/>
                  <a:gd name="T72" fmla="*/ 676 w 2284"/>
                  <a:gd name="T73" fmla="*/ 950 h 2284"/>
                  <a:gd name="T74" fmla="*/ 808 w 2284"/>
                  <a:gd name="T75" fmla="*/ 809 h 2284"/>
                  <a:gd name="T76" fmla="*/ 852 w 2284"/>
                  <a:gd name="T77" fmla="*/ 765 h 2284"/>
                  <a:gd name="T78" fmla="*/ 787 w 2284"/>
                  <a:gd name="T79" fmla="*/ 693 h 2284"/>
                  <a:gd name="T80" fmla="*/ 949 w 2284"/>
                  <a:gd name="T81" fmla="*/ 677 h 2284"/>
                  <a:gd name="T82" fmla="*/ 1142 w 2284"/>
                  <a:gd name="T83" fmla="*/ 670 h 2284"/>
                  <a:gd name="T84" fmla="*/ 1203 w 2284"/>
                  <a:gd name="T85" fmla="*/ 671 h 2284"/>
                  <a:gd name="T86" fmla="*/ 1210 w 2284"/>
                  <a:gd name="T87" fmla="*/ 574 h 2284"/>
                  <a:gd name="T88" fmla="*/ 1335 w 2284"/>
                  <a:gd name="T89" fmla="*/ 677 h 2284"/>
                  <a:gd name="T90" fmla="*/ 1431 w 2284"/>
                  <a:gd name="T91" fmla="*/ 765 h 2284"/>
                  <a:gd name="T92" fmla="*/ 1476 w 2284"/>
                  <a:gd name="T93" fmla="*/ 809 h 2284"/>
                  <a:gd name="T94" fmla="*/ 1529 w 2284"/>
                  <a:gd name="T95" fmla="*/ 1303 h 2284"/>
                  <a:gd name="T96" fmla="*/ 1142 w 2284"/>
                  <a:gd name="T97" fmla="*/ 1535 h 2284"/>
                  <a:gd name="T98" fmla="*/ 754 w 2284"/>
                  <a:gd name="T99" fmla="*/ 1303 h 2284"/>
                  <a:gd name="T100" fmla="*/ 864 w 2284"/>
                  <a:gd name="T101" fmla="*/ 865 h 2284"/>
                  <a:gd name="T102" fmla="*/ 1302 w 2284"/>
                  <a:gd name="T103" fmla="*/ 755 h 2284"/>
                  <a:gd name="T104" fmla="*/ 1534 w 2284"/>
                  <a:gd name="T105" fmla="*/ 1143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2284 w 2284"/>
                  <a:gd name="T111" fmla="*/ 1143 h 2284"/>
                  <a:gd name="T112" fmla="*/ 1756 w 2284"/>
                  <a:gd name="T113" fmla="*/ 265 h 2284"/>
                  <a:gd name="T114" fmla="*/ 806 w 2284"/>
                  <a:gd name="T115" fmla="*/ 332 h 2284"/>
                  <a:gd name="T116" fmla="*/ 331 w 2284"/>
                  <a:gd name="T117" fmla="*/ 807 h 2284"/>
                  <a:gd name="T118" fmla="*/ 334 w 2284"/>
                  <a:gd name="T119" fmla="*/ 1950 h 2284"/>
                  <a:gd name="T120" fmla="*/ 1142 w 2284"/>
                  <a:gd name="T121" fmla="*/ 2284 h 2284"/>
                  <a:gd name="T122" fmla="*/ 1949 w 2284"/>
                  <a:gd name="T123" fmla="*/ 1950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607" y="950"/>
                    </a:moveTo>
                    <a:lnTo>
                      <a:pt x="1607" y="950"/>
                    </a:ln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ubicBezTo>
                      <a:pt x="1678" y="1033"/>
                      <a:pt x="1644" y="991"/>
                      <a:pt x="1607" y="950"/>
                    </a:cubicBezTo>
                    <a:close/>
                    <a:moveTo>
                      <a:pt x="1613" y="1204"/>
                    </a:moveTo>
                    <a:lnTo>
                      <a:pt x="1613" y="1204"/>
                    </a:ln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lose/>
                    <a:moveTo>
                      <a:pt x="1607" y="1335"/>
                    </a:moveTo>
                    <a:lnTo>
                      <a:pt x="1607" y="1335"/>
                    </a:lnTo>
                    <a:cubicBezTo>
                      <a:pt x="1644" y="1294"/>
                      <a:pt x="1678" y="1252"/>
                      <a:pt x="1711" y="1210"/>
                    </a:cubicBez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lose/>
                    <a:moveTo>
                      <a:pt x="1431" y="1520"/>
                    </a:moveTo>
                    <a:lnTo>
                      <a:pt x="1431" y="1520"/>
                    </a:ln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lose/>
                    <a:moveTo>
                      <a:pt x="1335" y="1608"/>
                    </a:moveTo>
                    <a:lnTo>
                      <a:pt x="1335" y="1608"/>
                    </a:ln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lose/>
                    <a:moveTo>
                      <a:pt x="1081" y="1614"/>
                    </a:moveTo>
                    <a:lnTo>
                      <a:pt x="1081" y="1614"/>
                    </a:ln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lose/>
                    <a:moveTo>
                      <a:pt x="949" y="1608"/>
                    </a:moveTo>
                    <a:lnTo>
                      <a:pt x="949" y="1608"/>
                    </a:ln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ubicBezTo>
                      <a:pt x="839" y="1599"/>
                      <a:pt x="893" y="1604"/>
                      <a:pt x="949" y="1608"/>
                    </a:cubicBezTo>
                    <a:close/>
                    <a:moveTo>
                      <a:pt x="764" y="1432"/>
                    </a:moveTo>
                    <a:lnTo>
                      <a:pt x="764" y="1432"/>
                    </a:ln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080"/>
                    </a:moveTo>
                    <a:lnTo>
                      <a:pt x="670" y="1080"/>
                    </a:ln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852" y="765"/>
                    </a:moveTo>
                    <a:lnTo>
                      <a:pt x="852" y="765"/>
                    </a:ln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lose/>
                    <a:moveTo>
                      <a:pt x="949" y="677"/>
                    </a:moveTo>
                    <a:lnTo>
                      <a:pt x="949" y="677"/>
                    </a:ln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lose/>
                    <a:moveTo>
                      <a:pt x="1203" y="671"/>
                    </a:moveTo>
                    <a:lnTo>
                      <a:pt x="1203" y="671"/>
                    </a:ln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lose/>
                    <a:moveTo>
                      <a:pt x="1335" y="677"/>
                    </a:moveTo>
                    <a:lnTo>
                      <a:pt x="1335" y="677"/>
                    </a:ln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ubicBezTo>
                      <a:pt x="1444" y="686"/>
                      <a:pt x="1390" y="681"/>
                      <a:pt x="1335" y="677"/>
                    </a:cubicBezTo>
                    <a:close/>
                    <a:moveTo>
                      <a:pt x="1476" y="809"/>
                    </a:moveTo>
                    <a:lnTo>
                      <a:pt x="1476" y="809"/>
                    </a:lnTo>
                    <a:cubicBezTo>
                      <a:pt x="1461" y="794"/>
                      <a:pt x="1446" y="779"/>
                      <a:pt x="1431" y="765"/>
                    </a:cubicBez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lose/>
                    <a:moveTo>
                      <a:pt x="1534" y="1143"/>
                    </a:moveTo>
                    <a:lnTo>
                      <a:pt x="1534" y="1143"/>
                    </a:ln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2284" y="1143"/>
                    </a:moveTo>
                    <a:lnTo>
                      <a:pt x="2284" y="1143"/>
                    </a:lnTo>
                    <a:cubicBezTo>
                      <a:pt x="2284" y="1010"/>
                      <a:pt x="2158" y="892"/>
                      <a:pt x="1952" y="807"/>
                    </a:cubicBez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  <p:sp>
            <p:nvSpPr>
              <p:cNvPr id="94" name="Freeform 29"/>
              <p:cNvSpPr>
                <a:spLocks/>
              </p:cNvSpPr>
              <p:nvPr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970495" y="1154083"/>
            <a:ext cx="3565937" cy="1647825"/>
            <a:chOff x="970491" y="1154082"/>
            <a:chExt cx="3565937" cy="1647825"/>
          </a:xfrm>
        </p:grpSpPr>
        <p:grpSp>
          <p:nvGrpSpPr>
            <p:cNvPr id="95" name="组 9"/>
            <p:cNvGrpSpPr/>
            <p:nvPr/>
          </p:nvGrpSpPr>
          <p:grpSpPr>
            <a:xfrm>
              <a:off x="970491" y="1154082"/>
              <a:ext cx="3565937" cy="1647825"/>
              <a:chOff x="1293989" y="1538776"/>
              <a:chExt cx="4754582" cy="2197100"/>
            </a:xfrm>
          </p:grpSpPr>
          <p:sp>
            <p:nvSpPr>
              <p:cNvPr id="96" name="矩形 95"/>
              <p:cNvSpPr/>
              <p:nvPr/>
            </p:nvSpPr>
            <p:spPr>
              <a:xfrm>
                <a:off x="1293989" y="1538776"/>
                <a:ext cx="4754582" cy="2197100"/>
              </a:xfrm>
              <a:prstGeom prst="rect">
                <a:avLst/>
              </a:prstGeom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013"/>
              </a:p>
            </p:txBody>
          </p:sp>
          <p:sp>
            <p:nvSpPr>
              <p:cNvPr id="98" name="矩形 97"/>
              <p:cNvSpPr/>
              <p:nvPr/>
            </p:nvSpPr>
            <p:spPr>
              <a:xfrm>
                <a:off x="1905060" y="2271625"/>
                <a:ext cx="3672182" cy="7632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30000"/>
                  </a:lnSpc>
                </a:pPr>
                <a:r>
                  <a:rPr lang="zh-CN" altLang="en-US" sz="2400" b="1" dirty="0" smtClean="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游戏的意义</a:t>
                </a:r>
                <a:endParaRPr lang="en-US" altLang="zh-CN" sz="2400" b="1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  <p:grpSp>
          <p:nvGrpSpPr>
            <p:cNvPr id="99" name="组 68"/>
            <p:cNvGrpSpPr/>
            <p:nvPr/>
          </p:nvGrpSpPr>
          <p:grpSpPr>
            <a:xfrm>
              <a:off x="1221419" y="1215041"/>
              <a:ext cx="234402" cy="362413"/>
              <a:chOff x="6257925" y="-9525"/>
              <a:chExt cx="1514475" cy="2341563"/>
            </a:xfrm>
            <a:solidFill>
              <a:schemeClr val="bg1"/>
            </a:solidFill>
          </p:grpSpPr>
          <p:sp>
            <p:nvSpPr>
              <p:cNvPr id="100" name="Freeform 12"/>
              <p:cNvSpPr>
                <a:spLocks/>
              </p:cNvSpPr>
              <p:nvPr/>
            </p:nvSpPr>
            <p:spPr bwMode="auto">
              <a:xfrm>
                <a:off x="6551613" y="-9525"/>
                <a:ext cx="484188" cy="327025"/>
              </a:xfrm>
              <a:custGeom>
                <a:avLst/>
                <a:gdLst>
                  <a:gd name="T0" fmla="*/ 25 w 652"/>
                  <a:gd name="T1" fmla="*/ 406 h 440"/>
                  <a:gd name="T2" fmla="*/ 25 w 652"/>
                  <a:gd name="T3" fmla="*/ 406 h 440"/>
                  <a:gd name="T4" fmla="*/ 98 w 652"/>
                  <a:gd name="T5" fmla="*/ 425 h 440"/>
                  <a:gd name="T6" fmla="*/ 618 w 652"/>
                  <a:gd name="T7" fmla="*/ 125 h 440"/>
                  <a:gd name="T8" fmla="*/ 637 w 652"/>
                  <a:gd name="T9" fmla="*/ 52 h 440"/>
                  <a:gd name="T10" fmla="*/ 626 w 652"/>
                  <a:gd name="T11" fmla="*/ 33 h 440"/>
                  <a:gd name="T12" fmla="*/ 554 w 652"/>
                  <a:gd name="T13" fmla="*/ 14 h 440"/>
                  <a:gd name="T14" fmla="*/ 34 w 652"/>
                  <a:gd name="T15" fmla="*/ 314 h 440"/>
                  <a:gd name="T16" fmla="*/ 14 w 652"/>
                  <a:gd name="T17" fmla="*/ 386 h 440"/>
                  <a:gd name="T18" fmla="*/ 25 w 652"/>
                  <a:gd name="T19" fmla="*/ 406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2" h="440">
                    <a:moveTo>
                      <a:pt x="25" y="406"/>
                    </a:moveTo>
                    <a:lnTo>
                      <a:pt x="25" y="406"/>
                    </a:lnTo>
                    <a:cubicBezTo>
                      <a:pt x="40" y="431"/>
                      <a:pt x="73" y="440"/>
                      <a:pt x="98" y="425"/>
                    </a:cubicBezTo>
                    <a:lnTo>
                      <a:pt x="618" y="125"/>
                    </a:lnTo>
                    <a:cubicBezTo>
                      <a:pt x="643" y="111"/>
                      <a:pt x="652" y="78"/>
                      <a:pt x="637" y="52"/>
                    </a:cubicBezTo>
                    <a:lnTo>
                      <a:pt x="626" y="33"/>
                    </a:lnTo>
                    <a:cubicBezTo>
                      <a:pt x="612" y="9"/>
                      <a:pt x="579" y="0"/>
                      <a:pt x="554" y="14"/>
                    </a:cubicBezTo>
                    <a:lnTo>
                      <a:pt x="34" y="314"/>
                    </a:lnTo>
                    <a:cubicBezTo>
                      <a:pt x="8" y="328"/>
                      <a:pt x="0" y="361"/>
                      <a:pt x="14" y="386"/>
                    </a:cubicBezTo>
                    <a:lnTo>
                      <a:pt x="25" y="406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  <p:sp>
            <p:nvSpPr>
              <p:cNvPr id="101" name="Freeform 13"/>
              <p:cNvSpPr>
                <a:spLocks noEditPoints="1"/>
              </p:cNvSpPr>
              <p:nvPr/>
            </p:nvSpPr>
            <p:spPr bwMode="auto">
              <a:xfrm>
                <a:off x="6257925" y="53975"/>
                <a:ext cx="1339851" cy="2278063"/>
              </a:xfrm>
              <a:custGeom>
                <a:avLst/>
                <a:gdLst>
                  <a:gd name="T0" fmla="*/ 404 w 1804"/>
                  <a:gd name="T1" fmla="*/ 2367 h 3072"/>
                  <a:gd name="T2" fmla="*/ 404 w 1804"/>
                  <a:gd name="T3" fmla="*/ 2367 h 3072"/>
                  <a:gd name="T4" fmla="*/ 550 w 1804"/>
                  <a:gd name="T5" fmla="*/ 2513 h 3072"/>
                  <a:gd name="T6" fmla="*/ 404 w 1804"/>
                  <a:gd name="T7" fmla="*/ 2659 h 3072"/>
                  <a:gd name="T8" fmla="*/ 259 w 1804"/>
                  <a:gd name="T9" fmla="*/ 2513 h 3072"/>
                  <a:gd name="T10" fmla="*/ 404 w 1804"/>
                  <a:gd name="T11" fmla="*/ 2367 h 3072"/>
                  <a:gd name="T12" fmla="*/ 1679 w 1804"/>
                  <a:gd name="T13" fmla="*/ 2747 h 3072"/>
                  <a:gd name="T14" fmla="*/ 1679 w 1804"/>
                  <a:gd name="T15" fmla="*/ 2747 h 3072"/>
                  <a:gd name="T16" fmla="*/ 871 w 1804"/>
                  <a:gd name="T17" fmla="*/ 2747 h 3072"/>
                  <a:gd name="T18" fmla="*/ 762 w 1804"/>
                  <a:gd name="T19" fmla="*/ 2347 h 3072"/>
                  <a:gd name="T20" fmla="*/ 313 w 1804"/>
                  <a:gd name="T21" fmla="*/ 2058 h 3072"/>
                  <a:gd name="T22" fmla="*/ 819 w 1804"/>
                  <a:gd name="T23" fmla="*/ 905 h 3072"/>
                  <a:gd name="T24" fmla="*/ 1178 w 1804"/>
                  <a:gd name="T25" fmla="*/ 1526 h 3072"/>
                  <a:gd name="T26" fmla="*/ 1163 w 1804"/>
                  <a:gd name="T27" fmla="*/ 1535 h 3072"/>
                  <a:gd name="T28" fmla="*/ 1143 w 1804"/>
                  <a:gd name="T29" fmla="*/ 1608 h 3072"/>
                  <a:gd name="T30" fmla="*/ 1216 w 1804"/>
                  <a:gd name="T31" fmla="*/ 1627 h 3072"/>
                  <a:gd name="T32" fmla="*/ 1282 w 1804"/>
                  <a:gd name="T33" fmla="*/ 1589 h 3072"/>
                  <a:gd name="T34" fmla="*/ 1442 w 1804"/>
                  <a:gd name="T35" fmla="*/ 1646 h 3072"/>
                  <a:gd name="T36" fmla="*/ 1673 w 1804"/>
                  <a:gd name="T37" fmla="*/ 1513 h 3072"/>
                  <a:gd name="T38" fmla="*/ 1703 w 1804"/>
                  <a:gd name="T39" fmla="*/ 1346 h 3072"/>
                  <a:gd name="T40" fmla="*/ 1769 w 1804"/>
                  <a:gd name="T41" fmla="*/ 1308 h 3072"/>
                  <a:gd name="T42" fmla="*/ 1789 w 1804"/>
                  <a:gd name="T43" fmla="*/ 1235 h 3072"/>
                  <a:gd name="T44" fmla="*/ 1716 w 1804"/>
                  <a:gd name="T45" fmla="*/ 1215 h 3072"/>
                  <a:gd name="T46" fmla="*/ 1701 w 1804"/>
                  <a:gd name="T47" fmla="*/ 1224 h 3072"/>
                  <a:gd name="T48" fmla="*/ 1145 w 1804"/>
                  <a:gd name="T49" fmla="*/ 261 h 3072"/>
                  <a:gd name="T50" fmla="*/ 1260 w 1804"/>
                  <a:gd name="T51" fmla="*/ 195 h 3072"/>
                  <a:gd name="T52" fmla="*/ 1280 w 1804"/>
                  <a:gd name="T53" fmla="*/ 122 h 3072"/>
                  <a:gd name="T54" fmla="*/ 1229 w 1804"/>
                  <a:gd name="T55" fmla="*/ 34 h 3072"/>
                  <a:gd name="T56" fmla="*/ 1156 w 1804"/>
                  <a:gd name="T57" fmla="*/ 15 h 3072"/>
                  <a:gd name="T58" fmla="*/ 403 w 1804"/>
                  <a:gd name="T59" fmla="*/ 450 h 3072"/>
                  <a:gd name="T60" fmla="*/ 383 w 1804"/>
                  <a:gd name="T61" fmla="*/ 522 h 3072"/>
                  <a:gd name="T62" fmla="*/ 434 w 1804"/>
                  <a:gd name="T63" fmla="*/ 610 h 3072"/>
                  <a:gd name="T64" fmla="*/ 507 w 1804"/>
                  <a:gd name="T65" fmla="*/ 630 h 3072"/>
                  <a:gd name="T66" fmla="*/ 622 w 1804"/>
                  <a:gd name="T67" fmla="*/ 564 h 3072"/>
                  <a:gd name="T68" fmla="*/ 711 w 1804"/>
                  <a:gd name="T69" fmla="*/ 718 h 3072"/>
                  <a:gd name="T70" fmla="*/ 29 w 1804"/>
                  <a:gd name="T71" fmla="*/ 2058 h 3072"/>
                  <a:gd name="T72" fmla="*/ 29 w 1804"/>
                  <a:gd name="T73" fmla="*/ 2801 h 3072"/>
                  <a:gd name="T74" fmla="*/ 29 w 1804"/>
                  <a:gd name="T75" fmla="*/ 2952 h 3072"/>
                  <a:gd name="T76" fmla="*/ 29 w 1804"/>
                  <a:gd name="T77" fmla="*/ 3018 h 3072"/>
                  <a:gd name="T78" fmla="*/ 82 w 1804"/>
                  <a:gd name="T79" fmla="*/ 3072 h 3072"/>
                  <a:gd name="T80" fmla="*/ 1679 w 1804"/>
                  <a:gd name="T81" fmla="*/ 3072 h 3072"/>
                  <a:gd name="T82" fmla="*/ 1732 w 1804"/>
                  <a:gd name="T83" fmla="*/ 3018 h 3072"/>
                  <a:gd name="T84" fmla="*/ 1732 w 1804"/>
                  <a:gd name="T85" fmla="*/ 2801 h 3072"/>
                  <a:gd name="T86" fmla="*/ 1679 w 1804"/>
                  <a:gd name="T87" fmla="*/ 2747 h 30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804" h="3072">
                    <a:moveTo>
                      <a:pt x="404" y="2367"/>
                    </a:moveTo>
                    <a:lnTo>
                      <a:pt x="404" y="2367"/>
                    </a:lnTo>
                    <a:cubicBezTo>
                      <a:pt x="485" y="2367"/>
                      <a:pt x="550" y="2432"/>
                      <a:pt x="550" y="2513"/>
                    </a:cubicBezTo>
                    <a:cubicBezTo>
                      <a:pt x="550" y="2593"/>
                      <a:pt x="485" y="2659"/>
                      <a:pt x="404" y="2659"/>
                    </a:cubicBezTo>
                    <a:cubicBezTo>
                      <a:pt x="324" y="2659"/>
                      <a:pt x="259" y="2593"/>
                      <a:pt x="259" y="2513"/>
                    </a:cubicBezTo>
                    <a:cubicBezTo>
                      <a:pt x="259" y="2432"/>
                      <a:pt x="324" y="2367"/>
                      <a:pt x="404" y="2367"/>
                    </a:cubicBezTo>
                    <a:close/>
                    <a:moveTo>
                      <a:pt x="1679" y="2747"/>
                    </a:moveTo>
                    <a:lnTo>
                      <a:pt x="1679" y="2747"/>
                    </a:lnTo>
                    <a:lnTo>
                      <a:pt x="871" y="2747"/>
                    </a:lnTo>
                    <a:cubicBezTo>
                      <a:pt x="872" y="2652"/>
                      <a:pt x="854" y="2509"/>
                      <a:pt x="762" y="2347"/>
                    </a:cubicBezTo>
                    <a:cubicBezTo>
                      <a:pt x="598" y="2058"/>
                      <a:pt x="313" y="2058"/>
                      <a:pt x="313" y="2058"/>
                    </a:cubicBezTo>
                    <a:cubicBezTo>
                      <a:pt x="349" y="1207"/>
                      <a:pt x="743" y="947"/>
                      <a:pt x="819" y="905"/>
                    </a:cubicBezTo>
                    <a:lnTo>
                      <a:pt x="1178" y="1526"/>
                    </a:lnTo>
                    <a:lnTo>
                      <a:pt x="1163" y="1535"/>
                    </a:lnTo>
                    <a:cubicBezTo>
                      <a:pt x="1137" y="1550"/>
                      <a:pt x="1128" y="1582"/>
                      <a:pt x="1143" y="1608"/>
                    </a:cubicBezTo>
                    <a:cubicBezTo>
                      <a:pt x="1158" y="1633"/>
                      <a:pt x="1191" y="1642"/>
                      <a:pt x="1216" y="1627"/>
                    </a:cubicBezTo>
                    <a:lnTo>
                      <a:pt x="1282" y="1589"/>
                    </a:lnTo>
                    <a:lnTo>
                      <a:pt x="1442" y="1646"/>
                    </a:lnTo>
                    <a:lnTo>
                      <a:pt x="1673" y="1513"/>
                    </a:lnTo>
                    <a:lnTo>
                      <a:pt x="1703" y="1346"/>
                    </a:lnTo>
                    <a:lnTo>
                      <a:pt x="1769" y="1308"/>
                    </a:lnTo>
                    <a:cubicBezTo>
                      <a:pt x="1795" y="1293"/>
                      <a:pt x="1804" y="1260"/>
                      <a:pt x="1789" y="1235"/>
                    </a:cubicBezTo>
                    <a:cubicBezTo>
                      <a:pt x="1774" y="1210"/>
                      <a:pt x="1741" y="1201"/>
                      <a:pt x="1716" y="1215"/>
                    </a:cubicBezTo>
                    <a:lnTo>
                      <a:pt x="1701" y="1224"/>
                    </a:lnTo>
                    <a:lnTo>
                      <a:pt x="1145" y="261"/>
                    </a:lnTo>
                    <a:lnTo>
                      <a:pt x="1260" y="195"/>
                    </a:lnTo>
                    <a:cubicBezTo>
                      <a:pt x="1286" y="180"/>
                      <a:pt x="1294" y="148"/>
                      <a:pt x="1280" y="122"/>
                    </a:cubicBezTo>
                    <a:lnTo>
                      <a:pt x="1229" y="34"/>
                    </a:lnTo>
                    <a:cubicBezTo>
                      <a:pt x="1214" y="9"/>
                      <a:pt x="1181" y="0"/>
                      <a:pt x="1156" y="15"/>
                    </a:cubicBezTo>
                    <a:lnTo>
                      <a:pt x="403" y="450"/>
                    </a:lnTo>
                    <a:cubicBezTo>
                      <a:pt x="377" y="464"/>
                      <a:pt x="368" y="497"/>
                      <a:pt x="383" y="522"/>
                    </a:cubicBezTo>
                    <a:lnTo>
                      <a:pt x="434" y="610"/>
                    </a:lnTo>
                    <a:cubicBezTo>
                      <a:pt x="449" y="636"/>
                      <a:pt x="481" y="645"/>
                      <a:pt x="507" y="630"/>
                    </a:cubicBezTo>
                    <a:lnTo>
                      <a:pt x="622" y="564"/>
                    </a:lnTo>
                    <a:lnTo>
                      <a:pt x="711" y="718"/>
                    </a:lnTo>
                    <a:cubicBezTo>
                      <a:pt x="0" y="1092"/>
                      <a:pt x="29" y="2058"/>
                      <a:pt x="29" y="2058"/>
                    </a:cubicBezTo>
                    <a:lnTo>
                      <a:pt x="29" y="2801"/>
                    </a:lnTo>
                    <a:lnTo>
                      <a:pt x="29" y="2952"/>
                    </a:lnTo>
                    <a:lnTo>
                      <a:pt x="29" y="3018"/>
                    </a:lnTo>
                    <a:cubicBezTo>
                      <a:pt x="29" y="3048"/>
                      <a:pt x="53" y="3072"/>
                      <a:pt x="82" y="3072"/>
                    </a:cubicBezTo>
                    <a:lnTo>
                      <a:pt x="1679" y="3072"/>
                    </a:lnTo>
                    <a:cubicBezTo>
                      <a:pt x="1708" y="3072"/>
                      <a:pt x="1732" y="3048"/>
                      <a:pt x="1732" y="3018"/>
                    </a:cubicBezTo>
                    <a:lnTo>
                      <a:pt x="1732" y="2801"/>
                    </a:lnTo>
                    <a:cubicBezTo>
                      <a:pt x="1732" y="2771"/>
                      <a:pt x="1708" y="2747"/>
                      <a:pt x="1679" y="274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  <p:sp>
            <p:nvSpPr>
              <p:cNvPr id="102" name="Freeform 14"/>
              <p:cNvSpPr>
                <a:spLocks/>
              </p:cNvSpPr>
              <p:nvPr/>
            </p:nvSpPr>
            <p:spPr bwMode="auto">
              <a:xfrm>
                <a:off x="7080250" y="1238250"/>
                <a:ext cx="692150" cy="438150"/>
              </a:xfrm>
              <a:custGeom>
                <a:avLst/>
                <a:gdLst>
                  <a:gd name="T0" fmla="*/ 916 w 931"/>
                  <a:gd name="T1" fmla="*/ 35 h 589"/>
                  <a:gd name="T2" fmla="*/ 916 w 931"/>
                  <a:gd name="T3" fmla="*/ 35 h 589"/>
                  <a:gd name="T4" fmla="*/ 916 w 931"/>
                  <a:gd name="T5" fmla="*/ 35 h 589"/>
                  <a:gd name="T6" fmla="*/ 843 w 931"/>
                  <a:gd name="T7" fmla="*/ 15 h 589"/>
                  <a:gd name="T8" fmla="*/ 35 w 931"/>
                  <a:gd name="T9" fmla="*/ 482 h 589"/>
                  <a:gd name="T10" fmla="*/ 15 w 931"/>
                  <a:gd name="T11" fmla="*/ 555 h 589"/>
                  <a:gd name="T12" fmla="*/ 15 w 931"/>
                  <a:gd name="T13" fmla="*/ 555 h 589"/>
                  <a:gd name="T14" fmla="*/ 88 w 931"/>
                  <a:gd name="T15" fmla="*/ 574 h 589"/>
                  <a:gd name="T16" fmla="*/ 897 w 931"/>
                  <a:gd name="T17" fmla="*/ 107 h 589"/>
                  <a:gd name="T18" fmla="*/ 916 w 931"/>
                  <a:gd name="T19" fmla="*/ 35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31" h="589">
                    <a:moveTo>
                      <a:pt x="916" y="35"/>
                    </a:moveTo>
                    <a:lnTo>
                      <a:pt x="916" y="35"/>
                    </a:lnTo>
                    <a:lnTo>
                      <a:pt x="916" y="35"/>
                    </a:lnTo>
                    <a:cubicBezTo>
                      <a:pt x="902" y="9"/>
                      <a:pt x="869" y="0"/>
                      <a:pt x="843" y="15"/>
                    </a:cubicBezTo>
                    <a:lnTo>
                      <a:pt x="35" y="482"/>
                    </a:lnTo>
                    <a:cubicBezTo>
                      <a:pt x="9" y="497"/>
                      <a:pt x="0" y="529"/>
                      <a:pt x="15" y="555"/>
                    </a:cubicBezTo>
                    <a:lnTo>
                      <a:pt x="15" y="555"/>
                    </a:lnTo>
                    <a:cubicBezTo>
                      <a:pt x="30" y="580"/>
                      <a:pt x="62" y="589"/>
                      <a:pt x="88" y="574"/>
                    </a:cubicBezTo>
                    <a:lnTo>
                      <a:pt x="897" y="107"/>
                    </a:lnTo>
                    <a:cubicBezTo>
                      <a:pt x="922" y="93"/>
                      <a:pt x="931" y="60"/>
                      <a:pt x="916" y="3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</p:grpSp>
      </p:grp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项目开发意义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227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12831" y="336351"/>
            <a:ext cx="7886700" cy="246856"/>
          </a:xfrm>
        </p:spPr>
        <p:txBody>
          <a:bodyPr/>
          <a:lstStyle/>
          <a:p>
            <a:r>
              <a:rPr lang="zh-CN" altLang="en-US" dirty="0" smtClean="0"/>
              <a:t>采用技术</a:t>
            </a:r>
            <a:endParaRPr lang="zh-CN" altLang="en-US" dirty="0"/>
          </a:p>
        </p:txBody>
      </p:sp>
      <p:grpSp>
        <p:nvGrpSpPr>
          <p:cNvPr id="72" name="组 5"/>
          <p:cNvGrpSpPr/>
          <p:nvPr/>
        </p:nvGrpSpPr>
        <p:grpSpPr>
          <a:xfrm>
            <a:off x="2761336" y="2091277"/>
            <a:ext cx="1505343" cy="1505343"/>
            <a:chOff x="3759948" y="1580137"/>
            <a:chExt cx="2007124" cy="2007124"/>
          </a:xfrm>
        </p:grpSpPr>
        <p:sp>
          <p:nvSpPr>
            <p:cNvPr id="78" name="椭圆 77"/>
            <p:cNvSpPr/>
            <p:nvPr/>
          </p:nvSpPr>
          <p:spPr>
            <a:xfrm>
              <a:off x="3759948" y="1580137"/>
              <a:ext cx="2007124" cy="200712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100" b="1" dirty="0" smtClean="0">
                  <a:solidFill>
                    <a:schemeClr val="bg1"/>
                  </a:solidFill>
                </a:rPr>
                <a:t>Canvas</a:t>
              </a:r>
              <a:endParaRPr kumimoji="1" lang="zh-CN" altLang="en-US" sz="2100" b="1" dirty="0">
                <a:solidFill>
                  <a:schemeClr val="bg1"/>
                </a:solidFill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3838120" y="1658309"/>
              <a:ext cx="1850780" cy="1850780"/>
            </a:xfrm>
            <a:prstGeom prst="ellipse">
              <a:avLst/>
            </a:prstGeom>
            <a:noFill/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1" name="组 7"/>
          <p:cNvGrpSpPr/>
          <p:nvPr/>
        </p:nvGrpSpPr>
        <p:grpSpPr>
          <a:xfrm>
            <a:off x="4842888" y="2084123"/>
            <a:ext cx="1505343" cy="1505343"/>
            <a:chOff x="6379005" y="1580137"/>
            <a:chExt cx="2007124" cy="2007124"/>
          </a:xfrm>
        </p:grpSpPr>
        <p:sp>
          <p:nvSpPr>
            <p:cNvPr id="90" name="椭圆 89"/>
            <p:cNvSpPr/>
            <p:nvPr/>
          </p:nvSpPr>
          <p:spPr>
            <a:xfrm>
              <a:off x="6379005" y="1580137"/>
              <a:ext cx="2007124" cy="200712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 err="1" smtClean="0">
                  <a:solidFill>
                    <a:schemeClr val="bg1"/>
                  </a:solidFill>
                </a:rPr>
                <a:t>javaScript</a:t>
              </a:r>
              <a:endParaRPr kumimoji="1"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6457178" y="1658309"/>
              <a:ext cx="1850780" cy="1850780"/>
            </a:xfrm>
            <a:prstGeom prst="ellipse">
              <a:avLst/>
            </a:prstGeom>
            <a:noFill/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3" name="组 32"/>
          <p:cNvGrpSpPr/>
          <p:nvPr/>
        </p:nvGrpSpPr>
        <p:grpSpPr>
          <a:xfrm>
            <a:off x="6828581" y="1967070"/>
            <a:ext cx="1505343" cy="1505343"/>
            <a:chOff x="8998063" y="1580137"/>
            <a:chExt cx="2007124" cy="2007124"/>
          </a:xfrm>
        </p:grpSpPr>
        <p:sp>
          <p:nvSpPr>
            <p:cNvPr id="97" name="椭圆 96"/>
            <p:cNvSpPr/>
            <p:nvPr/>
          </p:nvSpPr>
          <p:spPr>
            <a:xfrm>
              <a:off x="8998063" y="1580137"/>
              <a:ext cx="2007124" cy="2007124"/>
            </a:xfrm>
            <a:prstGeom prst="ellipse">
              <a:avLst/>
            </a:prstGeom>
            <a:solidFill>
              <a:schemeClr val="accent4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100" b="1" dirty="0" smtClean="0">
                  <a:solidFill>
                    <a:schemeClr val="bg1"/>
                  </a:solidFill>
                </a:rPr>
                <a:t>CSS3</a:t>
              </a:r>
              <a:endParaRPr kumimoji="1" lang="zh-CN" altLang="en-US" sz="2100" b="1" dirty="0">
                <a:solidFill>
                  <a:schemeClr val="bg1"/>
                </a:solidFill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9076235" y="1658309"/>
              <a:ext cx="1850780" cy="1850780"/>
            </a:xfrm>
            <a:prstGeom prst="ellipse">
              <a:avLst/>
            </a:prstGeom>
            <a:noFill/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0" name="组 3"/>
          <p:cNvGrpSpPr/>
          <p:nvPr/>
        </p:nvGrpSpPr>
        <p:grpSpPr>
          <a:xfrm>
            <a:off x="719658" y="2032648"/>
            <a:ext cx="1505343" cy="1505343"/>
            <a:chOff x="1140890" y="1580137"/>
            <a:chExt cx="2007124" cy="2007124"/>
          </a:xfrm>
        </p:grpSpPr>
        <p:sp>
          <p:nvSpPr>
            <p:cNvPr id="105" name="椭圆 104"/>
            <p:cNvSpPr/>
            <p:nvPr/>
          </p:nvSpPr>
          <p:spPr>
            <a:xfrm>
              <a:off x="1140890" y="1580137"/>
              <a:ext cx="2007124" cy="20071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100" b="1" dirty="0" smtClean="0">
                  <a:solidFill>
                    <a:schemeClr val="bg1"/>
                  </a:solidFill>
                </a:rPr>
                <a:t>HTML5</a:t>
              </a:r>
              <a:endParaRPr kumimoji="1" lang="zh-CN" altLang="en-US" sz="2100" b="1" dirty="0">
                <a:solidFill>
                  <a:schemeClr val="bg1"/>
                </a:solidFill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1219062" y="1658309"/>
              <a:ext cx="1850780" cy="1850780"/>
            </a:xfrm>
            <a:prstGeom prst="ellipse">
              <a:avLst/>
            </a:prstGeom>
            <a:noFill/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1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461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开发工具</a:t>
            </a:r>
            <a:endParaRPr lang="zh-CN" altLang="en-US" dirty="0"/>
          </a:p>
        </p:txBody>
      </p:sp>
      <p:grpSp>
        <p:nvGrpSpPr>
          <p:cNvPr id="25" name="组 3"/>
          <p:cNvGrpSpPr/>
          <p:nvPr/>
        </p:nvGrpSpPr>
        <p:grpSpPr>
          <a:xfrm>
            <a:off x="1025114" y="1543052"/>
            <a:ext cx="2187009" cy="638175"/>
            <a:chOff x="558800" y="1663700"/>
            <a:chExt cx="4292600" cy="1206500"/>
          </a:xfrm>
        </p:grpSpPr>
        <p:sp>
          <p:nvSpPr>
            <p:cNvPr id="26" name="圆角矩形 25"/>
            <p:cNvSpPr/>
            <p:nvPr/>
          </p:nvSpPr>
          <p:spPr>
            <a:xfrm>
              <a:off x="558800" y="1663700"/>
              <a:ext cx="4292600" cy="1206500"/>
            </a:xfrm>
            <a:prstGeom prst="roundRect">
              <a:avLst>
                <a:gd name="adj" fmla="val 1456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13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612899" y="1846478"/>
              <a:ext cx="2482116" cy="9309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2000" dirty="0" err="1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Hbulider</a:t>
              </a:r>
              <a:endParaRPr lang="zh-CN" altLang="en-US" sz="20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29" name="组 9"/>
          <p:cNvGrpSpPr/>
          <p:nvPr/>
        </p:nvGrpSpPr>
        <p:grpSpPr>
          <a:xfrm>
            <a:off x="3928628" y="1277456"/>
            <a:ext cx="4251891" cy="972547"/>
            <a:chOff x="558800" y="1663700"/>
            <a:chExt cx="4292600" cy="1206500"/>
          </a:xfrm>
        </p:grpSpPr>
        <p:sp>
          <p:nvSpPr>
            <p:cNvPr id="30" name="圆角矩形 29"/>
            <p:cNvSpPr/>
            <p:nvPr/>
          </p:nvSpPr>
          <p:spPr>
            <a:xfrm>
              <a:off x="558800" y="1663700"/>
              <a:ext cx="4292600" cy="1206500"/>
            </a:xfrm>
            <a:prstGeom prst="roundRect">
              <a:avLst>
                <a:gd name="adj" fmla="val 1456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13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675241" y="1993186"/>
              <a:ext cx="4114800" cy="5612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HTML5</a:t>
              </a:r>
              <a:r>
                <a:rPr lang="zh-CN" altLang="en-US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的前端</a:t>
              </a:r>
              <a:r>
                <a:rPr lang="zh-CN" altLang="en-US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开发</a:t>
              </a:r>
              <a:r>
                <a:rPr lang="zh-CN" altLang="en-US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神器</a:t>
              </a:r>
              <a:endParaRPr lang="zh-CN" altLang="en-US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33" name="组 26"/>
          <p:cNvGrpSpPr/>
          <p:nvPr/>
        </p:nvGrpSpPr>
        <p:grpSpPr>
          <a:xfrm>
            <a:off x="1025114" y="2614246"/>
            <a:ext cx="2187009" cy="619594"/>
            <a:chOff x="558800" y="1663700"/>
            <a:chExt cx="4292600" cy="1206500"/>
          </a:xfrm>
        </p:grpSpPr>
        <p:sp>
          <p:nvSpPr>
            <p:cNvPr id="34" name="圆角矩形 33"/>
            <p:cNvSpPr/>
            <p:nvPr/>
          </p:nvSpPr>
          <p:spPr>
            <a:xfrm>
              <a:off x="558800" y="1663700"/>
              <a:ext cx="4292600" cy="1206500"/>
            </a:xfrm>
            <a:prstGeom prst="roundRect">
              <a:avLst>
                <a:gd name="adj" fmla="val 14562"/>
              </a:avLst>
            </a:prstGeom>
            <a:solidFill>
              <a:schemeClr val="accent4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13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034315" y="1787496"/>
              <a:ext cx="3060700" cy="958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20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Photoshop</a:t>
              </a:r>
              <a:endParaRPr lang="zh-CN" altLang="en-US" sz="20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37" name="组 30"/>
          <p:cNvGrpSpPr/>
          <p:nvPr/>
        </p:nvGrpSpPr>
        <p:grpSpPr>
          <a:xfrm>
            <a:off x="3928629" y="2461846"/>
            <a:ext cx="4312664" cy="984738"/>
            <a:chOff x="558800" y="1663700"/>
            <a:chExt cx="4353957" cy="1206500"/>
          </a:xfrm>
        </p:grpSpPr>
        <p:sp>
          <p:nvSpPr>
            <p:cNvPr id="38" name="圆角矩形 37"/>
            <p:cNvSpPr/>
            <p:nvPr/>
          </p:nvSpPr>
          <p:spPr>
            <a:xfrm>
              <a:off x="558800" y="1663700"/>
              <a:ext cx="4292600" cy="1206500"/>
            </a:xfrm>
            <a:prstGeom prst="roundRect">
              <a:avLst>
                <a:gd name="adj" fmla="val 14562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13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675240" y="2063122"/>
              <a:ext cx="4237517" cy="511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图像处理软件</a:t>
              </a:r>
              <a:endParaRPr lang="zh-CN" altLang="en-US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41" name="组 34"/>
          <p:cNvGrpSpPr/>
          <p:nvPr/>
        </p:nvGrpSpPr>
        <p:grpSpPr>
          <a:xfrm>
            <a:off x="1025113" y="3676472"/>
            <a:ext cx="2187009" cy="609981"/>
            <a:chOff x="558800" y="1663700"/>
            <a:chExt cx="4292600" cy="1206500"/>
          </a:xfrm>
        </p:grpSpPr>
        <p:sp>
          <p:nvSpPr>
            <p:cNvPr id="42" name="圆角矩形 41"/>
            <p:cNvSpPr/>
            <p:nvPr/>
          </p:nvSpPr>
          <p:spPr>
            <a:xfrm>
              <a:off x="558800" y="1663700"/>
              <a:ext cx="4292600" cy="1206500"/>
            </a:xfrm>
            <a:prstGeom prst="roundRect">
              <a:avLst>
                <a:gd name="adj" fmla="val 14562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13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925138" y="1860684"/>
              <a:ext cx="3926262" cy="8948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Chrome</a:t>
              </a:r>
              <a:r>
                <a:rPr lang="zh-CN" altLang="en-US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浏览器</a:t>
              </a:r>
            </a:p>
          </p:txBody>
        </p:sp>
      </p:grpSp>
      <p:grpSp>
        <p:nvGrpSpPr>
          <p:cNvPr id="45" name="组 38"/>
          <p:cNvGrpSpPr/>
          <p:nvPr/>
        </p:nvGrpSpPr>
        <p:grpSpPr>
          <a:xfrm>
            <a:off x="3928627" y="3630251"/>
            <a:ext cx="4251891" cy="904875"/>
            <a:chOff x="-817789" y="1995264"/>
            <a:chExt cx="5669188" cy="1206500"/>
          </a:xfrm>
        </p:grpSpPr>
        <p:sp>
          <p:nvSpPr>
            <p:cNvPr id="46" name="圆角矩形 45"/>
            <p:cNvSpPr/>
            <p:nvPr/>
          </p:nvSpPr>
          <p:spPr>
            <a:xfrm>
              <a:off x="-817789" y="1995264"/>
              <a:ext cx="5669188" cy="1206500"/>
            </a:xfrm>
            <a:prstGeom prst="roundRect">
              <a:avLst>
                <a:gd name="adj" fmla="val 14562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13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-695466" y="2300775"/>
              <a:ext cx="5424540" cy="603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开发</a:t>
              </a:r>
              <a:r>
                <a:rPr lang="zh-CN" altLang="en-US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者调试</a:t>
              </a:r>
              <a:r>
                <a:rPr lang="zh-CN" altLang="en-US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工具</a:t>
              </a:r>
              <a:endParaRPr lang="zh-CN" altLang="en-US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49" name="右箭头 48"/>
          <p:cNvSpPr/>
          <p:nvPr/>
        </p:nvSpPr>
        <p:spPr>
          <a:xfrm>
            <a:off x="3212123" y="1728792"/>
            <a:ext cx="716506" cy="314325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13"/>
          </a:p>
        </p:txBody>
      </p:sp>
      <p:sp>
        <p:nvSpPr>
          <p:cNvPr id="53" name="右箭头 52"/>
          <p:cNvSpPr/>
          <p:nvPr/>
        </p:nvSpPr>
        <p:spPr>
          <a:xfrm>
            <a:off x="3219494" y="3859384"/>
            <a:ext cx="716506" cy="314325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13"/>
          </a:p>
        </p:txBody>
      </p:sp>
      <p:sp>
        <p:nvSpPr>
          <p:cNvPr id="54" name="右箭头 53"/>
          <p:cNvSpPr/>
          <p:nvPr/>
        </p:nvSpPr>
        <p:spPr>
          <a:xfrm>
            <a:off x="3212122" y="2835363"/>
            <a:ext cx="716506" cy="314325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13"/>
          </a:p>
        </p:txBody>
      </p:sp>
    </p:spTree>
    <p:extLst>
      <p:ext uri="{BB962C8B-B14F-4D97-AF65-F5344CB8AC3E}">
        <p14:creationId xmlns:p14="http://schemas.microsoft.com/office/powerpoint/2010/main" val="239216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3" grpId="0" animBg="1"/>
      <p:bldP spid="5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矩形 95"/>
          <p:cNvSpPr/>
          <p:nvPr/>
        </p:nvSpPr>
        <p:spPr>
          <a:xfrm>
            <a:off x="238126" y="1172722"/>
            <a:ext cx="8267700" cy="346722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13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00075" y="325838"/>
            <a:ext cx="7886700" cy="246856"/>
          </a:xfrm>
        </p:spPr>
        <p:txBody>
          <a:bodyPr/>
          <a:lstStyle/>
          <a:p>
            <a:r>
              <a:rPr lang="zh-CN" altLang="en-US" dirty="0" smtClean="0"/>
              <a:t>游戏功能介绍</a:t>
            </a:r>
            <a:endParaRPr lang="zh-CN" altLang="en-US" dirty="0"/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451" y="1285498"/>
            <a:ext cx="4333875" cy="3286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6952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游戏模块开发介绍</a:t>
            </a:r>
            <a:endParaRPr lang="zh-CN" altLang="en-US" dirty="0"/>
          </a:p>
        </p:txBody>
      </p:sp>
      <p:sp>
        <p:nvSpPr>
          <p:cNvPr id="105" name="矩形 104"/>
          <p:cNvSpPr/>
          <p:nvPr/>
        </p:nvSpPr>
        <p:spPr>
          <a:xfrm>
            <a:off x="3300265" y="931582"/>
            <a:ext cx="1446544" cy="330858"/>
          </a:xfrm>
          <a:prstGeom prst="rect">
            <a:avLst/>
          </a:prstGeom>
        </p:spPr>
        <p:txBody>
          <a:bodyPr wrap="none" lIns="68577" tIns="34289" rIns="68577" bIns="34289">
            <a:spAutoFit/>
          </a:bodyPr>
          <a:lstStyle/>
          <a:p>
            <a:r>
              <a:rPr lang="zh-CN" altLang="en-US" sz="17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游戏开始模块</a:t>
            </a:r>
            <a:endParaRPr lang="en-US" altLang="zh-CN" sz="17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365" y="1466850"/>
            <a:ext cx="4618111" cy="3245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871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游戏模块开发介绍</a:t>
            </a:r>
            <a:endParaRPr lang="zh-CN" altLang="en-US" dirty="0"/>
          </a:p>
        </p:txBody>
      </p:sp>
      <p:sp>
        <p:nvSpPr>
          <p:cNvPr id="107" name="矩形 106"/>
          <p:cNvSpPr/>
          <p:nvPr/>
        </p:nvSpPr>
        <p:spPr>
          <a:xfrm>
            <a:off x="3420353" y="942158"/>
            <a:ext cx="1446544" cy="330858"/>
          </a:xfrm>
          <a:prstGeom prst="rect">
            <a:avLst/>
          </a:prstGeom>
        </p:spPr>
        <p:txBody>
          <a:bodyPr wrap="none" lIns="68577" tIns="34289" rIns="68577" bIns="34289">
            <a:spAutoFit/>
          </a:bodyPr>
          <a:lstStyle/>
          <a:p>
            <a:r>
              <a:rPr lang="zh-CN" altLang="en-US" sz="1700" b="1" dirty="0" smtClean="0">
                <a:solidFill>
                  <a:schemeClr val="accent3"/>
                </a:solidFill>
                <a:latin typeface="微软雅黑" pitchFamily="34" charset="-122"/>
                <a:ea typeface="微软雅黑" pitchFamily="34" charset="-122"/>
              </a:rPr>
              <a:t>游戏进程模块</a:t>
            </a:r>
            <a:endParaRPr lang="en-US" altLang="zh-CN" sz="1700" b="1" dirty="0">
              <a:solidFill>
                <a:schemeClr val="accent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122" y="1273016"/>
            <a:ext cx="4693304" cy="3498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4579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游戏模块开发介绍</a:t>
            </a:r>
            <a:endParaRPr lang="zh-CN" altLang="en-US" dirty="0"/>
          </a:p>
        </p:txBody>
      </p:sp>
      <p:sp>
        <p:nvSpPr>
          <p:cNvPr id="107" name="矩形 106"/>
          <p:cNvSpPr/>
          <p:nvPr/>
        </p:nvSpPr>
        <p:spPr>
          <a:xfrm>
            <a:off x="3598985" y="942158"/>
            <a:ext cx="1875692" cy="330858"/>
          </a:xfrm>
          <a:prstGeom prst="rect">
            <a:avLst/>
          </a:prstGeom>
        </p:spPr>
        <p:txBody>
          <a:bodyPr wrap="square" lIns="68577" tIns="34289" rIns="68577" bIns="34289">
            <a:spAutoFit/>
          </a:bodyPr>
          <a:lstStyle/>
          <a:p>
            <a:r>
              <a:rPr lang="zh-CN" altLang="en-US" sz="1700" b="1" dirty="0" smtClean="0">
                <a:solidFill>
                  <a:schemeClr val="accent3"/>
                </a:solidFill>
                <a:latin typeface="微软雅黑" pitchFamily="34" charset="-122"/>
                <a:ea typeface="微软雅黑" pitchFamily="34" charset="-122"/>
              </a:rPr>
              <a:t>游戏结束模块</a:t>
            </a:r>
            <a:endParaRPr lang="en-US" altLang="zh-CN" sz="1700" b="1" dirty="0">
              <a:solidFill>
                <a:schemeClr val="accent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046" y="1538580"/>
            <a:ext cx="5058220" cy="2963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607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88DF8462-D239-4604-979F-3F74CA6F6C8A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Lq920g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C6vdtIqok5BfEDAAAsEQAAJwAAAHVuaXZlcnNhbC9mbGFzaF9wdWJsaXNoaW5nX3NldHRpbmdzLnhtbNVY727aSBD/zlOsfOrHYtImTYoMUZQYBZUABeeu1ekULfaAt1nvut41lH7q0/TB7klu1gsECmlNe5xyQhF4duY3/2e88c4/JZxMIVNMioZzVK05BEQoIyYmDec2aD0/c4jSVESUSwENR0iHnDcrXpqPOFPxELRGVkUQRqh6qhtOrHVad93ZbFZlKs3MqeS5RnxVDWXiphkoEBoyN+V0jl96noJyFgglAPAvkWIh1qxUCPEs0o2Mcg6ERWi5YMYpylucqthxLduIhveTTOYiupRcZiSbjBrOb2cX5rPksVBXLAFhYqKaSDRkXadRxIwVlA/ZZyAxsEmM5p4eO2TGIh03nJe1FwYG2d1tmALc+k4NzKXEIAi9wE9A04hqah+tQg2ftFoSLCmaC5qwMMATYgLQcK6Cu2GnfeXfdXuBP7y7Dm461oY9hAL/XbCHUNAOOv4+/GXhr9/3/UGn3X1zF/R6naDdf5DCiG4ExHM3I+ZhZGWehbAKmKfjPBkJyjgW6TdhVKCxzDnNJhDIFsMsjilX4JAPKUze5pQzPcduqGE33AOkFyqFUA9M2hqOznJwHuAsIBqGuVzVxMnrVU2cnm247lrtD27ttNKjWtMwxuJBWmGa566TlmxjKTZcM89kJHm0cgiSEURdmsBaTwzvmWgh55FDxpgEjq5eZIxyhzCNrocrYZWPlGa66L3WOidBLBwSQG6GW6EIY5qpjYivom4KP2z+2ZUa1F82FJb0GOsfMucRmcuccHYPREuCac4T/BUDWW8mMs5kUlCx3zVRnKFxUwYziM7LKHqPKpIcJXG4pBy01fAxZ5/JCMYyQ1ygUxxFSGfK4lf3Ak6pUg+gdGnjM9si7e6V/+6ZcZBGUyrCPcGxNiBJ9UHw6ZwIqZdyGI6Q5gqKpEQsKs7K+Fb9+TQoluTcpvnfTsYa9AFTchgt+yTmhxaUVhvTadGIprkKaGxBhimxmHgQ4mRhIoeygCEVRAo+JzTE6a1MW0+ZzBVSbANbaPXzFlp5wkTxNMEpiBqzCLJSkLWjFy+PT16dnr2uV92/v3x9/l2hxV7rc2rU2cV2+ejiLCf1zfr8gdB3luiWbEtmiSnUaEvp7heDxQLbHvGea1bP7k1ULMynuIiG/sXg8poM/OFtJxjWyxRDV2Lf6TDGchqb98gyMr3bANPhl4I3US/D2B/4v5cCxASW6ptyaru9Ug6/KcM1sJu8v7bFS5mAk39iJxnOfs4ShuX7v+jjx1rq10fAf9LGv/RCaWfAgdoYaBbGmNGDVcGTH5OHDO9Tiph9Wl0BN+58nrvzdm1OEiZYgnE07wGrK3nz5LiGt8idR5UKom3+h6NZ+QdQSwMEFAACAAgAur3bSCyqiduxAgAAVAoAACEAAAB1bml2ZXJzYWwvZmxhc2hfc2tpbl9zZXR0aW5ncy54bWyVVm1P2zAQ/r5fUXXfCXstk0wlKJ2ExAYaiO9Ock2sOnZkO2X99/MrsdukzXpCqu+ex3e+t4LklrDlh9kMFZxy8QxKEVZJowm6GSmv53mnFGcXBWcKmLpgXDSYzpcff9oPyizyHIvvQEzlbHABvZuF/UyheB/fFkbGCAVvWsz2D7ziFzkutpXgHSvPhlbvWxCUsK1GXv5YrNajDiiR6l5Bk8S0vjIyjdIKkBJMSN/XRs6yKM6BBk+X9jOR07s6/foD2o5Ioizt5pORMVqLK0iTfHVjZBzP9O1pVRZGThMU/FUa+uWzkVEoxXsQ6eV3X42MMnjbtf/TI63glUloyjldxHcO5bjU42eiujRylmAeZBydrYJPj33rXQTyX+O5R2ZcBadPJq8HC8EUPaewVKIDlIWTs8mavz12Ss8HLDeYSg2IVT3oSQf9hDsZrkl1Pe4PvBFWRiCv6BGvnHYNrFy8ETDV9/jV6tauiji+d10UoICdV0YR9soe+Vun9QgZKXvkMyUlPDK6P4IfWhwnlPgW+2Kezr62AsP6GPIVTsFqPD2YwZWRa68ImIaXsJQmnBfSgKkayqzOhZQdxYQY3pEKK8LZL4PL9/YxEmUHBt9pw32FFFEUhtrNxqiXdFwve0670VvTdnQ/Cv3j3Hmm9A6/nmOlcFE3+kdJzmeedz2398yzYYpZkxoP4p5t+FRSg8UWxAvndLIfxhVMBnM3XGNwlEVZQNlwnpG/ZKgArGtyEGtdNwKhcVKdw9Wkqqn+U68E3qBMCSNGx1S1vo5h8t6XkcI3AWBR1KFr3cFZmo4qQmEHYfYjhX3w2MuQ1F061nA36gE2Km45r5nUk35V9K0S41LDAOFVxzXMcJbzW1jhXNqXJZMflnA/+slaDtvMtF7s3Sl8KyU3a/txCrXS/Df5D1BLAwQUAAIACAC6vdtImMCOJccDAAA9EAAAJgAAAHVuaXZlcnNhbC9odG1sX3B1Ymxpc2hpbmdfc2V0dGluZ3MueG1s1Vdtbxo5EP7Or7D21I9lk75cUrQQRclGQaXAwaYvOp0isx5YX7z2du2F0k/3a+6H3S+5MQYSSpKaNmnvhCKy45lnZp6Z8bDR0adckCmUmivZDPbrewEBmSrG5aQZXCRnTw8Dog2VjAoloRlIFZCjVi0qqpHgOhuCMaiqCcJI3ShMM8iMKRphOJvN6lwXpT1VojKIr+upysOiBA3SQBkWgs7xy8wL0MESwQMA/3Ill2atWo2QyCG9UawSQDjDyCW3SVFxbnIRhE5rRNOrSakqyU6UUCUpJ6Nm8Mvhsf2sdBzSKc9BWkp0C4VWbBqUMW6DoGLIPwPJgE8yjPbgRUBmnJmsGTzfe2ZhUD3chlmAu9SphTlRyIE0S/wcDGXUUPfoHBr4ZPRK4ERsLmnO0wRPiM2/GZwml8NO+zS+7PaSeHh5nrzpuBh2MEri98kORkk76cS76PvCn3/ox4NOu/v6Mun1Okm7f22FjG4QEoWbjEXIrKrKFNaERSar8pGkXGCPfkGjBoNdLmg5gUSdcazimAoNAfmzgMlvFRXczHEY9nAYrgCKY11Aaga2bM3AlBUE13AOEAPDWq574uWrdU8cHG6kHjrv12ndGmVEjaFphs2DskVoUXhTtFIbK7mRmn0mIyXYOqExsiwwl+OSUxEQbjC3dH1qLAPmjAvk39ru18fSbCWXZrTUGxyuebStnLZ+7yoD+g+XnBPdpfpOVYKRuaqI4FdAjCJYuCrH/zIgN8eDjEuVL6SCakO04AzIlMMM2JGPow/oIq/QEm+LQoBxHj5W/DMZwViViAt0incLyrl2+PWdgAuq9TUoXcX4xDV9u3sav39iE6RsSmW6IzhWG/LCPAo+nROpzMoO6UhppWFRFMbZ4swnt/q3l0HzvBKuzA9djBvQj1iSx/GyS2G+GoG324xOF4Noh2sBjSPIsSQOEw9SvBm4rMAXMKWSKCnmhKZ4H2s71lOuKo0SN8AOWn97hM6ecLl4muCqR48lg9ILcm//2fMXL389OHzVqIf//PX303uNlpuqL6h151bVyZ2r0M/qi4X4FaN71uKW7Zkqc9uobMvp7at+uZK2r/gotAvh9t2yWIE/ZrUM4+PByTkZxMOLTjJs+JS3q3CSTJphg4ztbz0fm95FggTHXvCWRx/F/iB+6wWIJfGaBD+33Z5Xwq99tAZuN/dv7GWvEPAun7i7CW9zwXOODfm/mMy7huT7h/qHDOb9P/rc2D7UYAIt0wxr9Gh1/flX2YMS9l/iwD2tX6U23p2i8Na31BrKN1/5W7V/AVBLAwQUAAIACAC6vdtI+GKxa4QBAAD/BQAAHwAAAHVuaXZlcnNhbC9odG1sX3NraW5fc2V0dGluZ3MuanONlE1vwjAMhu/8iqq7Toh9lu2GBpMmcZi03aYdQjGlIk2iJO3oEP99OOWjad1BfGnePn0du3I2vWC3wjgMnoONe3b7d3/vNEDN6hyufZ136BnqoeHpHD7TDHgqIGwgxeHTo7w9EZRxKJzprPxAW1PzCyW+WTBu6rgiLDShGUIrCO2H0NZU4l+vsn1VVUW1Ns9ya6Xox1JYELYvpM6YY8KrV7fqBTZgWYA+gy5YDJ5p5FYXeXJ8iDDqXCwzxUQ5lYnsz1i8SrTMxbwr/7JUoHc/fFUBg6foZeLZ8dTYNwtZM/FkiNFNKg3GwD7v4wSDhDmbAa/5Dtz6B/WM2wU16CI1qT3QoxuMOq1YAq0uDUcYPiZ2Xq1uRhhtzsLaVsTdLYZHcFaCblmN7zE8UKpcXfADlZYJdqSFtnt+RLlk81Qk+9QDDJLDw6JtV/dOhbrjj0NvhGRjhJbERGZdF8cFU2/JwTWNrFNq5jklCkqURGJFgQV5Gtu8RnD/FXyfO0txFCu73vYPUEsDBBQAAgAIALq920g9PC/RwQAAAOUBAAAaAAAAdW5pdmVyc2FsL2kxOG5fcHJlc2V0cy54bWydkbEKwjAQhvc+RbjdxG6lJHUT3Bx0lpqmGmkvJZdaH9+UinSRgEMg//F9PyQnd6++Y0/jyTpUkPMtMIPaNRZvCs6n/aYARqHGpu4cGgXogO2qTNq8wKM3ZAKxWIGk4B7CUAoxTRO3NPjYQK4bQywmrl0v4ukditkUw6LC4pb2L/szgyrLGJPX0XbhgFW8x7QgjLxWMDsXjdxi60D8AhqTAEyqwVACaH0CeAwJwI8rQIrvm+ekRwrxo2KQYrWeKnsDUEsDBBQAAgAIALq920ibbXtbYAAAAGUAAAAcAAAAdW5pdmVyc2FsL2xvY2FsX3NldHRpbmdzLnhtbA3KOw6DMAwA0J1TWN5bYOtAYGNkAQ5gBQsh+YNIhMrtyfaG1w1/Fbj5SodbwPbbILBF3w7bA67L+PkhpEy2kbhxQHOEoa868Ugyc84lJjiFHr4W1oLME2mZ0VXZsO6rF1BLAwQUAAIACABElFdHI7RO+/sCAACwCAAAFAAAAHVuaXZlcnNhbC9wbGF5ZXIueG1srVXfT9swEH4u0v6HyO/YLR0DqgTEkNAexoTUse2tMombeE3izHYI5a/f2c7vpWxIe2iVnO/77nz33cW/es5S74lJxUUeoAWeI4/loYh4Hgfo4evt8Tm6unx35Bcp3TPp8ShAZc4NgKbIi5gKJS80gO+pTgLUM2BgRl4huZBc74H7FLjbSCdL9O5oBi65ClCidbEipKoqzBUg8liJtDQkCociI4VkiuWaSeLSQF6DXem/o+GXiZzofcFUD1notweuSVqOZ8UHJNUSCxmTk/l8QX7cfV6HCcvoMc+VpnnIkAeVnNlSPtJwdyeiMmXK2Ga+S3LNtDZJWNvM1yu+OM89JcMAOYdNxpSiMVM4zWNEHJZMgP1tSlVS86gBreFVO17zWr+Ned80brZzpHMuyseUqwSO+pDOOgn0yTCqn9nrWgU9NAq6NUzIk+xXySWL7Ou3VozzBXIBW8XZPLGqQjiAp1saaiH3NwADFdUdxG3TsGsatqCWA7fR1x0Fam67ZVSXkjWlmvlPPGLiC5WSGllcalkyn4yMNZYMwT5xV66b1DXET3SWnv5Db4zfqDU/1WudsYD/0ZhPQNTWhOcRe77l4KNZBjXVDIptbFgXKTYxu5xU+Zj1dD0wuRzrpsBFPE1lzGAMI6op6ezkEJRJqsAlLOUI2zs4CE54nKTw05MM49ODNBmVu0mG3sFBcCrC3QS0NbdlJOM6jsTUKsgnE+vED0ulRcZfrDwHe0avrA5fG7nm6Lrg7cHZ/I9RHMRoBnOLJlaXeertq+bw3sypVp3PpnCWgVphHpguC+fVzEJZjHwitqVlqm/6OTX7sAcd5Tw1HdNc30HvolrzF+ZVPDJfusXS1CRhRjMB+nC+7DFAP2G7DMJb06GIW5E3dcCY2Df3byvabPm6da7rhzrsQw2fOKscxs3UR1BHLEWZR6Me4qL7iKgUdtq1ZNRL2RZutDgBkYoiQO/hob7zxelFd+WzxUWDtXndu8Aulzes9DrhTkGk1nV7Eb/eDfD4G1BLAwQUAAIACAC6vdtIPzCQpjUIAAB1IAAAKQAAAHVuaXZlcnNhbC9za2luX2N1c3RvbWl6YXRpb25fc2V0dGluZ3MueG1stVrrbuJKEv5/nqLF6ki70ipczC0rhpUvTWINMRzsJDO7WqEGd8CK7ebYDTM54sc+zT7YPslWt+1gEyB2ZhZPonF1fVXVdesLGcTPXqhvY84C7w/CPRbalHMvXMXDXxAaLJnPomlEY8rj+oHy6IUu+2aGT0zQgBpzErokcnUxGg8baCQ/qN9T+0Yf3tpau4V6bdzCfWTgjg5j14pxregwZrSa+qB+JCKRG9ElDflpqYN6YfQtwAxjGnEzdOn3oVLkzg8VZ3ATEdcDvnjYbYtnn2ndG23xoHaz0+vgfUtVFKWL9I7RNBr7Xu+6pzYRbrQ7DWWv9VtKS0HNTqd53d03e62OAm+j6y5IaePrLmr32u2WsW/hFqCRqmpGS9/3lOtmUwVtuH+t70cjrddooGazqbSNfaerjLQGAm4FZKhKXzhQMRRN6e5VTW32FTTSR9qovccG7uod1G/hbqOxb2ua0mgcnHuYXd5dB2rp6WTufEfgyRCcHBW5VT+RXIPlNoqA2aHBxiecopAE9FNtyYKAhrU0J2X+ZhyZKUVqQgSywA8T+KAuX7IRqT2f/nk68txPtcWWcxZeLVnIwaSrkEUB8WvDPyUZktpfBsl2NKqCeyJLelDXk5+ysFQXZC08l0DglA0JX8Zsxa4WZPm8itg2dEuZuX7Z0Mj3wmfgblz3dHxRke/F3OQ0KNiH++IpD9tAV4qpMK+LxVMK6ZMF9TONDfmpgDuofN8jR9CdF3tcQtWmeC5BN2RFiwHoq+K5jAlBSzFqPfG8D+L0Owd2RRR56yK7T15oVFSSNMWLKLbZbqrm0yZiK+HsIu79QL/ifAY9JlwJCxviKQUSExQKS0UpdZucv3HEmL4e95JBAFoguPnmkpKkyKk21yd3U9X6Oh9PbiZzzbypDfWkKpEoy1/+3Or2vzc73b8M6imwpCj7Th2Pi8KQFNZplJNlObPJeA4C8Xhu4S9ObSh+V4ZO7p2xaeHaMP1PZQHTGX6oDcXvMtD72Qxbztwemwaem/bcmjjSL2PsYKM2/Mq2aE12FHGGdh79hviaIujPXkRR7HuuHBA92wu3tIQ+Y3KnmtZ8hm1nZuqOObFqQ5tF0ctfpWSy5WvInjWJkevFZOFTV6qFHJHjor+AdrkNQ/CPrz3gZAHxwqsy2mfqo2ndzJ3JZGzPsWVklNoQhy4yIiI0VRc0U208AxkRgeX6Y/C5zD4pAam+X1nIrXlzO4YfRxhy663WPvzwD1gzxRCSqVj63wVC4uAZZJ1tP05mhvAhKEQEbUgcf2ORW0iafOhKyDYtfQKpqTs5+Y4Qk8mGwHvhElKHLnkJeXfYttUbPNcmXyDHoTYnFUGTz1CSnyuCvmIbagjbJWCW+mDeqKIiRBlmBZLV4JKIfPdfEFkuASe8ufPYNgaK8DCUiazG+KqyJhv/dg+BNNXxmWpPBIOz5dvK21EwJXJhnSuhC9qQjg2RXb/dm/+Yj1RzjI05pJsxeZw7sksKpQF5QSHjiLg7Ei4pWtAl2UIlvMCY67lyTERemvD71vsDEZ72n1/T1mUZ+MuvHzCp0PBOWAZ7ZFAG+5QNf0+7cFs6gw8aInL9rBVlHPBhE2wdW+rMnPycEMVesPWTLv0zAvVqXNVgvWvHj/urfNj+D8bYSQvWTOhomscqgTCsxGLJgcXTrwQ0rRGomyb9HBq+OIhWEmBNUhkWQz8g5gE8VzDkATxaTcQj1mzTgc3WI12I40cJsKzVJGqn4y0OiT6Fc/hrqS7oE4P9kk/JLtnIwNolw18myrmtUmFpcUxnDIZbIHOVJBVI9b1AHKLKib2/w5krktWgMJ9HtvVdWd2+9yxXBPDzNqBv92FPEQsk1SdxltfJovT3HzQkmeIs0TuttoF4LdDSscrV5w9FzMbqTL+d66qlY3GiEPXsl8dBdQifjB17PlY1IQHKJCB8uYZV+Ekc9MrLSk4EBh6pIC+dvE1JtFz/99//KS/myJ6EilLq36rKgeIXXRO/yvunxTiN/1VCjqNqRah8KQlMD1QZtPz5yjEhQX/KkYUky1LAAnHHVUo1lEAaRtVxVP32DqrElkXBthHsBSsKuVNnn6Hxyb1+bXhHomdonA5jflVB0vMiN3llGw5H3C33vZBWhP/wSiQm75jTuWoY8uwPNep7y+dk+XXhAJPe8yGfrarI029VC7rzkUjqery6TLm4ZV0LWkLyfmgIu5Nr3SvhcKPiE+jhvHBBE/KI+VNxtfX2LhcYxE0cpPGQR+JIn73lOeI1+5bGbvhE/BjY8qRj1inYMBWbxVRkkXbMPRO14+ZYU8Ix3wPzYVnQk9nk2Iv0Y5Sua/LmN2/3K+2N4XDKSodylh+Ix/wW/c7f8OeIx/y2WFImcKx7AzoeySOz2ziNRHl6mcgBDw1lj0p5srcij7BgLG5l45xJKaHIGTCXDuXK6HgBTYtZ0PIG189YPAhfNy93ArN4kdOOxbcOhYFD8tYvZ++Ae9yn51NbzgMKMB99+X4q/1OeUwWQfHtw7IyEivjLhn6qwTGELNeiz8c1lMr4VJMyky9lzgE3WTsT3awaNJDtXHbzasBQdPFqEJYU+2XQoP7GU4P6pRgNUrHnQxhugwWNMGSBR7P0LNLy3OvsJuxBbkiLsDODeTxfg+gQTkgZJkcoJJbcVGXVkrzkx2FnyT2f7mjWqXKEnGsuz34QQ3VcTm6Vj+kTz6d3SqlcBWmrO6Rinrs4cBYmD2QncclItVWHk0UsZ3+iW2VLz6FdnViMsi4tkj1vVUIopO0JXcB7zv2Den6VhSb15ovVYxpAQd7Zvyz4H1BLAwQUAAIACAC7vdtILoBvDoQrAABkawAAFwAAAHVuaXZlcnNhbC91bml2ZXJzYWwucG5n7X0JNJTt/3cKSQp5yBRGiZ6SMCpkj6gseZJ9N0QJTVPWGRPKkskoT0YRLY8k65T1sYzCDNFMWuxZZpIsYxoyY5nlnWlV8fu/57zvOe/vvEfnxHHPfV/X9/p+vvt13d9JsLYyWye8SXjFihXrDh8yObZiBT9oxYqVV4QEuVdeDpn/y/3FBz1mdmBFIUFmhPsHv6+RpdGKFRjUWqanAPfvNWcOOUJXrFhfz/vPhw964L1ixanZwyZGx0PdKG8D8mAdjgYfq5XcL6gafkgR3tSw/ZrvVtrV2Ieh6S+l/u7c+se9RuEtkqV+Cg6X24T6/vG6s+myYvce0e5uJ2hMWYJlfmv/2Ed3iG/ICbrLfP4Y80TBlPaZQ5G+7X0a8zeJ2h2O/aUnCMZxjfj0oNqwmVF7bPjMJBoLm5q9pAp7krNJrW7FKpGFP+pubfKrNPH+46rtLgO5U5yZDgSrQwdufWDDFvGfb+T+cPGSByXSIRLe1fRu/wMiI5t+v6Mgqmk3iXynvC987BTwnWIuUv2ljqC0xwW+BT8m4qKa1OQud6SHPqXiJSbC6LoaP4+CPC0PQsa5wWgHjWILjH+dQ+3MtODW+lC/d9twYPQ20K8fYkWEQNsC7bMqZu+cw0b+GVar1//T54QL8sbJW5p+Jknaw0N6VbSIQ9yTndevP/tlTCEQPyBa5NdVxKrLN104L51/zb5Z+Wc+/DbB7dd16NpP2fX+RTXBM/RyLPzjnZU7b6+kPZaPVGogxuo9+Vve+FW3gK/oPvwhK8DXB6PmfQey2CNZ64NqplNvpAs/uCAMOypA8jVmIpvogkax8gpXlBJbZ+YZaxOHe6GEr9M/r0Mw8Yi02twLwg/qmoUbiPGniWLeQqCXfo+akIxEke9sQKxLw36+yU7gkd4BLr1i3gvWYH3Cw38lOVjSmk9SzNvvgI/ln4ktM/NVk6RKRu9XsAw1PC7f5y3DWbKJLqID4gdGiy5gzzOR05YevYW8G6JFLB/kr/GBAIIUY7/zpO4PS4HjhgJlO5MpksHeQvr8wAU8/BvQebOuwpV3Az/gprWjxDMSqE9Y5IfQBuT49c/gNNerVn98+tyXyZkkO/fPtT/vcA8fyX7sjurp0U5iaRJeTfjCgS0S5eCejnaO/vQ0lAGfYAc66+Dz6v7kEi28CNHjtw7BR22y9usyP9bHMaqH9ahzsMnm7f3aPvz8kPn5PkZtyNvnc2OQ+TndFgR+Jicrcu6EBZPx2kzn/ts+Nmv8MbF2LNmGnKQXC2WUlwcn2US17ZRvenHx2U1rKTTNzuPHXHSLB1sb4g8j+AHqbUFZKp1+T55kG5kig4ZD3101CySwGiSOVk+VdkpC0uUV5OzHRx1Wy4whVIuyWQiXGFHJCuoSC/De7ie+s6SONDuchegYpFGFtmxFxqPMY5BDh7snkOcvnOEN9+psTlOuLKDLSbpoJSN7AUACPwCS1xH3r1J3csDo11Ie+FEjIM3m5g9jkPS07nnXDGFQUo29aZk+Lq8OuSQhrgG+DXNw1e6wVJ2dhT5mpj07XspB3+uBHk2ruwmcyOeqicRO/wOOLjjnKM/vytJk9a+pCIi0CYhg0tLRNSXWCmwESw4Q7O29VxrhvoS0NFk1OIkVR656rnW0+s6JCA6SnmNfNJitSOvsjogoQd+QWQt6VKrmJjBhvoQ8ZSZ0Tqom7kKhsHserd/d3aJF0tPoNtscMn403a66y7eqvyy9IR0+EdYuC81SXkJiNbQTre9SqkM/tZmJius3IHqyvF1jpVTS/Pjwk/14dsmIXXLbgfghRHnfvFfYFQpErucqZKI3YvSdtGTaEhh4UE2U3fY/ElF0shZ3d0fkhxwwSTuzqyGeTCL+gwtDex6Csbp8s2pm5zBEeo5tTwCF3cFJKsKzMjeFcEcee6clmXZnZZebp1nsgPHHJz8slOGNKICSY6GRwPHbZYvPfDt4jjzO1V2N4/I9yuNNYjAh/QX2708NtfptLXu5Jum1nWHynTXX997ZtZtcUPeDH6+tEBlc/fWIFfaOuCQLiBZ9snqBkfQRPJHmXSkoaR3VLSwE2nPnkdLfjT7VktLfBSiqewT1OO+CcKt11OmiYgXjj1tmFtrT1jqRlF0dt1futHbmM4pVOt5+8VEFsnxl/Q/7pcOCcK1XFGAJgUnzvDa0iWtdTikvrpyncgwIXNulZizwqOZpksiTuIGYH7Y/CrRKw+KRS4zwA8OAxeXJkPIJ32VrKHDigWGZfefVLTNisJ+Na+zhVH+ubX1QsLgSPLjF1qri2maRJXSrVa357DouOqU/rHOostqPFZa+Avra8/0/Az8jnV3NovfEdbgjWB+7/Ytk2ZR+9nNu8KF2I2qmL4lKm3EzYFxdFBgtzbBZBoLDqN8cVA0JHSsoP4WOuMUVpIGo4/K15eQI3doOAcAmS8d7zUqeOGefHyzT8h3ofacY7DnDZWsadqVz/1iXvpdZrLXJn08XLp3PCMdMOW7/gOu1uKwD+VgqpUcDgqYv/VC5lgvyYP/Lw8G8UaJFuH52IfKe3GDgfdY//x6Q7HzIhe7VpvsnA7KnAsujv4tea5BhMmZvI7RKuNWdK5vcUGAB6+vUBPkBU0ePud4RPm3L5d3Jda9K8otbsU9J2nSZr361LpVLY/sfRMrOM28lZwghtdDQwUsb1yMmtyMmCcO++lM36hNVa0NpqzZ68wKTBdwTAQ/sjkYWwSn+cfQwWutDDw/d2LRPs9ZRjjs/ZnFms+JQCCY5bnsWbPLDMJA9CHQ7l8uF3z/tful1QtVb4fXfyFTDRj2UV1gZg2X1YGtuuDSaKCsdp/U7aEeKAdUHE/EbONN3eKJRiyfN73RBTECzIuwPbSSA7U176b1QYoBb4a/xDze2sjUy5ZdSv+oU2eCtrGSH0SAVGrhFzg6lyzfGCbcei6Kzzu184CAo69wP/UKSzyUftqQUETOc9nWUMpHjAgBaOKvzKoYdX6TqXgWUyE9Lbhye28vCPOwNTOTs3g6GOCOD8OU93fMC+cSNnKT5yKHr9n3aw+3vAlPXFI2lPV551ID1yVIrZGLomCfzmitgEXi5k2AUFJSsaf02EgVC+71A7U8vSwONjOfjA6ZogPJyDKVMKyjfBG+ye+VloX1eL6W49rb8zWhngjhQXYnwZqKoRp2UYeNifx64U6xfdTB0jHwN8h+YTKiCoZDnb4vz1c/pKXvBIrSPjJc5YPcoHogvS9z69PJMSAQxUch8a4Pfk4O9iIx7FOGEnlQdk+4j0+3bXnAFpECyYtvteHxks9YikrYzBqkVEpFrdnE9RuEupcJhIslPB9RetS1VVccRizWVwcJ2HGFycrEvXvR9gFb2KBBCRtzPVbQn5OPPY5W516Z6zc2dPELHfdxaRteA9hR43kyVTJ21d9DFZ4K/sqwTZC3ubXLozHhRTAkaXmJLom9IBlNjxMtL0dcbvPNrjmdfUsA8q86oa5yxSSnV0o/+ewify/hY0W8Dtjc4JgAKoleK0JJc7y0iMJJGphFByOlKhTQ/hKcnC5QspOi04uyuUL+gdsDwaeolzHolL4v5eHnFp5eD+6bdg+PxFTDAs0MSDihbASeB7kLkiRq4XnSiEPVpGAxXAdXR5BrqdjVLf+VbIVWSMt8nivw8kQSBbn9wa6ifzs7uCJeGefeSZtt5jasqp+Mx4udKbN/NBFngnKwxInu7ye61AL+16t2zXtfKRbS7Z1MlqkLzxzStkNDdqEQaRTUr7Uhe3d7j8hY4xrG1uwgshksaL7IWAi2wn9I4w4PJ4il5Uid22V9E68i3SxT7eIihdiQF4U1viw2awnB4jMGb7gOxwRYWE1zHz8EybfJoWu06e0gZY0UH/TCwVkiSOftIw16LM3qx87ZRZ7r7wErszakKGYmGZwCBGcIaX9baItzCVN6VCSaqfxWL04AHQqCJjj9evnlYN20nHwxUqUcOWeUM3ZP63ZQYJkNqUqxRFgLhx29fAuQcQFaIGsXe32vxqvvI8NtAgbhvq0nrvyB/D3+8Tfu4x7jwb5kSL0mSjlg52pZniOJ5+sWFSL7pg/q6c+slpasWt7i4zAvhn3a+uLdyCU3iMzJFnbwNfVDXKSm22ErU6fyv79lHyfFMvlP9HhXlXVNFxaFJeviv9xX7DPRu+1Da4aZTTcNt1nt/mMDNz85kS8Z/8VSYaag3fN64axWyI39hEjhwbNWwkmoQlkUfTO9nvt9i5w9/yLcKuunzYxu9O6972gsuCHqMpSteHvQSNec6s8s7z5xU68Z1Xb3Dt75txePiK+VHGr6n0HFRyjeVw/7k+l97p6hxov+vqs3138q3NMMceDcc/xH+YJNsxYgxw1FfyZP75+dh/lwkjHAZqW6uP8YnWXF3QRT2BviD+QtGWDwMu05I193FjbOUHy4eyFTcrbwWd/czMxePZBYlYWEg+F9AQkHly8/FlCkDzlR9EIceBIyctkdMf4QaMKD6by5EPVnXwDgLO4pnBMNQQfDF412CpYdb2ND1ejBKL5iXIfAkJWXTVwHbsmgMSrB0ywwf3ZHScXh70dMdg70vDWFFa0EXJZ8KL1QwtTOBk16asc2FdeRI6XjqeZ6Smrx6tBK8IJ7jRkaN2+iRFl56xMxhNfnfDNLTC/L12+ySn3AZWL/prqcjHDP3I2gSE6TzA6hwaoSo/nBh1Bky+9JmbtymcfEnJfP0CEqmjeYVycEIjjG+mWG49Oq+es0wSa6+Ge9RyVOz8/wxHz8AGitevuYGP4ARpBmLThVSvyj9i8JuaXKIk+OaAtzc8IF9nyL/jLhAO3Z+YQGm4vWXIktF1pPGObh1dYnJSgOLlYiTMRoE1e8Fo7oMQf4vPr7e3Pyi9IFfDdMXW/E13rD1IdhKEvOGr3+9AfTtWeNfayNqSL7vl3nmpMDiWFD+ddnvLsVq1YLnfrH8F75f/mwKba9r29vqFmXaf0t+pb/RtGjk+PXy57ARdLgGYxf8XUa11y147ldf+v3yi5LYk052tu9dbGnV4W5fK03ynxn+feKFJqt+AT082/9s2zTOqeu7br3f84OJi5jtb/TwomRH2xtQ28ap0TCfrzcsYOIiFvvbZZ4bU055vdnf54fDeXVhwXPRy6Aug/p/BKopUZ6cm5O5v8HXAlmuz02TOLPFbNhE5XBgUmJRkCy2lqUAnD00mlZRJAr/YOxLVYXqUWi69E4wNSMkjKnKJqnKkTRwFO2gMrku2nCklDeCbfC3Xt2M9mbk8JupZz+yfk8eBz5IesMmU7KqBz/lIOZyNgoIq+97Gjfku1bq0R2Tnr+Sb1SbObycGH7Naix1Cdej1KLxu+oTh1jc0d9305GSi8QUPNaE8wM4MyhO6Mwz+9qz8Ry3/TTRiBylXoqMOH/DxKX+uYL+f9fIdgfGSfE3YHvWx9lsOYJMgDaoQzKDs8Y87sD1JjQmlA9cPz8g5u7/xLyKOrS3AROAbt7/D9dh2a/PYo37BgX75BOrZKq2X/wAQfKwv3vSdtsc4WR2/HctaOEB2KbQ5KezA6SzLonS5DdouFbbKxrIZwgzNRTbUsdL6CX4G8yNSRyyP4RDgY0dhl9creKRUOwzO3m9TOLeW/dexFoZUoWP1gYdKxKbNFPB0bKvmhhqOUKqOO8hjlLH4bVJ+qnnL+OlGF21UhzErm0j4nYZOnG/KYfQZ1xR8uTOlp1lSn2eQSw5gIq0gyCAxgnwAhoZWjB7Knt2X4GqqiR8vHOr/JIcBa7VbmR6cU0LYybe8C5lfcIFT7hzb20twecQhskBc+/DSwApNRokl7H5rofgoh4BrhCLWbacanbIU8xUJW78Csnxz3DIeSdDTm2oFQGlBjEBUaYXV4tbNXSgnzzNRT9saDnspdkwmS2bE4306RQDpxo1YKjXwUFHbq4BbT2kTYeMtEDDL0mrCO2fnpKff4xPhwsfvLj1pwoJbwZTYVCqBEOIb+ttP09cJaM3nuzVYTz+Id6QfDxZfEvzJHxPuxFO8YnRvqbOqY1Ou8NkutSDvf32+FxRSr8ICBpaEBlk8DTkHqjJL+h02Olj8N2hWqUKCtGxQqrdsyQfJXGrElmBMaz+S7d/254mhCYcHn+vJeldgi4sQYeXMArjaRT4vu4Wl1RqOaa6VgiUVJPryy+F71NQkDsaAYNMzDjE7ugy9KKG/mb4xHg6i8w0Mh1PcqjtVYiOsdFZT6CY+JU30ijPtcHRchIsIbFuM6T/kwP861oQ5Wvgupl08TtG3FH76H2AFvwGdxRKenOUyWYgQ4LRpp+K8gfImQi1HUj00ds6EF+Ep7QU4cF+HSUwWMSqhBo8L3/dcjP1DSBP4wczvyg/mLqtG4LKZNqUhNhuXpxQbiASIyo+sTNfK8SAZ4Ti7/sI4BaU+77Zrpk8xQMiW/6Trf05LvvfNtHLjy0/tvzY/z+PdW72rmbUUPVmMh4LGjDrDWDxCQXEedsYqMHaR3cYvEoD+uHCPfG6bF42KBcxrp7iKBEuOBEVxSswHBqIOzygGnAGN+sT/yOQqqtsbrE5quezIUJUCRPs1lt0ayM+k8q7/9eQzJObF3I9vJs2N6q4pvwhrccQhsIz/v3i33+P7aIeP0ZzamjK7rPPBrkhUfwtQPAJNbU7Xyr6BahW4t/SY3qgi1sPiP9P28Cl/5e2gS/suMnbFj9tu/g2RfHeKEgV74ZF03o+mz287e3Oh0ts0fivhI7TscwWrO5MRpVghIvWib4l6gN6NkVC6m7waduslPaBG76ZXfVP1SXsl6DJd0KxKU2nQdx7fLYwbV560d2rYt85Ra7ojEPIaZAldxtLN3ABpVdAWiuW2ASKuG/H81xymkmA8iX2gfRslLkeD4zajEcusZFW7HtqmZRlUpZJ+e8gpfu5Zi3tSv1jon5E6NxITpA+78CLpRPRgMMcpOGBBtVUOLVqlndiRROVKyeG0pnSSiWTK2w6ZDs0J80WN3TEd0d4BbeqMN65k2jkRrfQQaWmCm8S+8M9VN9FQYgFDMcxK6bJG5AgLpOdPWCXJJTY5+M2bXGcTEb1sJFbewHVedGN4PEbgzynY66pfgNBStjed/CkP0lOR8vLghkyixER3/qH3xZ8eI6xTMhoGX16qFLB5SS+hBPEqKrOghqZ6saWkf8RkGqhib/bRX2slyRdlY+fxBQVIYgMsqtMyhKcXMPjJKEyYQ1LsWqTl5kpMhGdlm/gNQms0iXRhURTq/Z2B4hnNgSIGjA/PreKF1pP4vR0kGeOwkdtNHOS5LdMqOLwhaiKAngDnJshAyFMDF4uyri3Xc6ciVi7rXtmJkg3diYeQmGTap2SxT0PMRERSIhFBDKidiN1dClzvnUbVwIyzkpITKdVuE/KAcT1S9YgLCbIFVL8JtKPRDan6miR0ipq4CZiGxgbB+smx1Q6/Yxwkz5AFQcHqpK25FOTzmJYl7lMx9MUsBGOSxFKQY58lvFsbj8DZtDXqL6EbKbIc2WTnJa+bwd2W4NWMGw8Pv7CnRqiKZMz97jm73sCcmPo7Hxs38rEaXPXbmyP+cHuMKuakm0HEoXku5OuSKXtwpfLAvCENi5PZKoK9frjQsKQi9bYOzUAPLa3B3p59bsFQhJypRHjV/R6WtTb+eor67ZGx5SleM2CrgsBSeqlsoAWaInHlmCnXZwjzYpBdACYBCnT1HSlNsW/VYDMY+ada5nvru13bUlbvN6fmXCNm25hzr1y4yaEhhExLWUaWwMTrb1YbQdip81NnKQfRSYc4f+DUkYHoeimNyjcXNg9iBoB2d3kx3hFeMOWGZ+j4SpTB02Q/h0R49mKNAfnBxs6KkSsSJ3BCPG7+cYovf6UN/glXL0Ej6XgESWlT+o33BG4NCFhqxqab0/lC7dT4hLMoZZjTqFtfQbgMGf+tZSKoaTLQx1kGAWu3o7ynKXSr6VpuWf4h9UG34JkCsl0w3E0WmmoRQCMWa6Hk0pumDmvteEJYU43olaUOrnU6puTeavHXwHjljg78pMxWeKQ2w2nNVy1jOjVOtG7ZEzzw64tsfGSmXudSwqEYDmfqDimnlNbi78NnljiRIkH8dyhz0bGkS2ZbMPpZ/OPyEGTwoqXJFCOR6C/Zs4BLgcFABG1PYXkpZTrJk+5dr3VnX2XEie0o9sKKeWQMRcuM5/L1ekTMJg+e4a8WlWna+pWaAh+8c0ZusUlXjkCqgOyojz1c0eMZKMDo1FSbg1YYOTMoN4fslCzpczyeyOeWQ6IRvJOAn5sUkDJkLAUKOD0uPpIWrfwUtMheNP1CAJo1675JItzOFeCYGBRM3yv0VLH07R5qEPS5cldvll6urQGCWoGiWeCLR9saeqcehuqueTKYnhTcY3G3HN9cCtGk+/KAKnNDFgTlkIUUiNV+BRj8P+AlzoF9ZXQ0vTQekLoFEFoRyoi6t1rrrWcaVEU925Yvw7Y4bqUcIyk/HfJ6TIpy6Qsk7JMyv82KXlCIBjBOQbLmcf2/4eEXo3W25Kde0H43BLHDz7sIUI2SVpHJSwR+6eFTgy9PG4osN928bOU524Oa10RflDXsMRaLHQZZ0/uvL3y1hLHzPc/h2aYChz3IC3hjJQyIyr3cOmzWsLD3XqvbXVv5U41yBInYSWINS43hR8Y5izBSKspmZy/+CTTKpZIoBKG3XZbChy/bbPESdqcsKRXDy4IW7gsIRANUFX0/ZU7X+QucZT1lS7+JJe9SoVLlHlIlWhzGz7JD8cXz95enMwk7+Gydxn+ZfiX4V+Gfxn+ZfiX4V+Gfxn+ZfiX4V+Gfxn+ZfiX4V+Gfxn+ZfiX4V+Gfxn+ZfiX4V+Gfxn+ZfiX4V+Gfxn+ZfiX4V+Gfxn+Zfj/C+CvZVGCjuqyPo9RXmDIRPKk4CS/4x6cs+OClilf+5WGYOff9hDOyxRxBcLzS+vRik/Dhzf7coH93H00FPvh++CMnjpeX7LQqeea2zNiK7dxuVAjGZ+1hvbY8yiC9x5c8JOumOfqjPmN0kTscNbCVqrh0r/1C/jeNIBvTM0hYlsIYQvfiZ/ar+L2/dbH5Hs7hlXtnsVHLPFWlnqITIOFH37wNPy1R8D3RgGC+fUelKu92nH8aT8P2PM/NIzdK6uzd5oZxl744e2433q//ej4ULw+ptTs7LDMBo+fBzy96teOC9/aLuh+cudMu6/OOvVr994VqxR4vDvL77gU78wOCeqZrtn302PW/v+ZDddPtd+/OZpX+9Nn0f95Recver8A/+3xcyffUsHfXn78/uJk3X4Ru9wTAQ9za0dbflvQosLgYZ9MmxsrAuqzRo4C9efaUHL6H6NEZeQixjF580i8JEpVzle3T/yYIuqvueaFzzLe1J3NDLsCbTUH2rQak6dQ7A+oY9C2CrbWfVnECMuVXDFaGbq/aWauAxs5c8l95lLe2t0EvTBaKBnS3wEUKnTW8F6Ih/++j5Mtqu6UrbMB0dFpibjSgDf6OOQ+Yu0/uzFPBq6N9T8kztHPJdMSjsK8Hojdk9SUCynTQiM577YbhMUTzXHscSJ7fLDFnT3JQLLSsbPp9UFMXFAvLJJJBmI/uKB7s9R7no9e2ugWmkPPmm317bOdH5raQLZ6o5H5mM6ET6X3wzoqxqfCnx1CzXeG7wIyB1aLDhdOlWWGU991V409I3eyaysoUEro3hPf3910OFfbfouNtmgvxzEJVCbhvYwq7vQt39c95EpKDUZe1ht5c0MjmQDTcAXtU0L3M+D9IRoJNd5MBZTupB55K39CEf4fbX3EwOrIgfdYdAYxrUcz/gGcX/qvqSxmc1b1LOeBP/8GSmV8T+SHuMgP3kKS+MY0rX240mFFFxOtFyuvznAKhsfTrtI7A6HAYTlzF38XY4fCR/Y1KWMvXe3l8BSsb5lIleuV791L5KVuZIaSEk5up6nAOh82P9jSmI3SySRnBs0mrwftht/u0Apce/Q9PW2m8Z+97IjDyeI66kmW3mCBSO2w03nvb+C9xmtPtK28bIftvCI2eJBZZcnsCRB3aoRKcpI+5ur5qgidJD817rkj8aTubByO13ASuM64G5ODHK9BVcSWrfrQC07wD8zMi0ZWdTafby5URoH7GZez1EdxX0XKVpCkt64IMtE5rx7wpojBlaFZUmXfw/rs8rWg4FqNgJ5oxMmPYhKD0+Ybk/QOB3v3uqb4qXY46IuqD6IQRavupw2Uv90gfqi0eOvThCHac2N+obG3kgHDz3ODCDam9D6zXnett+G7VMY7w2FotrX2vondwWddH3GxraiiFvWEQvKHE752ifaU79MZ3LS9VxJ1suVcI9ytR1sVjk0ucGqkRCNvGZkqT2QbmeaHFvUbeLL4G99VFsy5T74DQKuAH/GZVVLe+dunW+TJDh8x9DOnmXbWZ54dirCIoJJf4h9NzwSSKYWR8YF6pihycL+G8/T5qjnQ9/eRST6CGlhV3ByDUPBv7xtqruhcJElRybm04l2wEU5WAIDvm7+tZyR+poFyAFnFeoIIMMLtUIhGtnCqp9pFa6rmntQMQ2SsYEw2lcOeuH65AD9Ir2LduNc3+vzLDBxA2uxzFRSLUDnd288dv+OMAW37ifJRzPkqefL6aGTo4eZcRlu8mEKfP/maZnRvOOhtpn8SbTLZJ7QEhkLOzE0Wte3qVwA7DofueDGp2lbCaIovKmX0+JGJNWY4bYXyGpQ5sCWm7yqtCjtfFacKG1wbh3YLHykOmayd1jtjb1DB0E0Ca+P69rvM3T/mjHpFqczaMZrt9rVJ24mB2eGs/hprqD2WOF2bpbK5hkrtJjJmiQi2nSdu1VpQO7ZEdS18oqxHd4tzKL03stncnMBybElTM0tuY586zGR0Zvm9neqUgbJXn3yt/fQSPXJ7C5puEi9ONOe3VDl96glu8rk+Gt8Qlup5kF+sBdzOvTDbBXq5Et0K39U/PnUNP3k7GslzCwYwir97REc5K4vVlUU5Fej8nsFkak07kPiy9vdn4jHsyvJywRZ8ybRWb2SXqvPoP1Zf1vBJw5pl/47OrA3ZiD8N+DcRf8aSARlxl9W11TTCqYR4N5icrzyLyH+R4wZ64XZsQ7mqQTmhfNpygN6CeGFaQM7eTOuKTrTDCol2B2Be3YXDZ09kqbzzI6cSXdfKksqEtAisg8kFaLlGcEufWcRjYmgvWjcV6vkswPLW3B2AQZ1bBKU05P1HGgcf7K071aqhSfaKe1qpOd4bnnED2AcxoDlYCUi9McLxWq/FJ2+fSntc1Nj7EN2jynG8a3eq8YuU+AgGTuXYge/4sgBV4T1UQ9r8+CR9RnZSEzGliR0OeQgeTihqpN6kyOCDcbhKLxem5rxOdypqfNYLpptagRvCUNRx5xs6yPutXIN65aYTe9DnkUX4MPIYTYeWS2a039Xr66l2j5UnpxrhpA6Vu9NXWd56X/gqF9iq8me89UDv+ouhzc2TZGjWfG/bYXbqPfPNJnsuCG3oxofjHZhVO5vi/f2BNOnAKbRd2eggvRJL1cVmun9xIhpi1CtnRqhgPO5W+FHMvhuo/kEreAM1hZKRg2ug3le/z5KrYOvlU7YGbjF671SWmdha2d6BEbEjhYzO+Lk7s2vh49dFMWekgC39Ogqv41F2qJSDb2dk2df8u+cjP/csKXBLL5leNxK8bo+IzPwWqZEz8/HN85XAczmRoYX1KJWgiAmwrEMJwp4foDLr3q606X2fGjhPLpDB+uY8Q3wGEt2ZpIIDyLLk10odAR11Z5++jUYOUePF95fI1qlccJCDjjPqy4pLeilieJwZMzC4mV+vyiaYqN1DbYLAKTM2RrjKqXIw6V8ygyD1Ln9Vul3/ELR4GFKEWrPZMY7XgGWTpdQN2qZ3GOCZAPRB5oCe5l9BCR/Pog8wi/VSLwY5VlkmY9arha8GjFESryaZSVQ+N7fgsjK4P/1bI3t7wXDm9WtgPpMeRXHssOxaEGkMwWvPV+gq7Gxk2pNdLKKylcuemiBcre2wXlTdWUzRJc2IaGQF1Q5fFkPuDBx5KK9w+vQbX3gVN7y5appy8ES1YFigv8eeVKhBBVq1tPPIk/J8V2gyZBxzUKLm+bz36Tf1lFrNr65qoFBk/MaDItRJ7Frcxf36zobiaw1a5BWUyBS4bDu4m5AE1olEpzDKEu+xdrcrzdnq+DBe5wiAaJ13BSksPdKYs6qKI/Wh36ClTFXvIAbmYmtk2mvWfkeebJFMU+VMqn7u1yvYMKlRK1XukxhQbQpxX5exFlTG3m8WMXUndTejb02bXE8uuiijO+Gvaa2ymw7v995gvEkfoz9O/eIhxjSKp3UIiuVZc/CCmr980v1U+y30lWYwEqGzOsczttfKpcwODZ8tP7jWkISl+Cg6q8bph6xzVlKtZIOfWOmyg99CbuUEe+cXna9Jq4BxrS46SQjE5mweUtmyO+vvvS/0jo5iwGUfS3oU/hHKR+nPfRg0Bs69GKwHsj9W6fdz2AxgJBOPYJ5AGpLnIg+5zeluDgkhvg0I9i4BO2vkCouZCoHuhslF5Dbnum5G9t+ClNr5f+1/uHmmbrV+8ViNYvtUQyf8BZcGTnjTXLZiwDFsZklQTcm2CeisUhqX5DHs+NUbOYGzTRn+lWIdB+LKEitr9njXKIDHmC1ouBm8HbHOp4bsMwa70VOPs4NXl3iTs7cV1c6NDuZEjuasF7fjf22TBZzvxAfiGjq1lJxDyXur5r0HOkUf0Y3pr9tLp9UDdPorNR26H45UAh84G+EeeZaoJOQQQtLxkNGMlpBBt1gApWZPoERfoJ5b+XxY41f9Kd/7sRdKPL8GRKhpe4dhNPlhjQs5p5oVgxwqe7sgI9T8kNn5QVCy48QDLfrLa1Ds6nLNm6ibu1ZlTHs5vklCFl+dHspWzPNQCHZnthKZrV1iYEDgNwJjPhNIGHJ/3xke1jy5zgCVXU9hOu+t2QNwq0X61KzyZh1L0eN7mo0C6wU6PhbSIPVTXLO5Pq0gvPItcce3hOjkwD0g60PBU2TBrT9yuH7JufhU1R9WNSXesoElt6TVI8fgb8sisT0Pye20nGAtVeDUZMj76STktLm5k594EcgvSK3fLfJVYUTNBQdx74sJBd0yVa7JGCGQW+jgpXQ0MqMnATJeBmS1AfWYNCCHNsjrOw1bbxdjMBNjUBG25irx1d74bcFEUfSQek6kmqrNhI2nKYxY2jw3SXWm3qjw3WTCvK2/ccPxmgafMfXd9UgbVWLVns5KytRoKLb3azRiiKsbK8LWzhOf4ama6rP6G/9soBaon2ChD3p59fWtKLk13NkQKevd0FB7paX6qOM0NZfCxI+Kq6qf3HIQmRh+69/2B/bM9XLlRRvX9oSlquacnK4JePBKDjG+dY0EwDggXx4s7t2QHoqL8Mqvvxx6ljNXxJl7/7iGNnC2tYj5rEgmcgQdeThe3SG+LXr7Flxw8uPhuBZFI9MIR5P0ZLPRnj7P/ewet7yOwP5wV1I7uVd4TXs5XrTDpmc98HiyOApSA373Gtz1MK6HNfnd8AZ8MbzBPt6IrKpUmvP52lR8GBpFnsriMAvFFE7N1nEj010vsvNSDGgSBpApnHpL8tZrudNWiTPdZy1Ox81eBc6K896l6r4l62wQWh5owGDJjQRHUEi5jNz4W+JjmtB/8/6JIBIf9rwGj7HbB4/mdWWGn9azKp8fSv2a6uwUgc29yqoN8cTZyZZHrs6g0I/CSBJVxlzPMspSlwt7d5XadQUyOrR1zHUzD84/P+fjVtU3JtpF+zpnxfgGJ7OV1I1QiHKDsNLzSRUsp00mb8hakl6dVwfRrSrQQN+Lnw1otwjvhVbGztbOhxxF7BgBpMQ+0tyH/lv3IzpVN36751qUPDmyFh/H/asCnfqJrV08rdc3z7a6FfQ3HjOt9XYC7fatbT7o43QRgmVHRUPssR3T/2YV7Kf/myVOmOKma0G7DQPftJibSyk34d2cNhQddKc+c8AejUWnImUvCIFGY5CdkL9YxnsnwGOrM/GDaIyKwlcCL0RVcX31VWuWDqk0A9HyplSXMIqnMaeIQWxCra2yqor2ZI49qqZr2J3Z6F4tcaKBU+RutyGIDkDEvnFXAWi8EPN+vRpA21QxCryMriYQuCG8u8Xuk4a40G+1pYHdkQZ5bL1P16aCHLHvZO6hKt8xpgv2UyJPNrvm+9npGqHz2yPpj7NqwlAx41nuLAxwHlNPZfVR14AEubEuN37FptPhKuECewxYrwzgY69Lwsc8YAg8/DRrYEqL+ajEp4GC/OouGYJecRGNMh+dCADqGszQTpxLC7kgVIYmE/RGHhrBta73lE6g7xsYcKYMEKGc+X4EJE0cTE6zaLtSMw9MOsUe8JcrupTndwxCaB0b101aHfSEcW/4W3acKvhwY/pOpfc3oG6gjbLnM+GHZXe7nmtluhxaDVDY2vLHRJ47a3RLnzIZjZhFE2MBP2yuzTkwa+DnCg+baLhr35V/5zm93uyXlR/ip8bNjZGtd8nZ/RIj8gpWLqV3ww5veQR+lFcKgYtbwGbqgfoNqXMz1LlsJSzdHxs8dfZihWX8HT7XuecnZJQXVBIy9qm91J26FnYyeHd4f5HBVA1Guamp90kTOCtiorJ+tcHME2OmY/uQL0wlcPNst26w5d+/VH5MVkUj37jvBtAOf0pjffT8uTBUofq56KFjvlRlqg99ru38kZeAn2o8rwTl5gghteCtyq2/FpouROVpigFwxrxG028MrA//veca369fRrS1PvQDgj2M4Acc0/z1M+mK8FVXPXXPzfSLVoH+cbpm+esNhV2G3htpEAnvBjw3EUa4wyfPPheY7oTV//K1TGrWYN73P9GsksXdZyZCsBG872fg31Qmof7bl0qt4lJ80FuyBcVZzaB0VSg9xKSt4P47fNDKpPCAR/T/AlBLAwQUAAIACAC7vdtIuOq3cEkAAABqAAAAGwAAAHVuaXZlcnNhbC91bml2ZXJzYWwucG5nLnhtbLOxr8jNUShLLSrOzM+zVTLUM1Cyt+PlsikoSi3LTC1XqACKGekZQICSQiUqtzwzpSTDVsncHEksIzUzPaPEVsnU3BIuqA80EgBQSwECAAAUAAIACAC6vdtIFQ6tKGQEAAAHEQAAHQAAAAAAAAABAAAAAAAAAAAAdW5pdmVyc2FsL2NvbW1vbl9tZXNzYWdlcy5sbmdQSwECAAAUAAIACAC6vdtIqok5BfEDAAAsEQAAJwAAAAAAAAABAAAAAACfBAAAdW5pdmVyc2FsL2ZsYXNoX3B1Ymxpc2hpbmdfc2V0dGluZ3MueG1sUEsBAgAAFAACAAgAur3bSCyqiduxAgAAVAoAACEAAAAAAAAAAQAAAAAA1QgAAHVuaXZlcnNhbC9mbGFzaF9za2luX3NldHRpbmdzLnhtbFBLAQIAABQAAgAIALq920iYwI4lxwMAAD0QAAAmAAAAAAAAAAEAAAAAAMULAAB1bml2ZXJzYWwvaHRtbF9wdWJsaXNoaW5nX3NldHRpbmdzLnhtbFBLAQIAABQAAgAIALq920j4YrFrhAEAAP8FAAAfAAAAAAAAAAEAAAAAANAPAAB1bml2ZXJzYWwvaHRtbF9za2luX3NldHRpbmdzLmpzUEsBAgAAFAACAAgAur3bSD08L9HBAAAA5QEAABoAAAAAAAAAAQAAAAAAkREAAHVuaXZlcnNhbC9pMThuX3ByZXNldHMueG1sUEsBAgAAFAACAAgAur3bSJtte1tgAAAAZQAAABwAAAAAAAAAAQAAAAAAihIAAHVuaXZlcnNhbC9sb2NhbF9zZXR0aW5ncy54bWxQSwECAAAUAAIACABElFdHI7RO+/sCAACwCAAAFAAAAAAAAAABAAAAAAAkEwAAdW5pdmVyc2FsL3BsYXllci54bWxQSwECAAAUAAIACAC6vdtIPzCQpjUIAAB1IAAAKQAAAAAAAAABAAAAAABRFgAAdW5pdmVyc2FsL3NraW5fY3VzdG9taXphdGlvbl9zZXR0aW5ncy54bWxQSwECAAAUAAIACAC7vdtILoBvDoQrAABkawAAFwAAAAAAAAAAAAAAAADNHgAAdW5pdmVyc2FsL3VuaXZlcnNhbC5wbmdQSwECAAAUAAIACAC7vdtIuOq3cEkAAABqAAAAGwAAAAAAAAABAAAAAACGSgAAdW5pdmVyc2FsL3VuaXZlcnNhbC5wbmcueG1sUEsFBgAAAAALAAsASQMAAAhLAAAAAA==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2"/>
</p:tagLst>
</file>

<file path=ppt/theme/theme1.xml><?xml version="1.0" encoding="utf-8"?>
<a:theme xmlns:a="http://schemas.openxmlformats.org/drawingml/2006/main" name="第一PPT，www.1ppt.com">
  <a:themeElements>
    <a:clrScheme name="深灰色">
      <a:dk1>
        <a:srgbClr val="000000"/>
      </a:dk1>
      <a:lt1>
        <a:srgbClr val="FFFFFF"/>
      </a:lt1>
      <a:dk2>
        <a:srgbClr val="000000"/>
      </a:dk2>
      <a:lt2>
        <a:srgbClr val="FEFEFE"/>
      </a:lt2>
      <a:accent1>
        <a:srgbClr val="6C8699"/>
      </a:accent1>
      <a:accent2>
        <a:srgbClr val="3E5C76"/>
      </a:accent2>
      <a:accent3>
        <a:srgbClr val="6C8699"/>
      </a:accent3>
      <a:accent4>
        <a:srgbClr val="3E5C76"/>
      </a:accent4>
      <a:accent5>
        <a:srgbClr val="050F25"/>
      </a:accent5>
      <a:accent6>
        <a:srgbClr val="162D4E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816</TotalTime>
  <Words>494</Words>
  <Application>Microsoft Office PowerPoint</Application>
  <PresentationFormat>全屏显示(16:9)</PresentationFormat>
  <Paragraphs>78</Paragraphs>
  <Slides>15</Slides>
  <Notes>15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第一PPT，www.1ppt.com</vt:lpstr>
      <vt:lpstr>PowerPoint 演示文稿</vt:lpstr>
      <vt:lpstr>PowerPoint 演示文稿</vt:lpstr>
      <vt:lpstr>项目开发意义</vt:lpstr>
      <vt:lpstr>采用技术</vt:lpstr>
      <vt:lpstr>开发工具</vt:lpstr>
      <vt:lpstr>游戏功能介绍</vt:lpstr>
      <vt:lpstr>游戏模块开发介绍</vt:lpstr>
      <vt:lpstr>游戏模块开发介绍</vt:lpstr>
      <vt:lpstr>游戏模块开发介绍</vt:lpstr>
      <vt:lpstr>游戏模块开发介绍</vt:lpstr>
      <vt:lpstr>游戏模块开发介绍</vt:lpstr>
      <vt:lpstr>游戏模块开发介绍</vt:lpstr>
      <vt:lpstr>开发过程中遇到的难点 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keywords>www.1ppt.com</cp:keywords>
  <cp:lastModifiedBy>Kzi</cp:lastModifiedBy>
  <cp:revision>123</cp:revision>
  <dcterms:created xsi:type="dcterms:W3CDTF">2016-04-18T02:19:52Z</dcterms:created>
  <dcterms:modified xsi:type="dcterms:W3CDTF">2017-06-09T15:50:54Z</dcterms:modified>
</cp:coreProperties>
</file>