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1.svg" ContentType="image/svg+xml"/>
  <Override PartName="/ppt/media/image15.svg" ContentType="image/svg+xml"/>
  <Override PartName="/ppt/media/image17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3.svg" ContentType="image/svg+xml"/>
  <Override PartName="/ppt/media/image33.svg" ContentType="image/svg+xml"/>
  <Override PartName="/ppt/media/image35.svg" ContentType="image/svg+xml"/>
  <Override PartName="/ppt/media/image37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sldIdLst>
    <p:sldId id="260" r:id="rId4"/>
    <p:sldId id="261" r:id="rId6"/>
    <p:sldId id="262" r:id="rId7"/>
    <p:sldId id="266" r:id="rId8"/>
    <p:sldId id="268" r:id="rId9"/>
    <p:sldId id="269" r:id="rId10"/>
    <p:sldId id="263" r:id="rId11"/>
    <p:sldId id="267" r:id="rId12"/>
    <p:sldId id="270" r:id="rId13"/>
    <p:sldId id="274" r:id="rId14"/>
    <p:sldId id="273" r:id="rId15"/>
    <p:sldId id="264" r:id="rId16"/>
    <p:sldId id="275" r:id="rId17"/>
    <p:sldId id="272" r:id="rId18"/>
    <p:sldId id="271" r:id="rId19"/>
    <p:sldId id="276" r:id="rId20"/>
    <p:sldId id="265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  <p:cmAuthor id="1483810881" name="WPS_1679281038" initials="W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image" Target="../media/image3.svg"/><Relationship Id="rId12" Type="http://schemas.openxmlformats.org/officeDocument/2006/relationships/image" Target="../media/image2.png"/><Relationship Id="rId11" Type="http://schemas.openxmlformats.org/officeDocument/2006/relationships/tags" Target="../tags/tag9.xml"/><Relationship Id="rId10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9" Type="http://schemas.openxmlformats.org/officeDocument/2006/relationships/tags" Target="../tags/tag43.xml"/><Relationship Id="rId18" Type="http://schemas.openxmlformats.org/officeDocument/2006/relationships/tags" Target="../tags/tag42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image" Target="../media/image4.png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5" Type="http://schemas.openxmlformats.org/officeDocument/2006/relationships/tags" Target="../tags/tag86.xml"/><Relationship Id="rId14" Type="http://schemas.openxmlformats.org/officeDocument/2006/relationships/tags" Target="../tags/tag85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单圆角矩形 2"/>
          <p:cNvSpPr/>
          <p:nvPr>
            <p:custDataLst>
              <p:tags r:id="rId2"/>
            </p:custDataLst>
          </p:nvPr>
        </p:nvSpPr>
        <p:spPr>
          <a:xfrm flipH="1">
            <a:off x="6553199" y="2958823"/>
            <a:ext cx="5649373" cy="2935322"/>
          </a:xfrm>
          <a:prstGeom prst="round1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75" name="矩形 174"/>
          <p:cNvSpPr/>
          <p:nvPr>
            <p:custDataLst>
              <p:tags r:id="rId3"/>
            </p:custDataLst>
          </p:nvPr>
        </p:nvSpPr>
        <p:spPr>
          <a:xfrm>
            <a:off x="-6779" y="5897328"/>
            <a:ext cx="12191999" cy="960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58165" y="423545"/>
            <a:ext cx="71755" cy="717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4" name="椭圆 23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37870" y="423545"/>
            <a:ext cx="71755" cy="71755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5" name="椭圆 24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916940" y="423545"/>
            <a:ext cx="71755" cy="71755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6" name="椭圆 25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096010" y="424180"/>
            <a:ext cx="71755" cy="71755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4" hasCustomPrompt="1"/>
            <p:custDataLst>
              <p:tags r:id="rId8"/>
            </p:custDataLst>
          </p:nvPr>
        </p:nvSpPr>
        <p:spPr>
          <a:xfrm>
            <a:off x="731732" y="2605676"/>
            <a:ext cx="6862868" cy="1380877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400" b="0" i="0" u="none" strike="noStrike" kern="1200" cap="none" spc="30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480" y="661491"/>
            <a:ext cx="4565220" cy="6196509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69480" y="661491"/>
            <a:ext cx="4565220" cy="6196509"/>
          </a:xfrm>
          <a:prstGeom prst="rect">
            <a:avLst/>
          </a:prstGeom>
        </p:spPr>
      </p:pic>
      <p:sp>
        <p:nvSpPr>
          <p:cNvPr id="7" name="副标题"/>
          <p:cNvSpPr txBox="1">
            <a:spLocks noGrp="1"/>
          </p:cNvSpPr>
          <p:nvPr>
            <p:ph type="body" idx="1" hasCustomPrompt="1"/>
            <p:custDataLst>
              <p:tags r:id="rId14"/>
            </p:custDataLst>
          </p:nvPr>
        </p:nvSpPr>
        <p:spPr>
          <a:xfrm>
            <a:off x="731732" y="1279200"/>
            <a:ext cx="6862868" cy="1270685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7" name="署名占位符 10"/>
          <p:cNvSpPr>
            <a:spLocks noGrp="1"/>
          </p:cNvSpPr>
          <p:nvPr>
            <p:ph type="body" sz="quarter" idx="17" hasCustomPrompt="1"/>
            <p:custDataLst>
              <p:tags r:id="rId18"/>
            </p:custDataLst>
          </p:nvPr>
        </p:nvSpPr>
        <p:spPr>
          <a:xfrm>
            <a:off x="731520" y="4170775"/>
            <a:ext cx="3750310" cy="5040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dirty="0">
                <a:sym typeface="+mn-ea"/>
              </a:defRPr>
            </a:lvl1pPr>
            <a:lvl2pPr>
              <a:defRPr dirty="0">
                <a:sym typeface="+mn-ea"/>
              </a:defRPr>
            </a:lvl2pPr>
            <a:lvl3pPr>
              <a:defRPr dirty="0">
                <a:sym typeface="+mn-ea"/>
              </a:defRPr>
            </a:lvl3pPr>
            <a:lvl4pPr>
              <a:defRPr dirty="0">
                <a:sym typeface="+mn-ea"/>
              </a:defRPr>
            </a:lvl4pPr>
            <a:lvl5pPr>
              <a:defRPr dirty="0"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9" name="标题"/>
          <p:cNvSpPr txBox="1">
            <a:spLocks noGrp="1"/>
          </p:cNvSpPr>
          <p:nvPr>
            <p:ph type="title" idx="3"/>
            <p:custDataLst>
              <p:tags r:id="rId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>
            <p:custDataLst>
              <p:tags r:id="rId2"/>
            </p:custDataLst>
          </p:nvPr>
        </p:nvSpPr>
        <p:spPr>
          <a:xfrm>
            <a:off x="-6779" y="5897328"/>
            <a:ext cx="12191999" cy="960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7" name="矩形: 圆角 1"/>
          <p:cNvSpPr/>
          <p:nvPr userDrawn="1">
            <p:custDataLst>
              <p:tags r:id="rId3"/>
            </p:custDataLst>
          </p:nvPr>
        </p:nvSpPr>
        <p:spPr>
          <a:xfrm>
            <a:off x="509157" y="1973939"/>
            <a:ext cx="11160125" cy="4403725"/>
          </a:xfrm>
          <a:prstGeom prst="roundRect">
            <a:avLst>
              <a:gd name="adj" fmla="val 4433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reflection blurRad="6350" stA="20000" endPos="7000" dist="127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2835845" y="397644"/>
            <a:ext cx="6520310" cy="1215808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100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矩形: 圆角 1"/>
          <p:cNvSpPr/>
          <p:nvPr userDrawn="1">
            <p:custDataLst>
              <p:tags r:id="rId8"/>
            </p:custDataLst>
          </p:nvPr>
        </p:nvSpPr>
        <p:spPr>
          <a:xfrm>
            <a:off x="509157" y="1973939"/>
            <a:ext cx="11160125" cy="4403725"/>
          </a:xfrm>
          <a:prstGeom prst="roundRect">
            <a:avLst>
              <a:gd name="adj" fmla="val 4433"/>
            </a:avLst>
          </a:prstGeom>
          <a:solidFill>
            <a:schemeClr val="bg2">
              <a:alpha val="85000"/>
            </a:schemeClr>
          </a:solidFill>
          <a:ln w="3175">
            <a:noFill/>
          </a:ln>
          <a:effectLst>
            <a:reflection blurRad="6350" stA="20000" endPos="7000" dist="127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单圆角矩形 12"/>
          <p:cNvSpPr/>
          <p:nvPr>
            <p:custDataLst>
              <p:tags r:id="rId2"/>
            </p:custDataLst>
          </p:nvPr>
        </p:nvSpPr>
        <p:spPr>
          <a:xfrm>
            <a:off x="0" y="3146425"/>
            <a:ext cx="4393565" cy="2282825"/>
          </a:xfrm>
          <a:prstGeom prst="round1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32" name="矩形 31"/>
          <p:cNvSpPr/>
          <p:nvPr>
            <p:custDataLst>
              <p:tags r:id="rId3"/>
            </p:custDataLst>
          </p:nvPr>
        </p:nvSpPr>
        <p:spPr>
          <a:xfrm>
            <a:off x="0" y="5428615"/>
            <a:ext cx="12192000" cy="14293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3" name="任意多边形: 形状 22"/>
          <p:cNvSpPr/>
          <p:nvPr>
            <p:custDataLst>
              <p:tags r:id="rId4"/>
            </p:custDataLst>
          </p:nvPr>
        </p:nvSpPr>
        <p:spPr>
          <a:xfrm>
            <a:off x="5297170" y="3322228"/>
            <a:ext cx="6212840" cy="578485"/>
          </a:xfrm>
          <a:custGeom>
            <a:avLst/>
            <a:gdLst>
              <a:gd name="connsiteX0" fmla="*/ 0 w 6099858"/>
              <a:gd name="connsiteY0" fmla="*/ 196769 h 578734"/>
              <a:gd name="connsiteX1" fmla="*/ 4514127 w 6099858"/>
              <a:gd name="connsiteY1" fmla="*/ 196769 h 578734"/>
              <a:gd name="connsiteX2" fmla="*/ 4641448 w 6099858"/>
              <a:gd name="connsiteY2" fmla="*/ 0 h 578734"/>
              <a:gd name="connsiteX3" fmla="*/ 4745620 w 6099858"/>
              <a:gd name="connsiteY3" fmla="*/ 578734 h 578734"/>
              <a:gd name="connsiteX4" fmla="*/ 4872942 w 6099858"/>
              <a:gd name="connsiteY4" fmla="*/ 196769 h 578734"/>
              <a:gd name="connsiteX5" fmla="*/ 6099858 w 6099858"/>
              <a:gd name="connsiteY5" fmla="*/ 196769 h 57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9858" h="578734">
                <a:moveTo>
                  <a:pt x="0" y="196769"/>
                </a:moveTo>
                <a:lnTo>
                  <a:pt x="4514127" y="196769"/>
                </a:lnTo>
                <a:lnTo>
                  <a:pt x="4641448" y="0"/>
                </a:lnTo>
                <a:lnTo>
                  <a:pt x="4745620" y="578734"/>
                </a:lnTo>
                <a:lnTo>
                  <a:pt x="4872942" y="196769"/>
                </a:lnTo>
                <a:lnTo>
                  <a:pt x="6099858" y="196769"/>
                </a:lnTo>
              </a:path>
            </a:pathLst>
          </a:cu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4" hasCustomPrompt="1"/>
            <p:custDataLst>
              <p:tags r:id="rId5"/>
            </p:custDataLst>
          </p:nvPr>
        </p:nvSpPr>
        <p:spPr>
          <a:xfrm>
            <a:off x="5158675" y="2106420"/>
            <a:ext cx="6520310" cy="1215808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3" hasCustomPrompt="1"/>
            <p:custDataLst>
              <p:tags r:id="rId6"/>
            </p:custDataLst>
          </p:nvPr>
        </p:nvSpPr>
        <p:spPr>
          <a:xfrm>
            <a:off x="4887358" y="4637552"/>
            <a:ext cx="7115956" cy="15569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8800" b="0" i="0" u="none" strike="noStrike" kern="1200" cap="none" spc="500" normalizeH="0" baseline="0" noProof="1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编辑节编号</a:t>
            </a:r>
            <a:endParaRPr>
              <a:sym typeface="+mn-ea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031220" y="452755"/>
            <a:ext cx="71755" cy="717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210290" y="452755"/>
            <a:ext cx="71755" cy="71755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389360" y="452755"/>
            <a:ext cx="71755" cy="71755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568430" y="453390"/>
            <a:ext cx="71755" cy="71755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11"/>
            </p:custDataLst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6"/>
          <a:stretch>
            <a:fillRect/>
          </a:stretch>
        </p:blipFill>
        <p:spPr>
          <a:xfrm>
            <a:off x="971926" y="508996"/>
            <a:ext cx="3851926" cy="6360795"/>
          </a:xfrm>
          <a:prstGeom prst="rect">
            <a:avLst/>
          </a:prstGeom>
        </p:spPr>
      </p:pic>
      <p:sp>
        <p:nvSpPr>
          <p:cNvPr id="29" name="任意多边形: 形状 28"/>
          <p:cNvSpPr/>
          <p:nvPr>
            <p:custDataLst>
              <p:tags r:id="rId13"/>
            </p:custDataLst>
          </p:nvPr>
        </p:nvSpPr>
        <p:spPr>
          <a:xfrm>
            <a:off x="1169095" y="1682126"/>
            <a:ext cx="2742286" cy="4324127"/>
          </a:xfrm>
          <a:custGeom>
            <a:avLst/>
            <a:gdLst>
              <a:gd name="connsiteX0" fmla="*/ 1569638 w 2742286"/>
              <a:gd name="connsiteY0" fmla="*/ 91613 h 4324127"/>
              <a:gd name="connsiteX1" fmla="*/ 1594068 w 2742286"/>
              <a:gd name="connsiteY1" fmla="*/ 91613 h 4324127"/>
              <a:gd name="connsiteX2" fmla="*/ 1667359 w 2742286"/>
              <a:gd name="connsiteY2" fmla="*/ 293161 h 4324127"/>
              <a:gd name="connsiteX3" fmla="*/ 1649036 w 2742286"/>
              <a:gd name="connsiteY3" fmla="*/ 299269 h 4324127"/>
              <a:gd name="connsiteX4" fmla="*/ 1642929 w 2742286"/>
              <a:gd name="connsiteY4" fmla="*/ 433634 h 4324127"/>
              <a:gd name="connsiteX5" fmla="*/ 1636821 w 2742286"/>
              <a:gd name="connsiteY5" fmla="*/ 433634 h 4324127"/>
              <a:gd name="connsiteX6" fmla="*/ 1630714 w 2742286"/>
              <a:gd name="connsiteY6" fmla="*/ 427527 h 4324127"/>
              <a:gd name="connsiteX7" fmla="*/ 1539100 w 2742286"/>
              <a:gd name="connsiteY7" fmla="*/ 274839 h 4324127"/>
              <a:gd name="connsiteX8" fmla="*/ 1526885 w 2742286"/>
              <a:gd name="connsiteY8" fmla="*/ 280946 h 4324127"/>
              <a:gd name="connsiteX9" fmla="*/ 1465810 w 2742286"/>
              <a:gd name="connsiteY9" fmla="*/ 519140 h 4324127"/>
              <a:gd name="connsiteX10" fmla="*/ 1166540 w 2742286"/>
              <a:gd name="connsiteY10" fmla="*/ 280946 h 4324127"/>
              <a:gd name="connsiteX11" fmla="*/ 1166540 w 2742286"/>
              <a:gd name="connsiteY11" fmla="*/ 293161 h 4324127"/>
              <a:gd name="connsiteX12" fmla="*/ 1484133 w 2742286"/>
              <a:gd name="connsiteY12" fmla="*/ 543570 h 4324127"/>
              <a:gd name="connsiteX13" fmla="*/ 1539100 w 2742286"/>
              <a:gd name="connsiteY13" fmla="*/ 311484 h 4324127"/>
              <a:gd name="connsiteX14" fmla="*/ 1539100 w 2742286"/>
              <a:gd name="connsiteY14" fmla="*/ 317591 h 4324127"/>
              <a:gd name="connsiteX15" fmla="*/ 1642929 w 2742286"/>
              <a:gd name="connsiteY15" fmla="*/ 482494 h 4324127"/>
              <a:gd name="connsiteX16" fmla="*/ 1655144 w 2742286"/>
              <a:gd name="connsiteY16" fmla="*/ 476387 h 4324127"/>
              <a:gd name="connsiteX17" fmla="*/ 1673466 w 2742286"/>
              <a:gd name="connsiteY17" fmla="*/ 293161 h 4324127"/>
              <a:gd name="connsiteX18" fmla="*/ 1697897 w 2742286"/>
              <a:gd name="connsiteY18" fmla="*/ 622967 h 4324127"/>
              <a:gd name="connsiteX19" fmla="*/ 1716219 w 2742286"/>
              <a:gd name="connsiteY19" fmla="*/ 1074924 h 4324127"/>
              <a:gd name="connsiteX20" fmla="*/ 1728434 w 2742286"/>
              <a:gd name="connsiteY20" fmla="*/ 1074924 h 4324127"/>
              <a:gd name="connsiteX21" fmla="*/ 1887230 w 2742286"/>
              <a:gd name="connsiteY21" fmla="*/ 677935 h 4324127"/>
              <a:gd name="connsiteX22" fmla="*/ 1801725 w 2742286"/>
              <a:gd name="connsiteY22" fmla="*/ 586322 h 4324127"/>
              <a:gd name="connsiteX23" fmla="*/ 1807832 w 2742286"/>
              <a:gd name="connsiteY23" fmla="*/ 580215 h 4324127"/>
              <a:gd name="connsiteX24" fmla="*/ 1844478 w 2742286"/>
              <a:gd name="connsiteY24" fmla="*/ 574107 h 4324127"/>
              <a:gd name="connsiteX25" fmla="*/ 1887230 w 2742286"/>
              <a:gd name="connsiteY25" fmla="*/ 586322 h 4324127"/>
              <a:gd name="connsiteX26" fmla="*/ 1813940 w 2742286"/>
              <a:gd name="connsiteY26" fmla="*/ 171011 h 4324127"/>
              <a:gd name="connsiteX27" fmla="*/ 1826155 w 2742286"/>
              <a:gd name="connsiteY27" fmla="*/ 171011 h 4324127"/>
              <a:gd name="connsiteX28" fmla="*/ 1826155 w 2742286"/>
              <a:gd name="connsiteY28" fmla="*/ 177118 h 4324127"/>
              <a:gd name="connsiteX29" fmla="*/ 1905553 w 2742286"/>
              <a:gd name="connsiteY29" fmla="*/ 598537 h 4324127"/>
              <a:gd name="connsiteX30" fmla="*/ 1856693 w 2742286"/>
              <a:gd name="connsiteY30" fmla="*/ 604645 h 4324127"/>
              <a:gd name="connsiteX31" fmla="*/ 1844478 w 2742286"/>
              <a:gd name="connsiteY31" fmla="*/ 598537 h 4324127"/>
              <a:gd name="connsiteX32" fmla="*/ 1844478 w 2742286"/>
              <a:gd name="connsiteY32" fmla="*/ 604645 h 4324127"/>
              <a:gd name="connsiteX33" fmla="*/ 1911660 w 2742286"/>
              <a:gd name="connsiteY33" fmla="*/ 677935 h 4324127"/>
              <a:gd name="connsiteX34" fmla="*/ 1740649 w 2742286"/>
              <a:gd name="connsiteY34" fmla="*/ 1105462 h 4324127"/>
              <a:gd name="connsiteX35" fmla="*/ 1765079 w 2742286"/>
              <a:gd name="connsiteY35" fmla="*/ 1307010 h 4324127"/>
              <a:gd name="connsiteX36" fmla="*/ 1783402 w 2742286"/>
              <a:gd name="connsiteY36" fmla="*/ 1850580 h 4324127"/>
              <a:gd name="connsiteX37" fmla="*/ 1844478 w 2742286"/>
              <a:gd name="connsiteY37" fmla="*/ 4324127 h 4324127"/>
              <a:gd name="connsiteX38" fmla="*/ 1820047 w 2742286"/>
              <a:gd name="connsiteY38" fmla="*/ 4324127 h 4324127"/>
              <a:gd name="connsiteX39" fmla="*/ 1777295 w 2742286"/>
              <a:gd name="connsiteY39" fmla="*/ 2424687 h 4324127"/>
              <a:gd name="connsiteX40" fmla="*/ 1752864 w 2742286"/>
              <a:gd name="connsiteY40" fmla="*/ 1435268 h 4324127"/>
              <a:gd name="connsiteX41" fmla="*/ 1410842 w 2742286"/>
              <a:gd name="connsiteY41" fmla="*/ 1038279 h 4324127"/>
              <a:gd name="connsiteX42" fmla="*/ 1209293 w 2742286"/>
              <a:gd name="connsiteY42" fmla="*/ 824516 h 4324127"/>
              <a:gd name="connsiteX43" fmla="*/ 1258154 w 2742286"/>
              <a:gd name="connsiteY43" fmla="*/ 684043 h 4324127"/>
              <a:gd name="connsiteX44" fmla="*/ 1239831 w 2742286"/>
              <a:gd name="connsiteY44" fmla="*/ 684043 h 4324127"/>
              <a:gd name="connsiteX45" fmla="*/ 1117680 w 2742286"/>
              <a:gd name="connsiteY45" fmla="*/ 714580 h 4324127"/>
              <a:gd name="connsiteX46" fmla="*/ 885594 w 2742286"/>
              <a:gd name="connsiteY46" fmla="*/ 366451 h 4324127"/>
              <a:gd name="connsiteX47" fmla="*/ 806195 w 2742286"/>
              <a:gd name="connsiteY47" fmla="*/ 250408 h 4324127"/>
              <a:gd name="connsiteX48" fmla="*/ 812303 w 2742286"/>
              <a:gd name="connsiteY48" fmla="*/ 244301 h 4324127"/>
              <a:gd name="connsiteX49" fmla="*/ 818411 w 2742286"/>
              <a:gd name="connsiteY49" fmla="*/ 250408 h 4324127"/>
              <a:gd name="connsiteX50" fmla="*/ 1050497 w 2742286"/>
              <a:gd name="connsiteY50" fmla="*/ 574107 h 4324127"/>
              <a:gd name="connsiteX51" fmla="*/ 1160433 w 2742286"/>
              <a:gd name="connsiteY51" fmla="*/ 690150 h 4324127"/>
              <a:gd name="connsiteX52" fmla="*/ 1270369 w 2742286"/>
              <a:gd name="connsiteY52" fmla="*/ 665720 h 4324127"/>
              <a:gd name="connsiteX53" fmla="*/ 1276476 w 2742286"/>
              <a:gd name="connsiteY53" fmla="*/ 696258 h 4324127"/>
              <a:gd name="connsiteX54" fmla="*/ 1233723 w 2742286"/>
              <a:gd name="connsiteY54" fmla="*/ 812301 h 4324127"/>
              <a:gd name="connsiteX55" fmla="*/ 1331444 w 2742286"/>
              <a:gd name="connsiteY55" fmla="*/ 922236 h 4324127"/>
              <a:gd name="connsiteX56" fmla="*/ 1740649 w 2742286"/>
              <a:gd name="connsiteY56" fmla="*/ 1361978 h 4324127"/>
              <a:gd name="connsiteX57" fmla="*/ 1746757 w 2742286"/>
              <a:gd name="connsiteY57" fmla="*/ 1361978 h 4324127"/>
              <a:gd name="connsiteX58" fmla="*/ 1746757 w 2742286"/>
              <a:gd name="connsiteY58" fmla="*/ 1252042 h 4324127"/>
              <a:gd name="connsiteX59" fmla="*/ 1734542 w 2742286"/>
              <a:gd name="connsiteY59" fmla="*/ 1142107 h 4324127"/>
              <a:gd name="connsiteX60" fmla="*/ 1569638 w 2742286"/>
              <a:gd name="connsiteY60" fmla="*/ 891699 h 4324127"/>
              <a:gd name="connsiteX61" fmla="*/ 1282584 w 2742286"/>
              <a:gd name="connsiteY61" fmla="*/ 464172 h 4324127"/>
              <a:gd name="connsiteX62" fmla="*/ 1056605 w 2742286"/>
              <a:gd name="connsiteY62" fmla="*/ 122150 h 4324127"/>
              <a:gd name="connsiteX63" fmla="*/ 1166540 w 2742286"/>
              <a:gd name="connsiteY63" fmla="*/ 0 h 4324127"/>
              <a:gd name="connsiteX64" fmla="*/ 1166540 w 2742286"/>
              <a:gd name="connsiteY64" fmla="*/ 54968 h 4324127"/>
              <a:gd name="connsiteX65" fmla="*/ 1532993 w 2742286"/>
              <a:gd name="connsiteY65" fmla="*/ 262624 h 4324127"/>
              <a:gd name="connsiteX66" fmla="*/ 1569638 w 2742286"/>
              <a:gd name="connsiteY66" fmla="*/ 91613 h 4324127"/>
              <a:gd name="connsiteX67" fmla="*/ 2638458 w 2742286"/>
              <a:gd name="connsiteY67" fmla="*/ 372559 h 4324127"/>
              <a:gd name="connsiteX68" fmla="*/ 2662888 w 2742286"/>
              <a:gd name="connsiteY68" fmla="*/ 372559 h 4324127"/>
              <a:gd name="connsiteX69" fmla="*/ 2742286 w 2742286"/>
              <a:gd name="connsiteY69" fmla="*/ 519140 h 4324127"/>
              <a:gd name="connsiteX70" fmla="*/ 2711748 w 2742286"/>
              <a:gd name="connsiteY70" fmla="*/ 525247 h 4324127"/>
              <a:gd name="connsiteX71" fmla="*/ 2650673 w 2742286"/>
              <a:gd name="connsiteY71" fmla="*/ 451957 h 4324127"/>
              <a:gd name="connsiteX72" fmla="*/ 2650673 w 2742286"/>
              <a:gd name="connsiteY72" fmla="*/ 458064 h 4324127"/>
              <a:gd name="connsiteX73" fmla="*/ 2675103 w 2742286"/>
              <a:gd name="connsiteY73" fmla="*/ 531355 h 4324127"/>
              <a:gd name="connsiteX74" fmla="*/ 2668996 w 2742286"/>
              <a:gd name="connsiteY74" fmla="*/ 537462 h 4324127"/>
              <a:gd name="connsiteX75" fmla="*/ 2656781 w 2742286"/>
              <a:gd name="connsiteY75" fmla="*/ 531355 h 4324127"/>
              <a:gd name="connsiteX76" fmla="*/ 2607920 w 2742286"/>
              <a:gd name="connsiteY76" fmla="*/ 403097 h 4324127"/>
              <a:gd name="connsiteX77" fmla="*/ 2632350 w 2742286"/>
              <a:gd name="connsiteY77" fmla="*/ 396989 h 4324127"/>
              <a:gd name="connsiteX78" fmla="*/ 2717856 w 2742286"/>
              <a:gd name="connsiteY78" fmla="*/ 494709 h 4324127"/>
              <a:gd name="connsiteX79" fmla="*/ 2717856 w 2742286"/>
              <a:gd name="connsiteY79" fmla="*/ 476387 h 4324127"/>
              <a:gd name="connsiteX80" fmla="*/ 2638458 w 2742286"/>
              <a:gd name="connsiteY80" fmla="*/ 372559 h 4324127"/>
              <a:gd name="connsiteX81" fmla="*/ 2168177 w 2742286"/>
              <a:gd name="connsiteY81" fmla="*/ 1007742 h 4324127"/>
              <a:gd name="connsiteX82" fmla="*/ 2125424 w 2742286"/>
              <a:gd name="connsiteY82" fmla="*/ 586322 h 4324127"/>
              <a:gd name="connsiteX83" fmla="*/ 2131532 w 2742286"/>
              <a:gd name="connsiteY83" fmla="*/ 580215 h 4324127"/>
              <a:gd name="connsiteX84" fmla="*/ 2143747 w 2742286"/>
              <a:gd name="connsiteY84" fmla="*/ 586322 h 4324127"/>
              <a:gd name="connsiteX85" fmla="*/ 2186500 w 2742286"/>
              <a:gd name="connsiteY85" fmla="*/ 897806 h 4324127"/>
              <a:gd name="connsiteX86" fmla="*/ 2241468 w 2742286"/>
              <a:gd name="connsiteY86" fmla="*/ 1013849 h 4324127"/>
              <a:gd name="connsiteX87" fmla="*/ 2192607 w 2742286"/>
              <a:gd name="connsiteY87" fmla="*/ 1013849 h 4324127"/>
              <a:gd name="connsiteX88" fmla="*/ 830626 w 2742286"/>
              <a:gd name="connsiteY88" fmla="*/ 1032172 h 4324127"/>
              <a:gd name="connsiteX89" fmla="*/ 848948 w 2742286"/>
              <a:gd name="connsiteY89" fmla="*/ 1038279 h 4324127"/>
              <a:gd name="connsiteX90" fmla="*/ 720690 w 2742286"/>
              <a:gd name="connsiteY90" fmla="*/ 1331440 h 4324127"/>
              <a:gd name="connsiteX91" fmla="*/ 684045 w 2742286"/>
              <a:gd name="connsiteY91" fmla="*/ 1539096 h 4324127"/>
              <a:gd name="connsiteX92" fmla="*/ 647399 w 2742286"/>
              <a:gd name="connsiteY92" fmla="*/ 1392516 h 4324127"/>
              <a:gd name="connsiteX93" fmla="*/ 830626 w 2742286"/>
              <a:gd name="connsiteY93" fmla="*/ 1032172 h 4324127"/>
              <a:gd name="connsiteX94" fmla="*/ 311485 w 2742286"/>
              <a:gd name="connsiteY94" fmla="*/ 1868902 h 4324127"/>
              <a:gd name="connsiteX95" fmla="*/ 311485 w 2742286"/>
              <a:gd name="connsiteY95" fmla="*/ 1844472 h 4324127"/>
              <a:gd name="connsiteX96" fmla="*/ 421420 w 2742286"/>
              <a:gd name="connsiteY96" fmla="*/ 1801720 h 4324127"/>
              <a:gd name="connsiteX97" fmla="*/ 415313 w 2742286"/>
              <a:gd name="connsiteY97" fmla="*/ 1801720 h 4324127"/>
              <a:gd name="connsiteX98" fmla="*/ 238194 w 2742286"/>
              <a:gd name="connsiteY98" fmla="*/ 1838365 h 4324127"/>
              <a:gd name="connsiteX99" fmla="*/ 232087 w 2742286"/>
              <a:gd name="connsiteY99" fmla="*/ 1820042 h 4324127"/>
              <a:gd name="connsiteX100" fmla="*/ 451958 w 2742286"/>
              <a:gd name="connsiteY100" fmla="*/ 1789505 h 4324127"/>
              <a:gd name="connsiteX101" fmla="*/ 458066 w 2742286"/>
              <a:gd name="connsiteY101" fmla="*/ 1813935 h 4324127"/>
              <a:gd name="connsiteX102" fmla="*/ 366452 w 2742286"/>
              <a:gd name="connsiteY102" fmla="*/ 1850580 h 4324127"/>
              <a:gd name="connsiteX103" fmla="*/ 464173 w 2742286"/>
              <a:gd name="connsiteY103" fmla="*/ 1850580 h 4324127"/>
              <a:gd name="connsiteX104" fmla="*/ 458066 w 2742286"/>
              <a:gd name="connsiteY104" fmla="*/ 1862795 h 4324127"/>
              <a:gd name="connsiteX105" fmla="*/ 458066 w 2742286"/>
              <a:gd name="connsiteY105" fmla="*/ 1868902 h 4324127"/>
              <a:gd name="connsiteX106" fmla="*/ 311485 w 2742286"/>
              <a:gd name="connsiteY106" fmla="*/ 1868902 h 4324127"/>
              <a:gd name="connsiteX107" fmla="*/ 745120 w 2742286"/>
              <a:gd name="connsiteY107" fmla="*/ 2791139 h 4324127"/>
              <a:gd name="connsiteX108" fmla="*/ 1074927 w 2742286"/>
              <a:gd name="connsiteY108" fmla="*/ 2815569 h 4324127"/>
              <a:gd name="connsiteX109" fmla="*/ 1252046 w 2742286"/>
              <a:gd name="connsiteY109" fmla="*/ 2809461 h 4324127"/>
              <a:gd name="connsiteX110" fmla="*/ 1258154 w 2742286"/>
              <a:gd name="connsiteY110" fmla="*/ 2827784 h 4324127"/>
              <a:gd name="connsiteX111" fmla="*/ 1215401 w 2742286"/>
              <a:gd name="connsiteY111" fmla="*/ 2827784 h 4324127"/>
              <a:gd name="connsiteX112" fmla="*/ 739013 w 2742286"/>
              <a:gd name="connsiteY112" fmla="*/ 2809461 h 4324127"/>
              <a:gd name="connsiteX113" fmla="*/ 1252046 w 2742286"/>
              <a:gd name="connsiteY113" fmla="*/ 2901074 h 4324127"/>
              <a:gd name="connsiteX114" fmla="*/ 1270369 w 2742286"/>
              <a:gd name="connsiteY114" fmla="*/ 2907182 h 4324127"/>
              <a:gd name="connsiteX115" fmla="*/ 1239831 w 2742286"/>
              <a:gd name="connsiteY115" fmla="*/ 3401891 h 4324127"/>
              <a:gd name="connsiteX116" fmla="*/ 1227616 w 2742286"/>
              <a:gd name="connsiteY116" fmla="*/ 3401891 h 4324127"/>
              <a:gd name="connsiteX117" fmla="*/ 793980 w 2742286"/>
              <a:gd name="connsiteY117" fmla="*/ 3395784 h 4324127"/>
              <a:gd name="connsiteX118" fmla="*/ 787873 w 2742286"/>
              <a:gd name="connsiteY118" fmla="*/ 3383568 h 4324127"/>
              <a:gd name="connsiteX119" fmla="*/ 812303 w 2742286"/>
              <a:gd name="connsiteY119" fmla="*/ 3377461 h 4324127"/>
              <a:gd name="connsiteX120" fmla="*/ 1227616 w 2742286"/>
              <a:gd name="connsiteY120" fmla="*/ 3383568 h 4324127"/>
              <a:gd name="connsiteX121" fmla="*/ 1245938 w 2742286"/>
              <a:gd name="connsiteY121" fmla="*/ 3224773 h 4324127"/>
              <a:gd name="connsiteX122" fmla="*/ 1252046 w 2742286"/>
              <a:gd name="connsiteY122" fmla="*/ 2901074 h 4324127"/>
              <a:gd name="connsiteX123" fmla="*/ 128258 w 2742286"/>
              <a:gd name="connsiteY123" fmla="*/ 2949934 h 4324127"/>
              <a:gd name="connsiteX124" fmla="*/ 311485 w 2742286"/>
              <a:gd name="connsiteY124" fmla="*/ 2974364 h 4324127"/>
              <a:gd name="connsiteX125" fmla="*/ 317592 w 2742286"/>
              <a:gd name="connsiteY125" fmla="*/ 2992687 h 4324127"/>
              <a:gd name="connsiteX126" fmla="*/ 299270 w 2742286"/>
              <a:gd name="connsiteY126" fmla="*/ 2992687 h 4324127"/>
              <a:gd name="connsiteX127" fmla="*/ 6108 w 2742286"/>
              <a:gd name="connsiteY127" fmla="*/ 2992687 h 4324127"/>
              <a:gd name="connsiteX128" fmla="*/ 0 w 2742286"/>
              <a:gd name="connsiteY128" fmla="*/ 2974364 h 4324127"/>
              <a:gd name="connsiteX129" fmla="*/ 12215 w 2742286"/>
              <a:gd name="connsiteY129" fmla="*/ 2974364 h 4324127"/>
              <a:gd name="connsiteX130" fmla="*/ 128258 w 2742286"/>
              <a:gd name="connsiteY130" fmla="*/ 2949934 h 432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2742286" h="4324127">
                <a:moveTo>
                  <a:pt x="1569638" y="91613"/>
                </a:moveTo>
                <a:lnTo>
                  <a:pt x="1594068" y="91613"/>
                </a:lnTo>
                <a:cubicBezTo>
                  <a:pt x="1622615" y="154417"/>
                  <a:pt x="1662888" y="209433"/>
                  <a:pt x="1667359" y="293161"/>
                </a:cubicBezTo>
                <a:cubicBezTo>
                  <a:pt x="1648108" y="294725"/>
                  <a:pt x="1662119" y="285063"/>
                  <a:pt x="1649036" y="299269"/>
                </a:cubicBezTo>
                <a:cubicBezTo>
                  <a:pt x="1647002" y="344055"/>
                  <a:pt x="1644963" y="388848"/>
                  <a:pt x="1642929" y="433634"/>
                </a:cubicBezTo>
                <a:lnTo>
                  <a:pt x="1636821" y="433634"/>
                </a:lnTo>
                <a:lnTo>
                  <a:pt x="1630714" y="427527"/>
                </a:lnTo>
                <a:lnTo>
                  <a:pt x="1539100" y="274839"/>
                </a:lnTo>
                <a:lnTo>
                  <a:pt x="1526885" y="280946"/>
                </a:lnTo>
                <a:cubicBezTo>
                  <a:pt x="1495853" y="338516"/>
                  <a:pt x="1515391" y="479752"/>
                  <a:pt x="1465810" y="519140"/>
                </a:cubicBezTo>
                <a:cubicBezTo>
                  <a:pt x="1430759" y="471098"/>
                  <a:pt x="1223884" y="295763"/>
                  <a:pt x="1166540" y="280946"/>
                </a:cubicBezTo>
                <a:lnTo>
                  <a:pt x="1166540" y="293161"/>
                </a:lnTo>
                <a:cubicBezTo>
                  <a:pt x="1233791" y="340024"/>
                  <a:pt x="1426764" y="539398"/>
                  <a:pt x="1484133" y="543570"/>
                </a:cubicBezTo>
                <a:cubicBezTo>
                  <a:pt x="1502455" y="466206"/>
                  <a:pt x="1520778" y="388848"/>
                  <a:pt x="1539100" y="311484"/>
                </a:cubicBezTo>
                <a:lnTo>
                  <a:pt x="1539100" y="317591"/>
                </a:lnTo>
                <a:lnTo>
                  <a:pt x="1642929" y="482494"/>
                </a:lnTo>
                <a:lnTo>
                  <a:pt x="1655144" y="476387"/>
                </a:lnTo>
                <a:cubicBezTo>
                  <a:pt x="1677369" y="428357"/>
                  <a:pt x="1649830" y="336445"/>
                  <a:pt x="1673466" y="293161"/>
                </a:cubicBezTo>
                <a:cubicBezTo>
                  <a:pt x="1681608" y="403097"/>
                  <a:pt x="1689755" y="513032"/>
                  <a:pt x="1697897" y="622967"/>
                </a:cubicBezTo>
                <a:cubicBezTo>
                  <a:pt x="1723847" y="770409"/>
                  <a:pt x="1680148" y="952523"/>
                  <a:pt x="1716219" y="1074924"/>
                </a:cubicBezTo>
                <a:lnTo>
                  <a:pt x="1728434" y="1074924"/>
                </a:lnTo>
                <a:cubicBezTo>
                  <a:pt x="1753255" y="932546"/>
                  <a:pt x="1866239" y="826733"/>
                  <a:pt x="1887230" y="677935"/>
                </a:cubicBezTo>
                <a:lnTo>
                  <a:pt x="1801725" y="586322"/>
                </a:lnTo>
                <a:lnTo>
                  <a:pt x="1807832" y="580215"/>
                </a:lnTo>
                <a:lnTo>
                  <a:pt x="1844478" y="574107"/>
                </a:lnTo>
                <a:cubicBezTo>
                  <a:pt x="1857230" y="582658"/>
                  <a:pt x="1865701" y="584295"/>
                  <a:pt x="1887230" y="586322"/>
                </a:cubicBezTo>
                <a:cubicBezTo>
                  <a:pt x="1888201" y="425878"/>
                  <a:pt x="1827010" y="305217"/>
                  <a:pt x="1813940" y="171011"/>
                </a:cubicBezTo>
                <a:lnTo>
                  <a:pt x="1826155" y="171011"/>
                </a:lnTo>
                <a:lnTo>
                  <a:pt x="1826155" y="177118"/>
                </a:lnTo>
                <a:cubicBezTo>
                  <a:pt x="1893686" y="261585"/>
                  <a:pt x="1905309" y="456275"/>
                  <a:pt x="1905553" y="598537"/>
                </a:cubicBezTo>
                <a:lnTo>
                  <a:pt x="1856693" y="604645"/>
                </a:lnTo>
                <a:lnTo>
                  <a:pt x="1844478" y="598537"/>
                </a:lnTo>
                <a:lnTo>
                  <a:pt x="1844478" y="604645"/>
                </a:lnTo>
                <a:lnTo>
                  <a:pt x="1911660" y="677935"/>
                </a:lnTo>
                <a:cubicBezTo>
                  <a:pt x="1877568" y="837122"/>
                  <a:pt x="1773459" y="951778"/>
                  <a:pt x="1740649" y="1105462"/>
                </a:cubicBezTo>
                <a:cubicBezTo>
                  <a:pt x="1784349" y="1147952"/>
                  <a:pt x="1750996" y="1231417"/>
                  <a:pt x="1765079" y="1307010"/>
                </a:cubicBezTo>
                <a:cubicBezTo>
                  <a:pt x="1771187" y="1488202"/>
                  <a:pt x="1777295" y="1669388"/>
                  <a:pt x="1783402" y="1850580"/>
                </a:cubicBezTo>
                <a:lnTo>
                  <a:pt x="1844478" y="4324127"/>
                </a:lnTo>
                <a:lnTo>
                  <a:pt x="1820047" y="4324127"/>
                </a:lnTo>
                <a:cubicBezTo>
                  <a:pt x="1805798" y="3691046"/>
                  <a:pt x="1791544" y="3057897"/>
                  <a:pt x="1777295" y="2424687"/>
                </a:cubicBezTo>
                <a:cubicBezTo>
                  <a:pt x="1769153" y="2094911"/>
                  <a:pt x="1761006" y="1765105"/>
                  <a:pt x="1752864" y="1435268"/>
                </a:cubicBezTo>
                <a:cubicBezTo>
                  <a:pt x="1707455" y="1255829"/>
                  <a:pt x="1538606" y="1138443"/>
                  <a:pt x="1410842" y="1038279"/>
                </a:cubicBezTo>
                <a:lnTo>
                  <a:pt x="1209293" y="824516"/>
                </a:lnTo>
                <a:cubicBezTo>
                  <a:pt x="1210557" y="765969"/>
                  <a:pt x="1237180" y="725739"/>
                  <a:pt x="1258154" y="684043"/>
                </a:cubicBezTo>
                <a:lnTo>
                  <a:pt x="1239831" y="684043"/>
                </a:lnTo>
                <a:lnTo>
                  <a:pt x="1117680" y="714580"/>
                </a:lnTo>
                <a:cubicBezTo>
                  <a:pt x="1046081" y="597963"/>
                  <a:pt x="965468" y="480186"/>
                  <a:pt x="885594" y="366451"/>
                </a:cubicBezTo>
                <a:cubicBezTo>
                  <a:pt x="859942" y="329904"/>
                  <a:pt x="819186" y="298866"/>
                  <a:pt x="806195" y="250408"/>
                </a:cubicBezTo>
                <a:lnTo>
                  <a:pt x="812303" y="244301"/>
                </a:lnTo>
                <a:lnTo>
                  <a:pt x="818411" y="250408"/>
                </a:lnTo>
                <a:lnTo>
                  <a:pt x="1050497" y="574107"/>
                </a:lnTo>
                <a:cubicBezTo>
                  <a:pt x="1080009" y="618344"/>
                  <a:pt x="1091589" y="684928"/>
                  <a:pt x="1160433" y="690150"/>
                </a:cubicBezTo>
                <a:cubicBezTo>
                  <a:pt x="1187819" y="671357"/>
                  <a:pt x="1240442" y="662898"/>
                  <a:pt x="1270369" y="665720"/>
                </a:cubicBezTo>
                <a:cubicBezTo>
                  <a:pt x="1272402" y="675895"/>
                  <a:pt x="1283915" y="683493"/>
                  <a:pt x="1276476" y="696258"/>
                </a:cubicBezTo>
                <a:cubicBezTo>
                  <a:pt x="1258825" y="720224"/>
                  <a:pt x="1227005" y="788799"/>
                  <a:pt x="1233723" y="812301"/>
                </a:cubicBezTo>
                <a:cubicBezTo>
                  <a:pt x="1252626" y="861234"/>
                  <a:pt x="1297352" y="888144"/>
                  <a:pt x="1331444" y="922236"/>
                </a:cubicBezTo>
                <a:cubicBezTo>
                  <a:pt x="1433843" y="1024641"/>
                  <a:pt x="1704700" y="1225493"/>
                  <a:pt x="1740649" y="1361978"/>
                </a:cubicBezTo>
                <a:lnTo>
                  <a:pt x="1746757" y="1361978"/>
                </a:lnTo>
                <a:lnTo>
                  <a:pt x="1746757" y="1252042"/>
                </a:lnTo>
                <a:cubicBezTo>
                  <a:pt x="1742683" y="1215397"/>
                  <a:pt x="1738615" y="1178752"/>
                  <a:pt x="1734542" y="1142107"/>
                </a:cubicBezTo>
                <a:cubicBezTo>
                  <a:pt x="1697603" y="1049370"/>
                  <a:pt x="1624123" y="968953"/>
                  <a:pt x="1569638" y="891699"/>
                </a:cubicBezTo>
                <a:lnTo>
                  <a:pt x="1282584" y="464172"/>
                </a:lnTo>
                <a:cubicBezTo>
                  <a:pt x="1226730" y="384774"/>
                  <a:pt x="1069919" y="220842"/>
                  <a:pt x="1056605" y="122150"/>
                </a:cubicBezTo>
                <a:cubicBezTo>
                  <a:pt x="1091900" y="80424"/>
                  <a:pt x="1092780" y="3952"/>
                  <a:pt x="1166540" y="0"/>
                </a:cubicBezTo>
                <a:lnTo>
                  <a:pt x="1166540" y="54968"/>
                </a:lnTo>
                <a:cubicBezTo>
                  <a:pt x="1268164" y="121937"/>
                  <a:pt x="1395421" y="243745"/>
                  <a:pt x="1532993" y="262624"/>
                </a:cubicBezTo>
                <a:cubicBezTo>
                  <a:pt x="1556348" y="198250"/>
                  <a:pt x="1576931" y="165642"/>
                  <a:pt x="1569638" y="91613"/>
                </a:cubicBezTo>
                <a:close/>
                <a:moveTo>
                  <a:pt x="2638458" y="372559"/>
                </a:moveTo>
                <a:lnTo>
                  <a:pt x="2662888" y="372559"/>
                </a:lnTo>
                <a:cubicBezTo>
                  <a:pt x="2700407" y="415495"/>
                  <a:pt x="2739397" y="439229"/>
                  <a:pt x="2742286" y="519140"/>
                </a:cubicBezTo>
                <a:cubicBezTo>
                  <a:pt x="2739232" y="533504"/>
                  <a:pt x="2727017" y="536851"/>
                  <a:pt x="2711748" y="525247"/>
                </a:cubicBezTo>
                <a:lnTo>
                  <a:pt x="2650673" y="451957"/>
                </a:lnTo>
                <a:lnTo>
                  <a:pt x="2650673" y="458064"/>
                </a:lnTo>
                <a:cubicBezTo>
                  <a:pt x="2666253" y="476442"/>
                  <a:pt x="2672660" y="499174"/>
                  <a:pt x="2675103" y="531355"/>
                </a:cubicBezTo>
                <a:lnTo>
                  <a:pt x="2668996" y="537462"/>
                </a:lnTo>
                <a:lnTo>
                  <a:pt x="2656781" y="531355"/>
                </a:lnTo>
                <a:cubicBezTo>
                  <a:pt x="2640364" y="485121"/>
                  <a:pt x="2614950" y="451780"/>
                  <a:pt x="2607920" y="403097"/>
                </a:cubicBezTo>
                <a:lnTo>
                  <a:pt x="2632350" y="396989"/>
                </a:lnTo>
                <a:lnTo>
                  <a:pt x="2717856" y="494709"/>
                </a:lnTo>
                <a:lnTo>
                  <a:pt x="2717856" y="476387"/>
                </a:lnTo>
                <a:cubicBezTo>
                  <a:pt x="2694067" y="448524"/>
                  <a:pt x="2652890" y="403952"/>
                  <a:pt x="2638458" y="372559"/>
                </a:cubicBezTo>
                <a:close/>
                <a:moveTo>
                  <a:pt x="2168177" y="1007742"/>
                </a:moveTo>
                <a:cubicBezTo>
                  <a:pt x="2170706" y="866071"/>
                  <a:pt x="2156353" y="724603"/>
                  <a:pt x="2125424" y="586322"/>
                </a:cubicBezTo>
                <a:lnTo>
                  <a:pt x="2131532" y="580215"/>
                </a:lnTo>
                <a:lnTo>
                  <a:pt x="2143747" y="586322"/>
                </a:lnTo>
                <a:cubicBezTo>
                  <a:pt x="2190048" y="669159"/>
                  <a:pt x="2159059" y="792952"/>
                  <a:pt x="2186500" y="897806"/>
                </a:cubicBezTo>
                <a:lnTo>
                  <a:pt x="2241468" y="1013849"/>
                </a:lnTo>
                <a:lnTo>
                  <a:pt x="2192607" y="1013849"/>
                </a:lnTo>
                <a:close/>
                <a:moveTo>
                  <a:pt x="830626" y="1032172"/>
                </a:moveTo>
                <a:lnTo>
                  <a:pt x="848948" y="1038279"/>
                </a:lnTo>
                <a:lnTo>
                  <a:pt x="720690" y="1331440"/>
                </a:lnTo>
                <a:cubicBezTo>
                  <a:pt x="708475" y="1400657"/>
                  <a:pt x="696260" y="1469880"/>
                  <a:pt x="684045" y="1539096"/>
                </a:cubicBezTo>
                <a:lnTo>
                  <a:pt x="647399" y="1392516"/>
                </a:lnTo>
                <a:cubicBezTo>
                  <a:pt x="728263" y="1293824"/>
                  <a:pt x="773942" y="1152832"/>
                  <a:pt x="830626" y="1032172"/>
                </a:cubicBezTo>
                <a:close/>
                <a:moveTo>
                  <a:pt x="311485" y="1868902"/>
                </a:moveTo>
                <a:cubicBezTo>
                  <a:pt x="297053" y="1863467"/>
                  <a:pt x="311485" y="1852614"/>
                  <a:pt x="311485" y="1844472"/>
                </a:cubicBezTo>
                <a:cubicBezTo>
                  <a:pt x="341283" y="1832257"/>
                  <a:pt x="399274" y="1823804"/>
                  <a:pt x="421420" y="1801720"/>
                </a:cubicBezTo>
                <a:lnTo>
                  <a:pt x="415313" y="1801720"/>
                </a:lnTo>
                <a:lnTo>
                  <a:pt x="238194" y="1838365"/>
                </a:lnTo>
                <a:cubicBezTo>
                  <a:pt x="226236" y="1835867"/>
                  <a:pt x="234120" y="1826150"/>
                  <a:pt x="232087" y="1820042"/>
                </a:cubicBezTo>
                <a:cubicBezTo>
                  <a:pt x="297663" y="1803668"/>
                  <a:pt x="374075" y="1774950"/>
                  <a:pt x="451958" y="1789505"/>
                </a:cubicBezTo>
                <a:cubicBezTo>
                  <a:pt x="453992" y="1797646"/>
                  <a:pt x="466854" y="1802184"/>
                  <a:pt x="458066" y="1813935"/>
                </a:cubicBezTo>
                <a:lnTo>
                  <a:pt x="366452" y="1850580"/>
                </a:lnTo>
                <a:lnTo>
                  <a:pt x="464173" y="1850580"/>
                </a:lnTo>
                <a:lnTo>
                  <a:pt x="458066" y="1862795"/>
                </a:lnTo>
                <a:lnTo>
                  <a:pt x="458066" y="1868902"/>
                </a:lnTo>
                <a:lnTo>
                  <a:pt x="311485" y="1868902"/>
                </a:lnTo>
                <a:close/>
                <a:moveTo>
                  <a:pt x="745120" y="2791139"/>
                </a:moveTo>
                <a:cubicBezTo>
                  <a:pt x="846463" y="2803787"/>
                  <a:pt x="950865" y="2815569"/>
                  <a:pt x="1074927" y="2815569"/>
                </a:cubicBezTo>
                <a:lnTo>
                  <a:pt x="1252046" y="2809461"/>
                </a:lnTo>
                <a:cubicBezTo>
                  <a:pt x="1254080" y="2815569"/>
                  <a:pt x="1262740" y="2820296"/>
                  <a:pt x="1258154" y="2827784"/>
                </a:cubicBezTo>
                <a:lnTo>
                  <a:pt x="1215401" y="2827784"/>
                </a:lnTo>
                <a:cubicBezTo>
                  <a:pt x="1122475" y="2873969"/>
                  <a:pt x="824518" y="2828681"/>
                  <a:pt x="739013" y="2809461"/>
                </a:cubicBezTo>
                <a:close/>
                <a:moveTo>
                  <a:pt x="1252046" y="2901074"/>
                </a:moveTo>
                <a:cubicBezTo>
                  <a:pt x="1263815" y="2895577"/>
                  <a:pt x="1269300" y="2897593"/>
                  <a:pt x="1270369" y="2907182"/>
                </a:cubicBezTo>
                <a:cubicBezTo>
                  <a:pt x="1272268" y="3080635"/>
                  <a:pt x="1272201" y="3262029"/>
                  <a:pt x="1239831" y="3401891"/>
                </a:cubicBezTo>
                <a:lnTo>
                  <a:pt x="1227616" y="3401891"/>
                </a:lnTo>
                <a:cubicBezTo>
                  <a:pt x="1136742" y="3455509"/>
                  <a:pt x="888983" y="3418046"/>
                  <a:pt x="793980" y="3395784"/>
                </a:cubicBezTo>
                <a:cubicBezTo>
                  <a:pt x="791947" y="3391710"/>
                  <a:pt x="789907" y="3387642"/>
                  <a:pt x="787873" y="3383568"/>
                </a:cubicBezTo>
                <a:lnTo>
                  <a:pt x="812303" y="3377461"/>
                </a:lnTo>
                <a:cubicBezTo>
                  <a:pt x="869103" y="3407919"/>
                  <a:pt x="1160934" y="3407388"/>
                  <a:pt x="1227616" y="3383568"/>
                </a:cubicBezTo>
                <a:lnTo>
                  <a:pt x="1245938" y="3224773"/>
                </a:lnTo>
                <a:cubicBezTo>
                  <a:pt x="1247972" y="3116871"/>
                  <a:pt x="1250012" y="3008976"/>
                  <a:pt x="1252046" y="2901074"/>
                </a:cubicBezTo>
                <a:close/>
                <a:moveTo>
                  <a:pt x="128258" y="2949934"/>
                </a:moveTo>
                <a:cubicBezTo>
                  <a:pt x="185889" y="2948407"/>
                  <a:pt x="274711" y="2949714"/>
                  <a:pt x="311485" y="2974364"/>
                </a:cubicBezTo>
                <a:lnTo>
                  <a:pt x="317592" y="2992687"/>
                </a:lnTo>
                <a:lnTo>
                  <a:pt x="299270" y="2992687"/>
                </a:lnTo>
                <a:cubicBezTo>
                  <a:pt x="233180" y="2949214"/>
                  <a:pt x="76698" y="2980319"/>
                  <a:pt x="6108" y="2992687"/>
                </a:cubicBezTo>
                <a:lnTo>
                  <a:pt x="0" y="2974364"/>
                </a:lnTo>
                <a:lnTo>
                  <a:pt x="12215" y="2974364"/>
                </a:lnTo>
                <a:cubicBezTo>
                  <a:pt x="40921" y="2956689"/>
                  <a:pt x="95162" y="2966248"/>
                  <a:pt x="128258" y="2949934"/>
                </a:cubicBezTo>
                <a:close/>
              </a:path>
            </a:pathLst>
          </a:custGeom>
          <a:solidFill>
            <a:schemeClr val="accent1"/>
          </a:solidFill>
          <a:ln w="609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4"/>
            </p:custDataLst>
          </p:nvPr>
        </p:nvSpPr>
        <p:spPr>
          <a:xfrm>
            <a:off x="4202000" y="759346"/>
            <a:ext cx="523814" cy="906747"/>
          </a:xfrm>
          <a:custGeom>
            <a:avLst/>
            <a:gdLst>
              <a:gd name="connsiteX0" fmla="*/ 113660 w 523814"/>
              <a:gd name="connsiteY0" fmla="*/ 1897 h 906747"/>
              <a:gd name="connsiteX1" fmla="*/ 120301 w 523814"/>
              <a:gd name="connsiteY1" fmla="*/ 14897 h 906747"/>
              <a:gd name="connsiteX2" fmla="*/ 137046 w 523814"/>
              <a:gd name="connsiteY2" fmla="*/ 21962 h 906747"/>
              <a:gd name="connsiteX3" fmla="*/ 186502 w 523814"/>
              <a:gd name="connsiteY3" fmla="*/ 21962 h 906747"/>
              <a:gd name="connsiteX4" fmla="*/ 186502 w 523814"/>
              <a:gd name="connsiteY4" fmla="*/ 382994 h 906747"/>
              <a:gd name="connsiteX5" fmla="*/ -231 w 523814"/>
              <a:gd name="connsiteY5" fmla="*/ 644406 h 906747"/>
              <a:gd name="connsiteX6" fmla="*/ 261676 w 523814"/>
              <a:gd name="connsiteY6" fmla="*/ 906384 h 906747"/>
              <a:gd name="connsiteX7" fmla="*/ 523583 w 523814"/>
              <a:gd name="connsiteY7" fmla="*/ 644406 h 906747"/>
              <a:gd name="connsiteX8" fmla="*/ 337062 w 523814"/>
              <a:gd name="connsiteY8" fmla="*/ 382994 h 906747"/>
              <a:gd name="connsiteX9" fmla="*/ 337061 w 523814"/>
              <a:gd name="connsiteY9" fmla="*/ 21821 h 906747"/>
              <a:gd name="connsiteX10" fmla="*/ 386518 w 523814"/>
              <a:gd name="connsiteY10" fmla="*/ 21821 h 906747"/>
              <a:gd name="connsiteX11" fmla="*/ 410116 w 523814"/>
              <a:gd name="connsiteY11" fmla="*/ -364 h 906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3814" h="906747">
                <a:moveTo>
                  <a:pt x="113660" y="1897"/>
                </a:moveTo>
                <a:cubicBezTo>
                  <a:pt x="114453" y="6820"/>
                  <a:pt x="116777" y="11369"/>
                  <a:pt x="120301" y="14897"/>
                </a:cubicBezTo>
                <a:cubicBezTo>
                  <a:pt x="124711" y="19400"/>
                  <a:pt x="130743" y="21945"/>
                  <a:pt x="137046" y="21962"/>
                </a:cubicBezTo>
                <a:lnTo>
                  <a:pt x="186502" y="21962"/>
                </a:lnTo>
                <a:lnTo>
                  <a:pt x="186502" y="382994"/>
                </a:lnTo>
                <a:cubicBezTo>
                  <a:pt x="74780" y="421261"/>
                  <a:pt x="-261" y="526313"/>
                  <a:pt x="-231" y="644406"/>
                </a:cubicBezTo>
                <a:cubicBezTo>
                  <a:pt x="-231" y="796661"/>
                  <a:pt x="109491" y="906384"/>
                  <a:pt x="261676" y="906384"/>
                </a:cubicBezTo>
                <a:cubicBezTo>
                  <a:pt x="413860" y="906384"/>
                  <a:pt x="523583" y="796661"/>
                  <a:pt x="523583" y="644406"/>
                </a:cubicBezTo>
                <a:cubicBezTo>
                  <a:pt x="523643" y="526369"/>
                  <a:pt x="448699" y="421333"/>
                  <a:pt x="337062" y="382994"/>
                </a:cubicBezTo>
                <a:lnTo>
                  <a:pt x="337061" y="21821"/>
                </a:lnTo>
                <a:lnTo>
                  <a:pt x="386518" y="21821"/>
                </a:lnTo>
                <a:cubicBezTo>
                  <a:pt x="399018" y="21843"/>
                  <a:pt x="409367" y="12114"/>
                  <a:pt x="410116" y="-364"/>
                </a:cubicBezTo>
                <a:close/>
              </a:path>
            </a:pathLst>
          </a:custGeom>
          <a:solidFill>
            <a:srgbClr val="FFFFFF"/>
          </a:solidFill>
          <a:ln w="695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57" name="任意多边形: 形状 56"/>
          <p:cNvSpPr/>
          <p:nvPr>
            <p:custDataLst>
              <p:tags r:id="rId15"/>
            </p:custDataLst>
          </p:nvPr>
        </p:nvSpPr>
        <p:spPr>
          <a:xfrm>
            <a:off x="4271683" y="1338551"/>
            <a:ext cx="384681" cy="248837"/>
          </a:xfrm>
          <a:custGeom>
            <a:avLst/>
            <a:gdLst>
              <a:gd name="connsiteX0" fmla="*/ 8298 w 384681"/>
              <a:gd name="connsiteY0" fmla="*/ -364 h 248837"/>
              <a:gd name="connsiteX1" fmla="*/ 135662 w 384681"/>
              <a:gd name="connsiteY1" fmla="*/ 239945 h 248837"/>
              <a:gd name="connsiteX2" fmla="*/ 375971 w 384681"/>
              <a:gd name="connsiteY2" fmla="*/ 112580 h 248837"/>
              <a:gd name="connsiteX3" fmla="*/ 384450 w 384681"/>
              <a:gd name="connsiteY3" fmla="*/ 56158 h 248837"/>
              <a:gd name="connsiteX4" fmla="*/ 375971 w 384681"/>
              <a:gd name="connsiteY4" fmla="*/ -364 h 248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681" h="248837">
                <a:moveTo>
                  <a:pt x="8298" y="-364"/>
                </a:moveTo>
                <a:cubicBezTo>
                  <a:pt x="-22891" y="101166"/>
                  <a:pt x="34132" y="208756"/>
                  <a:pt x="135662" y="239945"/>
                </a:cubicBezTo>
                <a:cubicBezTo>
                  <a:pt x="237193" y="271133"/>
                  <a:pt x="344782" y="214110"/>
                  <a:pt x="375971" y="112580"/>
                </a:cubicBezTo>
                <a:cubicBezTo>
                  <a:pt x="381587" y="94299"/>
                  <a:pt x="384445" y="75282"/>
                  <a:pt x="384450" y="56158"/>
                </a:cubicBezTo>
                <a:cubicBezTo>
                  <a:pt x="384478" y="36998"/>
                  <a:pt x="381620" y="17944"/>
                  <a:pt x="375971" y="-364"/>
                </a:cubicBezTo>
                <a:close/>
              </a:path>
            </a:pathLst>
          </a:custGeom>
          <a:solidFill>
            <a:schemeClr val="accent1"/>
          </a:solidFill>
          <a:ln w="695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6"/>
            </p:custDataLst>
          </p:nvPr>
        </p:nvSpPr>
        <p:spPr>
          <a:xfrm>
            <a:off x="4201930" y="748324"/>
            <a:ext cx="523814" cy="917628"/>
          </a:xfrm>
          <a:custGeom>
            <a:avLst/>
            <a:gdLst>
              <a:gd name="connsiteX0" fmla="*/ 337273 w 523814"/>
              <a:gd name="connsiteY0" fmla="*/ 393945 h 917628"/>
              <a:gd name="connsiteX1" fmla="*/ 337273 w 523814"/>
              <a:gd name="connsiteY1" fmla="*/ 32843 h 917628"/>
              <a:gd name="connsiteX2" fmla="*/ 394643 w 523814"/>
              <a:gd name="connsiteY2" fmla="*/ 32843 h 917628"/>
              <a:gd name="connsiteX3" fmla="*/ 411246 w 523814"/>
              <a:gd name="connsiteY3" fmla="*/ 16239 h 917628"/>
              <a:gd name="connsiteX4" fmla="*/ 411246 w 523814"/>
              <a:gd name="connsiteY4" fmla="*/ 16239 h 917628"/>
              <a:gd name="connsiteX5" fmla="*/ 394643 w 523814"/>
              <a:gd name="connsiteY5" fmla="*/ -364 h 917628"/>
              <a:gd name="connsiteX6" fmla="*/ 129980 w 523814"/>
              <a:gd name="connsiteY6" fmla="*/ -364 h 917628"/>
              <a:gd name="connsiteX7" fmla="*/ 113377 w 523814"/>
              <a:gd name="connsiteY7" fmla="*/ 16239 h 917628"/>
              <a:gd name="connsiteX8" fmla="*/ 113377 w 523814"/>
              <a:gd name="connsiteY8" fmla="*/ 16239 h 917628"/>
              <a:gd name="connsiteX9" fmla="*/ 129980 w 523814"/>
              <a:gd name="connsiteY9" fmla="*/ 32843 h 917628"/>
              <a:gd name="connsiteX10" fmla="*/ 186502 w 523814"/>
              <a:gd name="connsiteY10" fmla="*/ 32843 h 917628"/>
              <a:gd name="connsiteX11" fmla="*/ 186502 w 523814"/>
              <a:gd name="connsiteY11" fmla="*/ 393874 h 917628"/>
              <a:gd name="connsiteX12" fmla="*/ -231 w 523814"/>
              <a:gd name="connsiteY12" fmla="*/ 655286 h 917628"/>
              <a:gd name="connsiteX13" fmla="*/ 261676 w 523814"/>
              <a:gd name="connsiteY13" fmla="*/ 917264 h 917628"/>
              <a:gd name="connsiteX14" fmla="*/ 523583 w 523814"/>
              <a:gd name="connsiteY14" fmla="*/ 655286 h 917628"/>
              <a:gd name="connsiteX15" fmla="*/ 337273 w 523814"/>
              <a:gd name="connsiteY15" fmla="*/ 393945 h 917628"/>
              <a:gd name="connsiteX16" fmla="*/ 261887 w 523814"/>
              <a:gd name="connsiteY16" fmla="*/ 890770 h 917628"/>
              <a:gd name="connsiteX17" fmla="*/ 26192 w 523814"/>
              <a:gd name="connsiteY17" fmla="*/ 655004 h 917628"/>
              <a:gd name="connsiteX18" fmla="*/ 195757 w 523814"/>
              <a:gd name="connsiteY18" fmla="*/ 427081 h 917628"/>
              <a:gd name="connsiteX19" fmla="*/ 212714 w 523814"/>
              <a:gd name="connsiteY19" fmla="*/ 399173 h 917628"/>
              <a:gd name="connsiteX20" fmla="*/ 219779 w 523814"/>
              <a:gd name="connsiteY20" fmla="*/ 32843 h 917628"/>
              <a:gd name="connsiteX21" fmla="*/ 303996 w 523814"/>
              <a:gd name="connsiteY21" fmla="*/ 32843 h 917628"/>
              <a:gd name="connsiteX22" fmla="*/ 311061 w 523814"/>
              <a:gd name="connsiteY22" fmla="*/ 398608 h 917628"/>
              <a:gd name="connsiteX23" fmla="*/ 328018 w 523814"/>
              <a:gd name="connsiteY23" fmla="*/ 426869 h 917628"/>
              <a:gd name="connsiteX24" fmla="*/ 497583 w 523814"/>
              <a:gd name="connsiteY24" fmla="*/ 654792 h 917628"/>
              <a:gd name="connsiteX25" fmla="*/ 261887 w 523814"/>
              <a:gd name="connsiteY25" fmla="*/ 890770 h 91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23814" h="917628">
                <a:moveTo>
                  <a:pt x="337273" y="393945"/>
                </a:moveTo>
                <a:lnTo>
                  <a:pt x="337273" y="32843"/>
                </a:lnTo>
                <a:lnTo>
                  <a:pt x="394643" y="32843"/>
                </a:lnTo>
                <a:cubicBezTo>
                  <a:pt x="403796" y="32804"/>
                  <a:pt x="411207" y="25393"/>
                  <a:pt x="411246" y="16239"/>
                </a:cubicBezTo>
                <a:lnTo>
                  <a:pt x="411246" y="16239"/>
                </a:lnTo>
                <a:cubicBezTo>
                  <a:pt x="411207" y="7086"/>
                  <a:pt x="403796" y="-325"/>
                  <a:pt x="394643" y="-364"/>
                </a:cubicBezTo>
                <a:lnTo>
                  <a:pt x="129980" y="-364"/>
                </a:lnTo>
                <a:cubicBezTo>
                  <a:pt x="120827" y="-325"/>
                  <a:pt x="113416" y="7086"/>
                  <a:pt x="113377" y="16239"/>
                </a:cubicBezTo>
                <a:lnTo>
                  <a:pt x="113377" y="16239"/>
                </a:lnTo>
                <a:cubicBezTo>
                  <a:pt x="113416" y="25393"/>
                  <a:pt x="120827" y="32804"/>
                  <a:pt x="129980" y="32843"/>
                </a:cubicBezTo>
                <a:lnTo>
                  <a:pt x="186502" y="32843"/>
                </a:lnTo>
                <a:lnTo>
                  <a:pt x="186502" y="393874"/>
                </a:lnTo>
                <a:cubicBezTo>
                  <a:pt x="74780" y="432141"/>
                  <a:pt x="-261" y="537193"/>
                  <a:pt x="-231" y="655286"/>
                </a:cubicBezTo>
                <a:cubicBezTo>
                  <a:pt x="-231" y="807542"/>
                  <a:pt x="109491" y="917264"/>
                  <a:pt x="261676" y="917264"/>
                </a:cubicBezTo>
                <a:cubicBezTo>
                  <a:pt x="413860" y="917264"/>
                  <a:pt x="523583" y="807542"/>
                  <a:pt x="523583" y="655286"/>
                </a:cubicBezTo>
                <a:cubicBezTo>
                  <a:pt x="523644" y="537330"/>
                  <a:pt x="448803" y="432348"/>
                  <a:pt x="337273" y="393945"/>
                </a:cubicBezTo>
                <a:close/>
                <a:moveTo>
                  <a:pt x="261887" y="890770"/>
                </a:moveTo>
                <a:cubicBezTo>
                  <a:pt x="135774" y="890770"/>
                  <a:pt x="26192" y="781118"/>
                  <a:pt x="26192" y="655004"/>
                </a:cubicBezTo>
                <a:cubicBezTo>
                  <a:pt x="26192" y="551499"/>
                  <a:pt x="95926" y="453646"/>
                  <a:pt x="195757" y="427081"/>
                </a:cubicBezTo>
                <a:cubicBezTo>
                  <a:pt x="207926" y="423760"/>
                  <a:pt x="215374" y="411503"/>
                  <a:pt x="212714" y="399173"/>
                </a:cubicBezTo>
                <a:lnTo>
                  <a:pt x="219779" y="32843"/>
                </a:lnTo>
                <a:lnTo>
                  <a:pt x="303996" y="32843"/>
                </a:lnTo>
                <a:lnTo>
                  <a:pt x="311061" y="398608"/>
                </a:lnTo>
                <a:cubicBezTo>
                  <a:pt x="308227" y="411050"/>
                  <a:pt x="315706" y="423514"/>
                  <a:pt x="328018" y="426869"/>
                </a:cubicBezTo>
                <a:cubicBezTo>
                  <a:pt x="427849" y="453434"/>
                  <a:pt x="497583" y="551357"/>
                  <a:pt x="497583" y="654792"/>
                </a:cubicBezTo>
                <a:cubicBezTo>
                  <a:pt x="497583" y="781118"/>
                  <a:pt x="388001" y="890770"/>
                  <a:pt x="261887" y="890770"/>
                </a:cubicBezTo>
                <a:close/>
              </a:path>
            </a:pathLst>
          </a:custGeom>
          <a:solidFill>
            <a:schemeClr val="accent1"/>
          </a:solidFill>
          <a:ln w="695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MiSans Normal" panose="00000500000000000000" charset="-122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sym typeface="MiSans Normal" panose="00000500000000000000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sym typeface="MiSans Normal" panose="00000500000000000000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sym typeface="MiSans Normal" panose="00000500000000000000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sym typeface="MiSans Normal" panose="00000500000000000000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MiSans Normal" panose="00000500000000000000" charset="-122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sym typeface="MiSans Normal" panose="00000500000000000000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sym typeface="MiSans Normal" panose="00000500000000000000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sym typeface="MiSans Normal" panose="00000500000000000000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sym typeface="MiSans Normal" panose="00000500000000000000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sym typeface="MiSans Normal" panose="00000500000000000000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sym typeface="MiSans Normal" panose="00000500000000000000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sym typeface="MiSans Normal" panose="00000500000000000000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sym typeface="MiSans Normal" panose="00000500000000000000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4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1" name="正文"/>
          <p:cNvSpPr txBox="1">
            <a:spLocks noGrp="1"/>
          </p:cNvSpPr>
          <p:nvPr>
            <p:ph idx="2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sym typeface="MiSans Normal" panose="00000500000000000000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sym typeface="MiSans Normal" panose="00000500000000000000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sym typeface="MiSans Normal" panose="00000500000000000000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sym typeface="MiSans Normal" panose="00000500000000000000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MiSans Normal" panose="00000500000000000000" charset="-122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sym typeface="MiSans Normal" panose="00000500000000000000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sym typeface="MiSans Normal" panose="00000500000000000000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sym typeface="MiSans Normal" panose="00000500000000000000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sym typeface="MiSans Normal" panose="00000500000000000000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"/>
          <p:cNvSpPr txBox="1"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608400" y="608400"/>
            <a:ext cx="10969200" cy="68837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6" name="副标题"/>
          <p:cNvSpPr txBox="1"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单圆角矩形 2"/>
          <p:cNvSpPr/>
          <p:nvPr>
            <p:custDataLst>
              <p:tags r:id="rId2"/>
            </p:custDataLst>
          </p:nvPr>
        </p:nvSpPr>
        <p:spPr>
          <a:xfrm>
            <a:off x="0" y="2958823"/>
            <a:ext cx="5585584" cy="2935322"/>
          </a:xfrm>
          <a:prstGeom prst="round1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75" name="矩形 174"/>
          <p:cNvSpPr/>
          <p:nvPr>
            <p:custDataLst>
              <p:tags r:id="rId3"/>
            </p:custDataLst>
          </p:nvPr>
        </p:nvSpPr>
        <p:spPr>
          <a:xfrm>
            <a:off x="-6779" y="5897328"/>
            <a:ext cx="12191999" cy="9606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58165" y="423545"/>
            <a:ext cx="71755" cy="7175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37870" y="423545"/>
            <a:ext cx="71755" cy="71755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916940" y="423545"/>
            <a:ext cx="71755" cy="71755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096010" y="424180"/>
            <a:ext cx="71755" cy="71755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9" name="标题"/>
          <p:cNvSpPr txBox="1">
            <a:spLocks noGrp="1"/>
          </p:cNvSpPr>
          <p:nvPr>
            <p:ph type="title" idx="3" hasCustomPrompt="1"/>
            <p:custDataLst>
              <p:tags r:id="rId8"/>
            </p:custDataLst>
          </p:nvPr>
        </p:nvSpPr>
        <p:spPr>
          <a:xfrm>
            <a:off x="5585460" y="1564005"/>
            <a:ext cx="6035675" cy="234569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400" b="0" i="0" u="none" strike="noStrike" kern="1200" cap="none" spc="30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0" y="594440"/>
            <a:ext cx="5366057" cy="6263560"/>
          </a:xfrm>
          <a:prstGeom prst="rect">
            <a:avLst/>
          </a:prstGeom>
        </p:spPr>
      </p:pic>
      <p:sp>
        <p:nvSpPr>
          <p:cNvPr id="7" name="图形 4"/>
          <p:cNvSpPr/>
          <p:nvPr>
            <p:custDataLst>
              <p:tags r:id="rId11"/>
            </p:custDataLst>
          </p:nvPr>
        </p:nvSpPr>
        <p:spPr>
          <a:xfrm>
            <a:off x="1294069" y="1997578"/>
            <a:ext cx="4455913" cy="4860421"/>
          </a:xfrm>
          <a:custGeom>
            <a:avLst/>
            <a:gdLst>
              <a:gd name="connsiteX0" fmla="*/ 1384177 w 4455913"/>
              <a:gd name="connsiteY0" fmla="*/ 0 h 4860421"/>
              <a:gd name="connsiteX1" fmla="*/ 1384177 w 4455913"/>
              <a:gd name="connsiteY1" fmla="*/ 50564 h 4860421"/>
              <a:gd name="connsiteX2" fmla="*/ 1845570 w 4455913"/>
              <a:gd name="connsiteY2" fmla="*/ 334984 h 4860421"/>
              <a:gd name="connsiteX3" fmla="*/ 1896133 w 4455913"/>
              <a:gd name="connsiteY3" fmla="*/ 113768 h 4860421"/>
              <a:gd name="connsiteX4" fmla="*/ 1927735 w 4455913"/>
              <a:gd name="connsiteY4" fmla="*/ 113768 h 4860421"/>
              <a:gd name="connsiteX5" fmla="*/ 2022542 w 4455913"/>
              <a:gd name="connsiteY5" fmla="*/ 372906 h 4860421"/>
              <a:gd name="connsiteX6" fmla="*/ 1997260 w 4455913"/>
              <a:gd name="connsiteY6" fmla="*/ 372906 h 4860421"/>
              <a:gd name="connsiteX7" fmla="*/ 1990940 w 4455913"/>
              <a:gd name="connsiteY7" fmla="*/ 556199 h 4860421"/>
              <a:gd name="connsiteX8" fmla="*/ 1978299 w 4455913"/>
              <a:gd name="connsiteY8" fmla="*/ 556199 h 4860421"/>
              <a:gd name="connsiteX9" fmla="*/ 1978299 w 4455913"/>
              <a:gd name="connsiteY9" fmla="*/ 543558 h 4860421"/>
              <a:gd name="connsiteX10" fmla="*/ 1845570 w 4455913"/>
              <a:gd name="connsiteY10" fmla="*/ 353945 h 4860421"/>
              <a:gd name="connsiteX11" fmla="*/ 1845570 w 4455913"/>
              <a:gd name="connsiteY11" fmla="*/ 360265 h 4860421"/>
              <a:gd name="connsiteX12" fmla="*/ 1776045 w 4455913"/>
              <a:gd name="connsiteY12" fmla="*/ 663647 h 4860421"/>
              <a:gd name="connsiteX13" fmla="*/ 1384177 w 4455913"/>
              <a:gd name="connsiteY13" fmla="*/ 360265 h 4860421"/>
              <a:gd name="connsiteX14" fmla="*/ 1396818 w 4455913"/>
              <a:gd name="connsiteY14" fmla="*/ 372906 h 4860421"/>
              <a:gd name="connsiteX15" fmla="*/ 1795006 w 4455913"/>
              <a:gd name="connsiteY15" fmla="*/ 695249 h 4860421"/>
              <a:gd name="connsiteX16" fmla="*/ 1795006 w 4455913"/>
              <a:gd name="connsiteY16" fmla="*/ 682608 h 4860421"/>
              <a:gd name="connsiteX17" fmla="*/ 1851890 w 4455913"/>
              <a:gd name="connsiteY17" fmla="*/ 404508 h 4860421"/>
              <a:gd name="connsiteX18" fmla="*/ 1864531 w 4455913"/>
              <a:gd name="connsiteY18" fmla="*/ 410829 h 4860421"/>
              <a:gd name="connsiteX19" fmla="*/ 2009901 w 4455913"/>
              <a:gd name="connsiteY19" fmla="*/ 613083 h 4860421"/>
              <a:gd name="connsiteX20" fmla="*/ 2009901 w 4455913"/>
              <a:gd name="connsiteY20" fmla="*/ 543558 h 4860421"/>
              <a:gd name="connsiteX21" fmla="*/ 2022542 w 4455913"/>
              <a:gd name="connsiteY21" fmla="*/ 391868 h 4860421"/>
              <a:gd name="connsiteX22" fmla="*/ 2035183 w 4455913"/>
              <a:gd name="connsiteY22" fmla="*/ 391868 h 4860421"/>
              <a:gd name="connsiteX23" fmla="*/ 2047824 w 4455913"/>
              <a:gd name="connsiteY23" fmla="*/ 644685 h 4860421"/>
              <a:gd name="connsiteX24" fmla="*/ 2085747 w 4455913"/>
              <a:gd name="connsiteY24" fmla="*/ 1365216 h 4860421"/>
              <a:gd name="connsiteX25" fmla="*/ 2098388 w 4455913"/>
              <a:gd name="connsiteY25" fmla="*/ 1365216 h 4860421"/>
              <a:gd name="connsiteX26" fmla="*/ 2300642 w 4455913"/>
              <a:gd name="connsiteY26" fmla="*/ 865901 h 4860421"/>
              <a:gd name="connsiteX27" fmla="*/ 2193194 w 4455913"/>
              <a:gd name="connsiteY27" fmla="*/ 752133 h 4860421"/>
              <a:gd name="connsiteX28" fmla="*/ 2193194 w 4455913"/>
              <a:gd name="connsiteY28" fmla="*/ 739492 h 4860421"/>
              <a:gd name="connsiteX29" fmla="*/ 2231117 w 4455913"/>
              <a:gd name="connsiteY29" fmla="*/ 726851 h 4860421"/>
              <a:gd name="connsiteX30" fmla="*/ 2294321 w 4455913"/>
              <a:gd name="connsiteY30" fmla="*/ 739492 h 4860421"/>
              <a:gd name="connsiteX31" fmla="*/ 2269040 w 4455913"/>
              <a:gd name="connsiteY31" fmla="*/ 353945 h 4860421"/>
              <a:gd name="connsiteX32" fmla="*/ 2288001 w 4455913"/>
              <a:gd name="connsiteY32" fmla="*/ 347624 h 4860421"/>
              <a:gd name="connsiteX33" fmla="*/ 2300642 w 4455913"/>
              <a:gd name="connsiteY33" fmla="*/ 391868 h 4860421"/>
              <a:gd name="connsiteX34" fmla="*/ 2325924 w 4455913"/>
              <a:gd name="connsiteY34" fmla="*/ 764774 h 4860421"/>
              <a:gd name="connsiteX35" fmla="*/ 2275360 w 4455913"/>
              <a:gd name="connsiteY35" fmla="*/ 777415 h 4860421"/>
              <a:gd name="connsiteX36" fmla="*/ 2250078 w 4455913"/>
              <a:gd name="connsiteY36" fmla="*/ 771094 h 4860421"/>
              <a:gd name="connsiteX37" fmla="*/ 2332244 w 4455913"/>
              <a:gd name="connsiteY37" fmla="*/ 891183 h 4860421"/>
              <a:gd name="connsiteX38" fmla="*/ 2111028 w 4455913"/>
              <a:gd name="connsiteY38" fmla="*/ 1403139 h 4860421"/>
              <a:gd name="connsiteX39" fmla="*/ 2148951 w 4455913"/>
              <a:gd name="connsiteY39" fmla="*/ 1542188 h 4860421"/>
              <a:gd name="connsiteX40" fmla="*/ 2174233 w 4455913"/>
              <a:gd name="connsiteY40" fmla="*/ 2142631 h 4860421"/>
              <a:gd name="connsiteX41" fmla="*/ 2231117 w 4455913"/>
              <a:gd name="connsiteY41" fmla="*/ 4860422 h 4860421"/>
              <a:gd name="connsiteX42" fmla="*/ 2205835 w 4455913"/>
              <a:gd name="connsiteY42" fmla="*/ 4860422 h 4860421"/>
              <a:gd name="connsiteX43" fmla="*/ 2148951 w 4455913"/>
              <a:gd name="connsiteY43" fmla="*/ 2648266 h 4860421"/>
              <a:gd name="connsiteX44" fmla="*/ 2129990 w 4455913"/>
              <a:gd name="connsiteY44" fmla="*/ 1927735 h 4860421"/>
              <a:gd name="connsiteX45" fmla="*/ 2123669 w 4455913"/>
              <a:gd name="connsiteY45" fmla="*/ 1813967 h 4860421"/>
              <a:gd name="connsiteX46" fmla="*/ 1820288 w 4455913"/>
              <a:gd name="connsiteY46" fmla="*/ 1441061 h 4860421"/>
              <a:gd name="connsiteX47" fmla="*/ 1662277 w 4455913"/>
              <a:gd name="connsiteY47" fmla="*/ 1283050 h 4860421"/>
              <a:gd name="connsiteX48" fmla="*/ 1434741 w 4455913"/>
              <a:gd name="connsiteY48" fmla="*/ 1023912 h 4860421"/>
              <a:gd name="connsiteX49" fmla="*/ 1491625 w 4455913"/>
              <a:gd name="connsiteY49" fmla="*/ 878542 h 4860421"/>
              <a:gd name="connsiteX50" fmla="*/ 1460023 w 4455913"/>
              <a:gd name="connsiteY50" fmla="*/ 878542 h 4860421"/>
              <a:gd name="connsiteX51" fmla="*/ 1327293 w 4455913"/>
              <a:gd name="connsiteY51" fmla="*/ 916464 h 4860421"/>
              <a:gd name="connsiteX52" fmla="*/ 1011271 w 4455913"/>
              <a:gd name="connsiteY52" fmla="*/ 492995 h 4860421"/>
              <a:gd name="connsiteX53" fmla="*/ 884862 w 4455913"/>
              <a:gd name="connsiteY53" fmla="*/ 328663 h 4860421"/>
              <a:gd name="connsiteX54" fmla="*/ 910144 w 4455913"/>
              <a:gd name="connsiteY54" fmla="*/ 328663 h 4860421"/>
              <a:gd name="connsiteX55" fmla="*/ 1339934 w 4455913"/>
              <a:gd name="connsiteY55" fmla="*/ 884862 h 4860421"/>
              <a:gd name="connsiteX56" fmla="*/ 1516907 w 4455913"/>
              <a:gd name="connsiteY56" fmla="*/ 846940 h 4860421"/>
              <a:gd name="connsiteX57" fmla="*/ 1466343 w 4455913"/>
              <a:gd name="connsiteY57" fmla="*/ 1042873 h 4860421"/>
              <a:gd name="connsiteX58" fmla="*/ 1782365 w 4455913"/>
              <a:gd name="connsiteY58" fmla="*/ 1365216 h 4860421"/>
              <a:gd name="connsiteX59" fmla="*/ 2060465 w 4455913"/>
              <a:gd name="connsiteY59" fmla="*/ 1605393 h 4860421"/>
              <a:gd name="connsiteX60" fmla="*/ 2123669 w 4455913"/>
              <a:gd name="connsiteY60" fmla="*/ 1738122 h 4860421"/>
              <a:gd name="connsiteX61" fmla="*/ 1706520 w 4455913"/>
              <a:gd name="connsiteY61" fmla="*/ 865901 h 4860421"/>
              <a:gd name="connsiteX62" fmla="*/ 1238807 w 4455913"/>
              <a:gd name="connsiteY62" fmla="*/ 183293 h 4860421"/>
              <a:gd name="connsiteX63" fmla="*/ 1346255 w 4455913"/>
              <a:gd name="connsiteY63" fmla="*/ 6320 h 4860421"/>
              <a:gd name="connsiteX64" fmla="*/ 4234698 w 4455913"/>
              <a:gd name="connsiteY64" fmla="*/ 587801 h 4860421"/>
              <a:gd name="connsiteX65" fmla="*/ 4253659 w 4455913"/>
              <a:gd name="connsiteY65" fmla="*/ 587801 h 4860421"/>
              <a:gd name="connsiteX66" fmla="*/ 4253659 w 4455913"/>
              <a:gd name="connsiteY66" fmla="*/ 600442 h 4860421"/>
              <a:gd name="connsiteX67" fmla="*/ 4266300 w 4455913"/>
              <a:gd name="connsiteY67" fmla="*/ 663647 h 4860421"/>
              <a:gd name="connsiteX68" fmla="*/ 4455913 w 4455913"/>
              <a:gd name="connsiteY68" fmla="*/ 897503 h 4860421"/>
              <a:gd name="connsiteX69" fmla="*/ 4449593 w 4455913"/>
              <a:gd name="connsiteY69" fmla="*/ 910144 h 4860421"/>
              <a:gd name="connsiteX70" fmla="*/ 4430632 w 4455913"/>
              <a:gd name="connsiteY70" fmla="*/ 916464 h 4860421"/>
              <a:gd name="connsiteX71" fmla="*/ 4234698 w 4455913"/>
              <a:gd name="connsiteY71" fmla="*/ 587801 h 4860421"/>
              <a:gd name="connsiteX72" fmla="*/ 2534498 w 4455913"/>
              <a:gd name="connsiteY72" fmla="*/ 809017 h 4860421"/>
              <a:gd name="connsiteX73" fmla="*/ 2559780 w 4455913"/>
              <a:gd name="connsiteY73" fmla="*/ 809017 h 4860421"/>
              <a:gd name="connsiteX74" fmla="*/ 2629305 w 4455913"/>
              <a:gd name="connsiteY74" fmla="*/ 1030232 h 4860421"/>
              <a:gd name="connsiteX75" fmla="*/ 2717791 w 4455913"/>
              <a:gd name="connsiteY75" fmla="*/ 1934056 h 4860421"/>
              <a:gd name="connsiteX76" fmla="*/ 2711471 w 4455913"/>
              <a:gd name="connsiteY76" fmla="*/ 1934056 h 4860421"/>
              <a:gd name="connsiteX77" fmla="*/ 2616664 w 4455913"/>
              <a:gd name="connsiteY77" fmla="*/ 1750763 h 4860421"/>
              <a:gd name="connsiteX78" fmla="*/ 2622984 w 4455913"/>
              <a:gd name="connsiteY78" fmla="*/ 1516907 h 4860421"/>
              <a:gd name="connsiteX79" fmla="*/ 2591382 w 4455913"/>
              <a:gd name="connsiteY79" fmla="*/ 1004951 h 4860421"/>
              <a:gd name="connsiteX80" fmla="*/ 2534498 w 4455913"/>
              <a:gd name="connsiteY80" fmla="*/ 809017 h 4860421"/>
              <a:gd name="connsiteX81" fmla="*/ 3318233 w 4455913"/>
              <a:gd name="connsiteY81" fmla="*/ 1264089 h 4860421"/>
              <a:gd name="connsiteX82" fmla="*/ 3337195 w 4455913"/>
              <a:gd name="connsiteY82" fmla="*/ 1270409 h 4860421"/>
              <a:gd name="connsiteX83" fmla="*/ 3330874 w 4455913"/>
              <a:gd name="connsiteY83" fmla="*/ 1478984 h 4860421"/>
              <a:gd name="connsiteX84" fmla="*/ 3292951 w 4455913"/>
              <a:gd name="connsiteY84" fmla="*/ 1466343 h 4860421"/>
              <a:gd name="connsiteX85" fmla="*/ 3236067 w 4455913"/>
              <a:gd name="connsiteY85" fmla="*/ 1453702 h 4860421"/>
              <a:gd name="connsiteX86" fmla="*/ 3236067 w 4455913"/>
              <a:gd name="connsiteY86" fmla="*/ 1447382 h 4860421"/>
              <a:gd name="connsiteX87" fmla="*/ 3229747 w 4455913"/>
              <a:gd name="connsiteY87" fmla="*/ 1434741 h 4860421"/>
              <a:gd name="connsiteX88" fmla="*/ 3273990 w 4455913"/>
              <a:gd name="connsiteY88" fmla="*/ 1270409 h 4860421"/>
              <a:gd name="connsiteX89" fmla="*/ 3292951 w 4455913"/>
              <a:gd name="connsiteY89" fmla="*/ 1283050 h 4860421"/>
              <a:gd name="connsiteX90" fmla="*/ 3318233 w 4455913"/>
              <a:gd name="connsiteY90" fmla="*/ 1453702 h 4860421"/>
              <a:gd name="connsiteX91" fmla="*/ 3324554 w 4455913"/>
              <a:gd name="connsiteY91" fmla="*/ 1447382 h 4860421"/>
              <a:gd name="connsiteX92" fmla="*/ 3318233 w 4455913"/>
              <a:gd name="connsiteY92" fmla="*/ 1264089 h 4860421"/>
              <a:gd name="connsiteX93" fmla="*/ 897503 w 4455913"/>
              <a:gd name="connsiteY93" fmla="*/ 1396818 h 4860421"/>
              <a:gd name="connsiteX94" fmla="*/ 922785 w 4455913"/>
              <a:gd name="connsiteY94" fmla="*/ 1409459 h 4860421"/>
              <a:gd name="connsiteX95" fmla="*/ 777415 w 4455913"/>
              <a:gd name="connsiteY95" fmla="*/ 1674918 h 4860421"/>
              <a:gd name="connsiteX96" fmla="*/ 733172 w 4455913"/>
              <a:gd name="connsiteY96" fmla="*/ 1832929 h 4860421"/>
              <a:gd name="connsiteX97" fmla="*/ 707890 w 4455913"/>
              <a:gd name="connsiteY97" fmla="*/ 1681238 h 4860421"/>
              <a:gd name="connsiteX98" fmla="*/ 897503 w 4455913"/>
              <a:gd name="connsiteY98" fmla="*/ 1396818 h 4860421"/>
              <a:gd name="connsiteX99" fmla="*/ 189613 w 4455913"/>
              <a:gd name="connsiteY99" fmla="*/ 2174233 h 4860421"/>
              <a:gd name="connsiteX100" fmla="*/ 284420 w 4455913"/>
              <a:gd name="connsiteY100" fmla="*/ 2186874 h 4860421"/>
              <a:gd name="connsiteX101" fmla="*/ 290740 w 4455913"/>
              <a:gd name="connsiteY101" fmla="*/ 2212156 h 4860421"/>
              <a:gd name="connsiteX102" fmla="*/ 208575 w 4455913"/>
              <a:gd name="connsiteY102" fmla="*/ 2250078 h 4860421"/>
              <a:gd name="connsiteX103" fmla="*/ 297061 w 4455913"/>
              <a:gd name="connsiteY103" fmla="*/ 2275360 h 4860421"/>
              <a:gd name="connsiteX104" fmla="*/ 290740 w 4455913"/>
              <a:gd name="connsiteY104" fmla="*/ 2275360 h 4860421"/>
              <a:gd name="connsiteX105" fmla="*/ 107448 w 4455913"/>
              <a:gd name="connsiteY105" fmla="*/ 2288001 h 4860421"/>
              <a:gd name="connsiteX106" fmla="*/ 94807 w 4455913"/>
              <a:gd name="connsiteY106" fmla="*/ 2262719 h 4860421"/>
              <a:gd name="connsiteX107" fmla="*/ 101127 w 4455913"/>
              <a:gd name="connsiteY107" fmla="*/ 2262719 h 4860421"/>
              <a:gd name="connsiteX108" fmla="*/ 227536 w 4455913"/>
              <a:gd name="connsiteY108" fmla="*/ 2205835 h 4860421"/>
              <a:gd name="connsiteX109" fmla="*/ 6320 w 4455913"/>
              <a:gd name="connsiteY109" fmla="*/ 2243758 h 4860421"/>
              <a:gd name="connsiteX110" fmla="*/ 0 w 4455913"/>
              <a:gd name="connsiteY110" fmla="*/ 2218476 h 4860421"/>
              <a:gd name="connsiteX111" fmla="*/ 12641 w 4455913"/>
              <a:gd name="connsiteY111" fmla="*/ 2218476 h 4860421"/>
              <a:gd name="connsiteX112" fmla="*/ 189613 w 4455913"/>
              <a:gd name="connsiteY112" fmla="*/ 2174233 h 4860421"/>
              <a:gd name="connsiteX113" fmla="*/ 720531 w 4455913"/>
              <a:gd name="connsiteY113" fmla="*/ 2673548 h 4860421"/>
              <a:gd name="connsiteX114" fmla="*/ 739492 w 4455913"/>
              <a:gd name="connsiteY114" fmla="*/ 2673548 h 4860421"/>
              <a:gd name="connsiteX115" fmla="*/ 834299 w 4455913"/>
              <a:gd name="connsiteY115" fmla="*/ 2780995 h 4860421"/>
              <a:gd name="connsiteX116" fmla="*/ 809017 w 4455913"/>
              <a:gd name="connsiteY116" fmla="*/ 2787316 h 4860421"/>
              <a:gd name="connsiteX117" fmla="*/ 714210 w 4455913"/>
              <a:gd name="connsiteY117" fmla="*/ 2692509 h 4860421"/>
              <a:gd name="connsiteX118" fmla="*/ 764774 w 4455913"/>
              <a:gd name="connsiteY118" fmla="*/ 2793636 h 4860421"/>
              <a:gd name="connsiteX119" fmla="*/ 783735 w 4455913"/>
              <a:gd name="connsiteY119" fmla="*/ 2799957 h 4860421"/>
              <a:gd name="connsiteX120" fmla="*/ 790056 w 4455913"/>
              <a:gd name="connsiteY120" fmla="*/ 2818918 h 4860421"/>
              <a:gd name="connsiteX121" fmla="*/ 758453 w 4455913"/>
              <a:gd name="connsiteY121" fmla="*/ 3153902 h 4860421"/>
              <a:gd name="connsiteX122" fmla="*/ 790056 w 4455913"/>
              <a:gd name="connsiteY122" fmla="*/ 3185504 h 4860421"/>
              <a:gd name="connsiteX123" fmla="*/ 758453 w 4455913"/>
              <a:gd name="connsiteY123" fmla="*/ 3191824 h 4860421"/>
              <a:gd name="connsiteX124" fmla="*/ 745812 w 4455913"/>
              <a:gd name="connsiteY124" fmla="*/ 3185504 h 4860421"/>
              <a:gd name="connsiteX125" fmla="*/ 764774 w 4455913"/>
              <a:gd name="connsiteY125" fmla="*/ 2793636 h 4860421"/>
              <a:gd name="connsiteX126" fmla="*/ 872221 w 4455913"/>
              <a:gd name="connsiteY126" fmla="*/ 3097018 h 4860421"/>
              <a:gd name="connsiteX127" fmla="*/ 651006 w 4455913"/>
              <a:gd name="connsiteY127" fmla="*/ 3248708 h 4860421"/>
              <a:gd name="connsiteX128" fmla="*/ 651006 w 4455913"/>
              <a:gd name="connsiteY128" fmla="*/ 3223427 h 4860421"/>
              <a:gd name="connsiteX129" fmla="*/ 872221 w 4455913"/>
              <a:gd name="connsiteY129" fmla="*/ 3097018 h 4860421"/>
              <a:gd name="connsiteX130" fmla="*/ 840619 w 4455913"/>
              <a:gd name="connsiteY130" fmla="*/ 3558410 h 4860421"/>
              <a:gd name="connsiteX131" fmla="*/ 1150321 w 4455913"/>
              <a:gd name="connsiteY131" fmla="*/ 3590012 h 4860421"/>
              <a:gd name="connsiteX132" fmla="*/ 1497945 w 4455913"/>
              <a:gd name="connsiteY132" fmla="*/ 3577371 h 4860421"/>
              <a:gd name="connsiteX133" fmla="*/ 1504266 w 4455913"/>
              <a:gd name="connsiteY133" fmla="*/ 3583692 h 4860421"/>
              <a:gd name="connsiteX134" fmla="*/ 1504266 w 4455913"/>
              <a:gd name="connsiteY134" fmla="*/ 3596333 h 4860421"/>
              <a:gd name="connsiteX135" fmla="*/ 1403139 w 4455913"/>
              <a:gd name="connsiteY135" fmla="*/ 3608974 h 4860421"/>
              <a:gd name="connsiteX136" fmla="*/ 853260 w 4455913"/>
              <a:gd name="connsiteY136" fmla="*/ 3590012 h 4860421"/>
              <a:gd name="connsiteX137" fmla="*/ 840619 w 4455913"/>
              <a:gd name="connsiteY137" fmla="*/ 3558410 h 4860421"/>
              <a:gd name="connsiteX138" fmla="*/ 1491625 w 4455913"/>
              <a:gd name="connsiteY138" fmla="*/ 3697460 h 4860421"/>
              <a:gd name="connsiteX139" fmla="*/ 1510586 w 4455913"/>
              <a:gd name="connsiteY139" fmla="*/ 3703780 h 4860421"/>
              <a:gd name="connsiteX140" fmla="*/ 1516907 w 4455913"/>
              <a:gd name="connsiteY140" fmla="*/ 4026123 h 4860421"/>
              <a:gd name="connsiteX141" fmla="*/ 1472664 w 4455913"/>
              <a:gd name="connsiteY141" fmla="*/ 4342145 h 4860421"/>
              <a:gd name="connsiteX142" fmla="*/ 910144 w 4455913"/>
              <a:gd name="connsiteY142" fmla="*/ 4329504 h 4860421"/>
              <a:gd name="connsiteX143" fmla="*/ 903824 w 4455913"/>
              <a:gd name="connsiteY143" fmla="*/ 4304223 h 4860421"/>
              <a:gd name="connsiteX144" fmla="*/ 948067 w 4455913"/>
              <a:gd name="connsiteY144" fmla="*/ 4304223 h 4860421"/>
              <a:gd name="connsiteX145" fmla="*/ 1460023 w 4455913"/>
              <a:gd name="connsiteY145" fmla="*/ 4310543 h 4860421"/>
              <a:gd name="connsiteX146" fmla="*/ 1485304 w 4455913"/>
              <a:gd name="connsiteY146" fmla="*/ 3994521 h 4860421"/>
              <a:gd name="connsiteX147" fmla="*/ 1491625 w 4455913"/>
              <a:gd name="connsiteY147" fmla="*/ 3697460 h 4860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4455913" h="4860421">
                <a:moveTo>
                  <a:pt x="1384177" y="0"/>
                </a:moveTo>
                <a:lnTo>
                  <a:pt x="1384177" y="50564"/>
                </a:lnTo>
                <a:cubicBezTo>
                  <a:pt x="1412341" y="121106"/>
                  <a:pt x="1752343" y="321331"/>
                  <a:pt x="1845570" y="334984"/>
                </a:cubicBezTo>
                <a:cubicBezTo>
                  <a:pt x="1885262" y="270035"/>
                  <a:pt x="1915815" y="206451"/>
                  <a:pt x="1896133" y="113768"/>
                </a:cubicBezTo>
                <a:lnTo>
                  <a:pt x="1927735" y="113768"/>
                </a:lnTo>
                <a:cubicBezTo>
                  <a:pt x="1964129" y="193462"/>
                  <a:pt x="2018345" y="265092"/>
                  <a:pt x="2022542" y="372906"/>
                </a:cubicBezTo>
                <a:lnTo>
                  <a:pt x="1997260" y="372906"/>
                </a:lnTo>
                <a:cubicBezTo>
                  <a:pt x="1995154" y="434004"/>
                  <a:pt x="1993047" y="495102"/>
                  <a:pt x="1990940" y="556199"/>
                </a:cubicBezTo>
                <a:lnTo>
                  <a:pt x="1978299" y="556199"/>
                </a:lnTo>
                <a:lnTo>
                  <a:pt x="1978299" y="543558"/>
                </a:lnTo>
                <a:cubicBezTo>
                  <a:pt x="1935282" y="494613"/>
                  <a:pt x="1905778" y="381831"/>
                  <a:pt x="1845570" y="353945"/>
                </a:cubicBezTo>
                <a:lnTo>
                  <a:pt x="1845570" y="360265"/>
                </a:lnTo>
                <a:lnTo>
                  <a:pt x="1776045" y="663647"/>
                </a:lnTo>
                <a:cubicBezTo>
                  <a:pt x="1664950" y="602420"/>
                  <a:pt x="1495228" y="385256"/>
                  <a:pt x="1384177" y="360265"/>
                </a:cubicBezTo>
                <a:cubicBezTo>
                  <a:pt x="1384177" y="366586"/>
                  <a:pt x="1396818" y="366586"/>
                  <a:pt x="1396818" y="372906"/>
                </a:cubicBezTo>
                <a:cubicBezTo>
                  <a:pt x="1529048" y="465185"/>
                  <a:pt x="1663813" y="662079"/>
                  <a:pt x="1795006" y="695249"/>
                </a:cubicBezTo>
                <a:lnTo>
                  <a:pt x="1795006" y="682608"/>
                </a:lnTo>
                <a:cubicBezTo>
                  <a:pt x="1813968" y="589908"/>
                  <a:pt x="1832929" y="497208"/>
                  <a:pt x="1851890" y="404508"/>
                </a:cubicBezTo>
                <a:cubicBezTo>
                  <a:pt x="1868747" y="404508"/>
                  <a:pt x="1864531" y="402404"/>
                  <a:pt x="1864531" y="410829"/>
                </a:cubicBezTo>
                <a:cubicBezTo>
                  <a:pt x="1909021" y="461020"/>
                  <a:pt x="1943998" y="589874"/>
                  <a:pt x="2009901" y="613083"/>
                </a:cubicBezTo>
                <a:lnTo>
                  <a:pt x="2009901" y="543558"/>
                </a:lnTo>
                <a:cubicBezTo>
                  <a:pt x="2014115" y="492995"/>
                  <a:pt x="2018329" y="442431"/>
                  <a:pt x="2022542" y="391868"/>
                </a:cubicBezTo>
                <a:lnTo>
                  <a:pt x="2035183" y="391868"/>
                </a:lnTo>
                <a:cubicBezTo>
                  <a:pt x="2035183" y="386647"/>
                  <a:pt x="2031587" y="553266"/>
                  <a:pt x="2047824" y="644685"/>
                </a:cubicBezTo>
                <a:cubicBezTo>
                  <a:pt x="2081322" y="833142"/>
                  <a:pt x="2023465" y="1228530"/>
                  <a:pt x="2085747" y="1365216"/>
                </a:cubicBezTo>
                <a:lnTo>
                  <a:pt x="2098388" y="1365216"/>
                </a:lnTo>
                <a:cubicBezTo>
                  <a:pt x="2144299" y="1194564"/>
                  <a:pt x="2282395" y="1050610"/>
                  <a:pt x="2300642" y="865901"/>
                </a:cubicBezTo>
                <a:lnTo>
                  <a:pt x="2193194" y="752133"/>
                </a:lnTo>
                <a:lnTo>
                  <a:pt x="2193194" y="739492"/>
                </a:lnTo>
                <a:cubicBezTo>
                  <a:pt x="2210702" y="732729"/>
                  <a:pt x="2206966" y="730814"/>
                  <a:pt x="2231117" y="726851"/>
                </a:cubicBezTo>
                <a:cubicBezTo>
                  <a:pt x="2245951" y="738999"/>
                  <a:pt x="2280195" y="745029"/>
                  <a:pt x="2294321" y="739492"/>
                </a:cubicBezTo>
                <a:cubicBezTo>
                  <a:pt x="2334361" y="659854"/>
                  <a:pt x="2277307" y="432318"/>
                  <a:pt x="2269040" y="353945"/>
                </a:cubicBezTo>
                <a:cubicBezTo>
                  <a:pt x="2277465" y="345520"/>
                  <a:pt x="2271144" y="347624"/>
                  <a:pt x="2288001" y="347624"/>
                </a:cubicBezTo>
                <a:cubicBezTo>
                  <a:pt x="2296066" y="363204"/>
                  <a:pt x="2298569" y="365549"/>
                  <a:pt x="2300642" y="391868"/>
                </a:cubicBezTo>
                <a:cubicBezTo>
                  <a:pt x="2349233" y="468863"/>
                  <a:pt x="2332396" y="663242"/>
                  <a:pt x="2325924" y="764774"/>
                </a:cubicBezTo>
                <a:cubicBezTo>
                  <a:pt x="2309560" y="773262"/>
                  <a:pt x="2303853" y="776252"/>
                  <a:pt x="2275360" y="777415"/>
                </a:cubicBezTo>
                <a:cubicBezTo>
                  <a:pt x="2241653" y="760558"/>
                  <a:pt x="2250078" y="762669"/>
                  <a:pt x="2250078" y="771094"/>
                </a:cubicBezTo>
                <a:cubicBezTo>
                  <a:pt x="2284322" y="800630"/>
                  <a:pt x="2326214" y="833806"/>
                  <a:pt x="2332244" y="891183"/>
                </a:cubicBezTo>
                <a:cubicBezTo>
                  <a:pt x="2258506" y="1061835"/>
                  <a:pt x="2184767" y="1232487"/>
                  <a:pt x="2111028" y="1403139"/>
                </a:cubicBezTo>
                <a:cubicBezTo>
                  <a:pt x="2111028" y="1403139"/>
                  <a:pt x="2145715" y="1519485"/>
                  <a:pt x="2148951" y="1542188"/>
                </a:cubicBezTo>
                <a:cubicBezTo>
                  <a:pt x="2157378" y="1742315"/>
                  <a:pt x="2165806" y="1942462"/>
                  <a:pt x="2174233" y="2142631"/>
                </a:cubicBezTo>
                <a:cubicBezTo>
                  <a:pt x="2193194" y="3048468"/>
                  <a:pt x="2212156" y="3954398"/>
                  <a:pt x="2231117" y="4860422"/>
                </a:cubicBezTo>
                <a:lnTo>
                  <a:pt x="2205835" y="4860422"/>
                </a:lnTo>
                <a:cubicBezTo>
                  <a:pt x="2186874" y="4123112"/>
                  <a:pt x="2167912" y="3385727"/>
                  <a:pt x="2148951" y="2648266"/>
                </a:cubicBezTo>
                <a:cubicBezTo>
                  <a:pt x="2142631" y="2408115"/>
                  <a:pt x="2136310" y="2167938"/>
                  <a:pt x="2129990" y="1927735"/>
                </a:cubicBezTo>
                <a:cubicBezTo>
                  <a:pt x="2127883" y="1889813"/>
                  <a:pt x="2125776" y="1851890"/>
                  <a:pt x="2123669" y="1813967"/>
                </a:cubicBezTo>
                <a:cubicBezTo>
                  <a:pt x="2056951" y="1638259"/>
                  <a:pt x="1954724" y="1546290"/>
                  <a:pt x="1820288" y="1441061"/>
                </a:cubicBezTo>
                <a:lnTo>
                  <a:pt x="1662277" y="1283050"/>
                </a:lnTo>
                <a:cubicBezTo>
                  <a:pt x="1588795" y="1225477"/>
                  <a:pt x="1454480" y="1128048"/>
                  <a:pt x="1434741" y="1023912"/>
                </a:cubicBezTo>
                <a:lnTo>
                  <a:pt x="1491625" y="878542"/>
                </a:lnTo>
                <a:lnTo>
                  <a:pt x="1460023" y="878542"/>
                </a:lnTo>
                <a:cubicBezTo>
                  <a:pt x="1428307" y="899545"/>
                  <a:pt x="1372801" y="913304"/>
                  <a:pt x="1327293" y="916464"/>
                </a:cubicBezTo>
                <a:cubicBezTo>
                  <a:pt x="1227013" y="774381"/>
                  <a:pt x="1116614" y="634415"/>
                  <a:pt x="1011271" y="492995"/>
                </a:cubicBezTo>
                <a:cubicBezTo>
                  <a:pt x="974499" y="443626"/>
                  <a:pt x="897434" y="397069"/>
                  <a:pt x="884862" y="328663"/>
                </a:cubicBezTo>
                <a:lnTo>
                  <a:pt x="910144" y="328663"/>
                </a:lnTo>
                <a:cubicBezTo>
                  <a:pt x="1040516" y="519541"/>
                  <a:pt x="1203944" y="696298"/>
                  <a:pt x="1339934" y="884862"/>
                </a:cubicBezTo>
                <a:cubicBezTo>
                  <a:pt x="1396281" y="865812"/>
                  <a:pt x="1444854" y="848381"/>
                  <a:pt x="1516907" y="846940"/>
                </a:cubicBezTo>
                <a:cubicBezTo>
                  <a:pt x="1539079" y="909752"/>
                  <a:pt x="1475369" y="969392"/>
                  <a:pt x="1466343" y="1042873"/>
                </a:cubicBezTo>
                <a:cubicBezTo>
                  <a:pt x="1579232" y="1139342"/>
                  <a:pt x="1664805" y="1273077"/>
                  <a:pt x="1782365" y="1365216"/>
                </a:cubicBezTo>
                <a:lnTo>
                  <a:pt x="2060465" y="1605393"/>
                </a:lnTo>
                <a:lnTo>
                  <a:pt x="2123669" y="1738122"/>
                </a:lnTo>
                <a:cubicBezTo>
                  <a:pt x="2133782" y="1326567"/>
                  <a:pt x="1884314" y="1114256"/>
                  <a:pt x="1706520" y="865901"/>
                </a:cubicBezTo>
                <a:cubicBezTo>
                  <a:pt x="1554147" y="653060"/>
                  <a:pt x="1412234" y="370536"/>
                  <a:pt x="1238807" y="183293"/>
                </a:cubicBezTo>
                <a:cubicBezTo>
                  <a:pt x="1251511" y="134272"/>
                  <a:pt x="1300311" y="22558"/>
                  <a:pt x="1346255" y="6320"/>
                </a:cubicBezTo>
                <a:close/>
                <a:moveTo>
                  <a:pt x="4234698" y="587801"/>
                </a:moveTo>
                <a:lnTo>
                  <a:pt x="4253659" y="587801"/>
                </a:lnTo>
                <a:lnTo>
                  <a:pt x="4253659" y="600442"/>
                </a:lnTo>
                <a:cubicBezTo>
                  <a:pt x="4257873" y="621510"/>
                  <a:pt x="4262086" y="642578"/>
                  <a:pt x="4266300" y="663647"/>
                </a:cubicBezTo>
                <a:cubicBezTo>
                  <a:pt x="4298427" y="750641"/>
                  <a:pt x="4388569" y="841485"/>
                  <a:pt x="4455913" y="897503"/>
                </a:cubicBezTo>
                <a:cubicBezTo>
                  <a:pt x="4453807" y="901717"/>
                  <a:pt x="4451700" y="905930"/>
                  <a:pt x="4449593" y="910144"/>
                </a:cubicBezTo>
                <a:lnTo>
                  <a:pt x="4430632" y="916464"/>
                </a:lnTo>
                <a:cubicBezTo>
                  <a:pt x="4370941" y="844772"/>
                  <a:pt x="4196560" y="721871"/>
                  <a:pt x="4234698" y="587801"/>
                </a:cubicBezTo>
                <a:close/>
                <a:moveTo>
                  <a:pt x="2534498" y="809017"/>
                </a:moveTo>
                <a:lnTo>
                  <a:pt x="2559780" y="809017"/>
                </a:lnTo>
                <a:cubicBezTo>
                  <a:pt x="2582955" y="882755"/>
                  <a:pt x="2606130" y="956494"/>
                  <a:pt x="2629305" y="1030232"/>
                </a:cubicBezTo>
                <a:cubicBezTo>
                  <a:pt x="2704518" y="1301379"/>
                  <a:pt x="2715927" y="1602865"/>
                  <a:pt x="2717791" y="1934056"/>
                </a:cubicBezTo>
                <a:lnTo>
                  <a:pt x="2711471" y="1934056"/>
                </a:lnTo>
                <a:cubicBezTo>
                  <a:pt x="2637174" y="1883436"/>
                  <a:pt x="2611905" y="1885806"/>
                  <a:pt x="2616664" y="1750763"/>
                </a:cubicBezTo>
                <a:cubicBezTo>
                  <a:pt x="2618771" y="1672811"/>
                  <a:pt x="2620878" y="1594859"/>
                  <a:pt x="2622984" y="1516907"/>
                </a:cubicBezTo>
                <a:cubicBezTo>
                  <a:pt x="2622984" y="1335952"/>
                  <a:pt x="2634178" y="1151585"/>
                  <a:pt x="2591382" y="1004951"/>
                </a:cubicBezTo>
                <a:cubicBezTo>
                  <a:pt x="2574715" y="947839"/>
                  <a:pt x="2528538" y="858689"/>
                  <a:pt x="2534498" y="809017"/>
                </a:cubicBezTo>
                <a:close/>
                <a:moveTo>
                  <a:pt x="3318233" y="1264089"/>
                </a:moveTo>
                <a:lnTo>
                  <a:pt x="3337195" y="1270409"/>
                </a:lnTo>
                <a:cubicBezTo>
                  <a:pt x="3370693" y="1309748"/>
                  <a:pt x="3379390" y="1449910"/>
                  <a:pt x="3330874" y="1478984"/>
                </a:cubicBezTo>
                <a:cubicBezTo>
                  <a:pt x="3288736" y="1487409"/>
                  <a:pt x="3301377" y="1491625"/>
                  <a:pt x="3292951" y="1466343"/>
                </a:cubicBezTo>
                <a:cubicBezTo>
                  <a:pt x="3278004" y="1137528"/>
                  <a:pt x="3293147" y="1428572"/>
                  <a:pt x="3236067" y="1453702"/>
                </a:cubicBezTo>
                <a:lnTo>
                  <a:pt x="3236067" y="1447382"/>
                </a:lnTo>
                <a:cubicBezTo>
                  <a:pt x="3233961" y="1443168"/>
                  <a:pt x="3231854" y="1438954"/>
                  <a:pt x="3229747" y="1434741"/>
                </a:cubicBezTo>
                <a:cubicBezTo>
                  <a:pt x="3258328" y="1398601"/>
                  <a:pt x="3254801" y="1314570"/>
                  <a:pt x="3273990" y="1270409"/>
                </a:cubicBezTo>
                <a:cubicBezTo>
                  <a:pt x="3290847" y="1270409"/>
                  <a:pt x="3284526" y="1266194"/>
                  <a:pt x="3292951" y="1283050"/>
                </a:cubicBezTo>
                <a:cubicBezTo>
                  <a:pt x="3318233" y="1323040"/>
                  <a:pt x="3303127" y="1401381"/>
                  <a:pt x="3318233" y="1453702"/>
                </a:cubicBezTo>
                <a:lnTo>
                  <a:pt x="3324554" y="1447382"/>
                </a:lnTo>
                <a:cubicBezTo>
                  <a:pt x="3362293" y="1396578"/>
                  <a:pt x="3316489" y="1297998"/>
                  <a:pt x="3318233" y="1264089"/>
                </a:cubicBezTo>
                <a:close/>
                <a:moveTo>
                  <a:pt x="897503" y="1396818"/>
                </a:moveTo>
                <a:lnTo>
                  <a:pt x="922785" y="1409459"/>
                </a:lnTo>
                <a:cubicBezTo>
                  <a:pt x="880046" y="1500669"/>
                  <a:pt x="809529" y="1571661"/>
                  <a:pt x="777415" y="1674918"/>
                </a:cubicBezTo>
                <a:cubicBezTo>
                  <a:pt x="762031" y="1724375"/>
                  <a:pt x="769615" y="1804569"/>
                  <a:pt x="733172" y="1832929"/>
                </a:cubicBezTo>
                <a:cubicBezTo>
                  <a:pt x="728747" y="1782782"/>
                  <a:pt x="690559" y="1724217"/>
                  <a:pt x="707890" y="1681238"/>
                </a:cubicBezTo>
                <a:cubicBezTo>
                  <a:pt x="749605" y="1593700"/>
                  <a:pt x="842022" y="1485159"/>
                  <a:pt x="897503" y="1396818"/>
                </a:cubicBezTo>
                <a:close/>
                <a:moveTo>
                  <a:pt x="189613" y="2174233"/>
                </a:moveTo>
                <a:cubicBezTo>
                  <a:pt x="229356" y="2173108"/>
                  <a:pt x="259182" y="2176761"/>
                  <a:pt x="284420" y="2186874"/>
                </a:cubicBezTo>
                <a:lnTo>
                  <a:pt x="290740" y="2212156"/>
                </a:lnTo>
                <a:lnTo>
                  <a:pt x="208575" y="2250078"/>
                </a:lnTo>
                <a:cubicBezTo>
                  <a:pt x="253949" y="2247139"/>
                  <a:pt x="282865" y="2244744"/>
                  <a:pt x="297061" y="2275360"/>
                </a:cubicBezTo>
                <a:lnTo>
                  <a:pt x="290740" y="2275360"/>
                </a:lnTo>
                <a:lnTo>
                  <a:pt x="107448" y="2288001"/>
                </a:lnTo>
                <a:cubicBezTo>
                  <a:pt x="103234" y="2279574"/>
                  <a:pt x="99020" y="2271146"/>
                  <a:pt x="94807" y="2262719"/>
                </a:cubicBezTo>
                <a:lnTo>
                  <a:pt x="101127" y="2262719"/>
                </a:lnTo>
                <a:cubicBezTo>
                  <a:pt x="125145" y="2224165"/>
                  <a:pt x="188583" y="2229094"/>
                  <a:pt x="227536" y="2205835"/>
                </a:cubicBezTo>
                <a:cubicBezTo>
                  <a:pt x="140535" y="2205488"/>
                  <a:pt x="84125" y="2234909"/>
                  <a:pt x="6320" y="2243758"/>
                </a:cubicBezTo>
                <a:lnTo>
                  <a:pt x="0" y="2218476"/>
                </a:lnTo>
                <a:lnTo>
                  <a:pt x="12641" y="2218476"/>
                </a:lnTo>
                <a:cubicBezTo>
                  <a:pt x="59539" y="2188605"/>
                  <a:pt x="136629" y="2201341"/>
                  <a:pt x="189613" y="2174233"/>
                </a:cubicBezTo>
                <a:close/>
                <a:moveTo>
                  <a:pt x="720531" y="2673548"/>
                </a:moveTo>
                <a:lnTo>
                  <a:pt x="739492" y="2673548"/>
                </a:lnTo>
                <a:cubicBezTo>
                  <a:pt x="752853" y="2692206"/>
                  <a:pt x="843602" y="2772507"/>
                  <a:pt x="834299" y="2780995"/>
                </a:cubicBezTo>
                <a:lnTo>
                  <a:pt x="809017" y="2787316"/>
                </a:lnTo>
                <a:lnTo>
                  <a:pt x="714210" y="2692509"/>
                </a:lnTo>
                <a:close/>
                <a:moveTo>
                  <a:pt x="764774" y="2793636"/>
                </a:moveTo>
                <a:lnTo>
                  <a:pt x="783735" y="2799957"/>
                </a:lnTo>
                <a:lnTo>
                  <a:pt x="790056" y="2818918"/>
                </a:lnTo>
                <a:cubicBezTo>
                  <a:pt x="738392" y="2897544"/>
                  <a:pt x="747759" y="3052143"/>
                  <a:pt x="758453" y="3153902"/>
                </a:cubicBezTo>
                <a:cubicBezTo>
                  <a:pt x="780916" y="3162074"/>
                  <a:pt x="782313" y="3161568"/>
                  <a:pt x="790056" y="3185504"/>
                </a:cubicBezTo>
                <a:lnTo>
                  <a:pt x="758453" y="3191824"/>
                </a:lnTo>
                <a:lnTo>
                  <a:pt x="745812" y="3185504"/>
                </a:lnTo>
                <a:cubicBezTo>
                  <a:pt x="690660" y="3075199"/>
                  <a:pt x="734865" y="2895768"/>
                  <a:pt x="764774" y="2793636"/>
                </a:cubicBezTo>
                <a:close/>
                <a:moveTo>
                  <a:pt x="872221" y="3097018"/>
                </a:moveTo>
                <a:cubicBezTo>
                  <a:pt x="870173" y="3216955"/>
                  <a:pt x="771271" y="3262803"/>
                  <a:pt x="651006" y="3248708"/>
                </a:cubicBezTo>
                <a:lnTo>
                  <a:pt x="651006" y="3223427"/>
                </a:lnTo>
                <a:cubicBezTo>
                  <a:pt x="857052" y="3224691"/>
                  <a:pt x="786320" y="3121712"/>
                  <a:pt x="872221" y="3097018"/>
                </a:cubicBezTo>
                <a:close/>
                <a:moveTo>
                  <a:pt x="840619" y="3558410"/>
                </a:moveTo>
                <a:lnTo>
                  <a:pt x="1150321" y="3590012"/>
                </a:lnTo>
                <a:lnTo>
                  <a:pt x="1497945" y="3577371"/>
                </a:lnTo>
                <a:lnTo>
                  <a:pt x="1504266" y="3583692"/>
                </a:lnTo>
                <a:lnTo>
                  <a:pt x="1504266" y="3596333"/>
                </a:lnTo>
                <a:cubicBezTo>
                  <a:pt x="1480362" y="3608601"/>
                  <a:pt x="1443823" y="3609960"/>
                  <a:pt x="1403139" y="3608974"/>
                </a:cubicBezTo>
                <a:cubicBezTo>
                  <a:pt x="1283335" y="3668563"/>
                  <a:pt x="972716" y="3598570"/>
                  <a:pt x="853260" y="3590012"/>
                </a:cubicBezTo>
                <a:cubicBezTo>
                  <a:pt x="846307" y="3576740"/>
                  <a:pt x="845043" y="3578003"/>
                  <a:pt x="840619" y="3558410"/>
                </a:cubicBezTo>
                <a:close/>
                <a:moveTo>
                  <a:pt x="1491625" y="3697460"/>
                </a:moveTo>
                <a:lnTo>
                  <a:pt x="1510586" y="3703780"/>
                </a:lnTo>
                <a:cubicBezTo>
                  <a:pt x="1512693" y="3811228"/>
                  <a:pt x="1514800" y="3918675"/>
                  <a:pt x="1516907" y="4026123"/>
                </a:cubicBezTo>
                <a:cubicBezTo>
                  <a:pt x="1481512" y="4102979"/>
                  <a:pt x="1512969" y="4256510"/>
                  <a:pt x="1472664" y="4342145"/>
                </a:cubicBezTo>
                <a:cubicBezTo>
                  <a:pt x="1300021" y="4363148"/>
                  <a:pt x="1071853" y="4369121"/>
                  <a:pt x="910144" y="4329504"/>
                </a:cubicBezTo>
                <a:lnTo>
                  <a:pt x="903824" y="4304223"/>
                </a:lnTo>
                <a:lnTo>
                  <a:pt x="948067" y="4304223"/>
                </a:lnTo>
                <a:cubicBezTo>
                  <a:pt x="1013483" y="4345900"/>
                  <a:pt x="1383672" y="4338012"/>
                  <a:pt x="1460023" y="4310543"/>
                </a:cubicBezTo>
                <a:cubicBezTo>
                  <a:pt x="1468450" y="4205202"/>
                  <a:pt x="1476877" y="4099862"/>
                  <a:pt x="1485304" y="3994521"/>
                </a:cubicBezTo>
                <a:cubicBezTo>
                  <a:pt x="1487411" y="3895500"/>
                  <a:pt x="1489518" y="3796480"/>
                  <a:pt x="1491625" y="3697460"/>
                </a:cubicBezTo>
                <a:close/>
              </a:path>
            </a:pathLst>
          </a:custGeom>
          <a:solidFill>
            <a:schemeClr val="accent1"/>
          </a:solidFill>
          <a:ln w="6316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5" name="署名占位符 10"/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5585460" y="4128126"/>
            <a:ext cx="6035674" cy="842653"/>
          </a:xfrm>
        </p:spPr>
        <p:txBody>
          <a:bodyPr wrap="square"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84" y="523097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84" y="523097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1" Type="http://schemas.openxmlformats.org/officeDocument/2006/relationships/theme" Target="../theme/theme2.xml"/><Relationship Id="rId20" Type="http://schemas.openxmlformats.org/officeDocument/2006/relationships/tags" Target="../tags/tag95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94.xml"/><Relationship Id="rId18" Type="http://schemas.openxmlformats.org/officeDocument/2006/relationships/tags" Target="../tags/tag93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9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2"/>
            </p:custDataLst>
          </p:nvPr>
        </p:nvSpPr>
        <p:spPr>
          <a:xfrm>
            <a:off x="4991815" y="6567170"/>
            <a:ext cx="720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9" name="椭圆 8"/>
          <p:cNvSpPr/>
          <p:nvPr>
            <p:custDataLst>
              <p:tags r:id="rId13"/>
            </p:custDataLst>
          </p:nvPr>
        </p:nvSpPr>
        <p:spPr>
          <a:xfrm>
            <a:off x="547099" y="526399"/>
            <a:ext cx="564515" cy="56451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1"/>
            <p:custDataLst>
              <p:tags r:id="rId17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dirty="0" smtClean="0">
          <a:ln>
            <a:noFill/>
            <a:prstDash val="sysDot"/>
          </a:ln>
          <a:solidFill>
            <a:schemeClr val="accent1"/>
          </a:solidFill>
          <a:uFillTx/>
          <a:latin typeface="+mj-ea"/>
          <a:ea typeface="+mj-ea"/>
          <a:cs typeface="MiSans Normal" panose="00000500000000000000" charset="-122"/>
          <a:sym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charset="-122"/>
          <a:sym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86.xml"/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1" Type="http://schemas.openxmlformats.org/officeDocument/2006/relationships/notesSlide" Target="../notesSlides/notesSlide3.xml"/><Relationship Id="rId20" Type="http://schemas.openxmlformats.org/officeDocument/2006/relationships/slideLayout" Target="../slideLayouts/slideLayout17.xml"/><Relationship Id="rId2" Type="http://schemas.openxmlformats.org/officeDocument/2006/relationships/image" Target="../media/image19.jpeg"/><Relationship Id="rId19" Type="http://schemas.openxmlformats.org/officeDocument/2006/relationships/tags" Target="../tags/tag190.xml"/><Relationship Id="rId18" Type="http://schemas.openxmlformats.org/officeDocument/2006/relationships/image" Target="../media/image25.svg"/><Relationship Id="rId17" Type="http://schemas.openxmlformats.org/officeDocument/2006/relationships/image" Target="../media/image24.png"/><Relationship Id="rId16" Type="http://schemas.openxmlformats.org/officeDocument/2006/relationships/tags" Target="../tags/tag189.xml"/><Relationship Id="rId15" Type="http://schemas.openxmlformats.org/officeDocument/2006/relationships/image" Target="../media/image23.svg"/><Relationship Id="rId14" Type="http://schemas.openxmlformats.org/officeDocument/2006/relationships/image" Target="../media/image22.png"/><Relationship Id="rId13" Type="http://schemas.openxmlformats.org/officeDocument/2006/relationships/tags" Target="../tags/tag188.xml"/><Relationship Id="rId12" Type="http://schemas.openxmlformats.org/officeDocument/2006/relationships/image" Target="../media/image21.svg"/><Relationship Id="rId11" Type="http://schemas.openxmlformats.org/officeDocument/2006/relationships/image" Target="../media/image20.png"/><Relationship Id="rId10" Type="http://schemas.openxmlformats.org/officeDocument/2006/relationships/tags" Target="../tags/tag187.xml"/><Relationship Id="rId1" Type="http://schemas.openxmlformats.org/officeDocument/2006/relationships/tags" Target="../tags/tag17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image" Target="../media/image26.jpeg"/><Relationship Id="rId3" Type="http://schemas.openxmlformats.org/officeDocument/2006/relationships/tags" Target="../tags/tag193.xml"/><Relationship Id="rId22" Type="http://schemas.openxmlformats.org/officeDocument/2006/relationships/notesSlide" Target="../notesSlides/notesSlide4.xml"/><Relationship Id="rId21" Type="http://schemas.openxmlformats.org/officeDocument/2006/relationships/slideLayout" Target="../slideLayouts/slideLayout17.xml"/><Relationship Id="rId20" Type="http://schemas.openxmlformats.org/officeDocument/2006/relationships/tags" Target="../tags/tag203.xml"/><Relationship Id="rId2" Type="http://schemas.openxmlformats.org/officeDocument/2006/relationships/tags" Target="../tags/tag192.xml"/><Relationship Id="rId19" Type="http://schemas.openxmlformats.org/officeDocument/2006/relationships/image" Target="../media/image25.svg"/><Relationship Id="rId18" Type="http://schemas.openxmlformats.org/officeDocument/2006/relationships/image" Target="../media/image29.png"/><Relationship Id="rId17" Type="http://schemas.openxmlformats.org/officeDocument/2006/relationships/tags" Target="../tags/tag202.xml"/><Relationship Id="rId16" Type="http://schemas.openxmlformats.org/officeDocument/2006/relationships/image" Target="../media/image23.svg"/><Relationship Id="rId15" Type="http://schemas.openxmlformats.org/officeDocument/2006/relationships/image" Target="../media/image28.png"/><Relationship Id="rId14" Type="http://schemas.openxmlformats.org/officeDocument/2006/relationships/tags" Target="../tags/tag201.xml"/><Relationship Id="rId13" Type="http://schemas.openxmlformats.org/officeDocument/2006/relationships/image" Target="../media/image21.svg"/><Relationship Id="rId12" Type="http://schemas.openxmlformats.org/officeDocument/2006/relationships/image" Target="../media/image27.png"/><Relationship Id="rId11" Type="http://schemas.openxmlformats.org/officeDocument/2006/relationships/tags" Target="../tags/tag200.xml"/><Relationship Id="rId10" Type="http://schemas.openxmlformats.org/officeDocument/2006/relationships/tags" Target="../tags/tag199.xml"/><Relationship Id="rId1" Type="http://schemas.openxmlformats.org/officeDocument/2006/relationships/tags" Target="../tags/tag19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0.jpeg"/><Relationship Id="rId2" Type="http://schemas.openxmlformats.org/officeDocument/2006/relationships/tags" Target="../tags/tag208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215.xml"/><Relationship Id="rId1" Type="http://schemas.openxmlformats.org/officeDocument/2006/relationships/tags" Target="../tags/tag20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image" Target="../media/image31.jpeg"/><Relationship Id="rId19" Type="http://schemas.openxmlformats.org/officeDocument/2006/relationships/notesSlide" Target="../notesSlides/notesSlide6.xml"/><Relationship Id="rId18" Type="http://schemas.openxmlformats.org/officeDocument/2006/relationships/slideLayout" Target="../slideLayouts/slideLayout17.xml"/><Relationship Id="rId17" Type="http://schemas.openxmlformats.org/officeDocument/2006/relationships/tags" Target="../tags/tag231.xml"/><Relationship Id="rId16" Type="http://schemas.openxmlformats.org/officeDocument/2006/relationships/tags" Target="../tags/tag230.xml"/><Relationship Id="rId15" Type="http://schemas.openxmlformats.org/officeDocument/2006/relationships/tags" Target="../tags/tag229.xml"/><Relationship Id="rId14" Type="http://schemas.openxmlformats.org/officeDocument/2006/relationships/tags" Target="../tags/tag228.xml"/><Relationship Id="rId13" Type="http://schemas.openxmlformats.org/officeDocument/2006/relationships/tags" Target="../tags/tag227.xml"/><Relationship Id="rId12" Type="http://schemas.openxmlformats.org/officeDocument/2006/relationships/tags" Target="../tags/tag226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tags" Target="../tags/tag21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image" Target="../media/image33.svg"/><Relationship Id="rId6" Type="http://schemas.openxmlformats.org/officeDocument/2006/relationships/image" Target="../media/image32.png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6" Type="http://schemas.openxmlformats.org/officeDocument/2006/relationships/slideLayout" Target="../slideLayouts/slideLayout17.xml"/><Relationship Id="rId25" Type="http://schemas.openxmlformats.org/officeDocument/2006/relationships/tags" Target="../tags/tag250.xml"/><Relationship Id="rId24" Type="http://schemas.openxmlformats.org/officeDocument/2006/relationships/tags" Target="../tags/tag249.xml"/><Relationship Id="rId23" Type="http://schemas.openxmlformats.org/officeDocument/2006/relationships/image" Target="../media/image37.svg"/><Relationship Id="rId22" Type="http://schemas.openxmlformats.org/officeDocument/2006/relationships/image" Target="../media/image36.png"/><Relationship Id="rId21" Type="http://schemas.openxmlformats.org/officeDocument/2006/relationships/tags" Target="../tags/tag248.xml"/><Relationship Id="rId20" Type="http://schemas.openxmlformats.org/officeDocument/2006/relationships/image" Target="../media/image35.svg"/><Relationship Id="rId2" Type="http://schemas.openxmlformats.org/officeDocument/2006/relationships/tags" Target="../tags/tag233.xml"/><Relationship Id="rId19" Type="http://schemas.openxmlformats.org/officeDocument/2006/relationships/image" Target="../media/image34.png"/><Relationship Id="rId18" Type="http://schemas.openxmlformats.org/officeDocument/2006/relationships/tags" Target="../tags/tag247.xml"/><Relationship Id="rId17" Type="http://schemas.openxmlformats.org/officeDocument/2006/relationships/tags" Target="../tags/tag246.xml"/><Relationship Id="rId16" Type="http://schemas.openxmlformats.org/officeDocument/2006/relationships/tags" Target="../tags/tag245.xml"/><Relationship Id="rId15" Type="http://schemas.openxmlformats.org/officeDocument/2006/relationships/tags" Target="../tags/tag244.xml"/><Relationship Id="rId14" Type="http://schemas.openxmlformats.org/officeDocument/2006/relationships/tags" Target="../tags/tag243.xml"/><Relationship Id="rId13" Type="http://schemas.openxmlformats.org/officeDocument/2006/relationships/tags" Target="../tags/tag242.xml"/><Relationship Id="rId12" Type="http://schemas.openxmlformats.org/officeDocument/2006/relationships/tags" Target="../tags/tag241.xml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tags" Target="../tags/tag23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1.xml"/><Relationship Id="rId2" Type="http://schemas.openxmlformats.org/officeDocument/2006/relationships/image" Target="../media/image38.png"/><Relationship Id="rId1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" Type="http://schemas.openxmlformats.org/officeDocument/2006/relationships/tags" Target="../tags/tag25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4" Type="http://schemas.openxmlformats.org/officeDocument/2006/relationships/slideLayout" Target="../slideLayouts/slideLayout17.xml"/><Relationship Id="rId23" Type="http://schemas.openxmlformats.org/officeDocument/2006/relationships/tags" Target="../tags/tag126.xml"/><Relationship Id="rId22" Type="http://schemas.openxmlformats.org/officeDocument/2006/relationships/image" Target="../media/image11.svg"/><Relationship Id="rId21" Type="http://schemas.openxmlformats.org/officeDocument/2006/relationships/image" Target="../media/image10.png"/><Relationship Id="rId20" Type="http://schemas.openxmlformats.org/officeDocument/2006/relationships/tags" Target="../tags/tag125.xml"/><Relationship Id="rId2" Type="http://schemas.openxmlformats.org/officeDocument/2006/relationships/tags" Target="../tags/tag111.xml"/><Relationship Id="rId19" Type="http://schemas.openxmlformats.org/officeDocument/2006/relationships/image" Target="../media/image9.svg"/><Relationship Id="rId18" Type="http://schemas.openxmlformats.org/officeDocument/2006/relationships/image" Target="../media/image8.png"/><Relationship Id="rId17" Type="http://schemas.openxmlformats.org/officeDocument/2006/relationships/tags" Target="../tags/tag124.xml"/><Relationship Id="rId16" Type="http://schemas.openxmlformats.org/officeDocument/2006/relationships/image" Target="../media/image7.svg"/><Relationship Id="rId15" Type="http://schemas.openxmlformats.org/officeDocument/2006/relationships/image" Target="../media/image6.png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tags" Target="../tags/tag11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image" Target="../media/image12.jpe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3" Type="http://schemas.openxmlformats.org/officeDocument/2006/relationships/slideLayout" Target="../slideLayouts/slideLayout17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tags" Target="../tags/tag12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image" Target="../media/image13.jpeg"/><Relationship Id="rId18" Type="http://schemas.openxmlformats.org/officeDocument/2006/relationships/slideLayout" Target="../slideLayouts/slideLayout17.xml"/><Relationship Id="rId17" Type="http://schemas.openxmlformats.org/officeDocument/2006/relationships/tags" Target="../tags/tag153.xml"/><Relationship Id="rId16" Type="http://schemas.openxmlformats.org/officeDocument/2006/relationships/tags" Target="../tags/tag152.xml"/><Relationship Id="rId15" Type="http://schemas.openxmlformats.org/officeDocument/2006/relationships/tags" Target="../tags/tag151.xml"/><Relationship Id="rId14" Type="http://schemas.openxmlformats.org/officeDocument/2006/relationships/tags" Target="../tags/tag150.xml"/><Relationship Id="rId13" Type="http://schemas.openxmlformats.org/officeDocument/2006/relationships/tags" Target="../tags/tag149.xml"/><Relationship Id="rId12" Type="http://schemas.openxmlformats.org/officeDocument/2006/relationships/tags" Target="../tags/tag14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tags" Target="../tags/tag13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tags" Target="../tags/tag159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17.xml"/><Relationship Id="rId20" Type="http://schemas.openxmlformats.org/officeDocument/2006/relationships/tags" Target="../tags/tag172.xml"/><Relationship Id="rId2" Type="http://schemas.openxmlformats.org/officeDocument/2006/relationships/tags" Target="../tags/tag158.xml"/><Relationship Id="rId19" Type="http://schemas.openxmlformats.org/officeDocument/2006/relationships/image" Target="../media/image17.svg"/><Relationship Id="rId18" Type="http://schemas.openxmlformats.org/officeDocument/2006/relationships/image" Target="../media/image16.png"/><Relationship Id="rId17" Type="http://schemas.openxmlformats.org/officeDocument/2006/relationships/tags" Target="../tags/tag171.xml"/><Relationship Id="rId16" Type="http://schemas.openxmlformats.org/officeDocument/2006/relationships/image" Target="../media/image15.svg"/><Relationship Id="rId15" Type="http://schemas.openxmlformats.org/officeDocument/2006/relationships/image" Target="../media/image14.png"/><Relationship Id="rId14" Type="http://schemas.openxmlformats.org/officeDocument/2006/relationships/tags" Target="../tags/tag170.xml"/><Relationship Id="rId13" Type="http://schemas.openxmlformats.org/officeDocument/2006/relationships/tags" Target="../tags/tag169.xml"/><Relationship Id="rId12" Type="http://schemas.openxmlformats.org/officeDocument/2006/relationships/tags" Target="../tags/tag168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tags" Target="../tags/tag15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image" Target="../media/image18.jpeg"/><Relationship Id="rId1" Type="http://schemas.openxmlformats.org/officeDocument/2006/relationships/tags" Target="../tags/tag1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4"/>
            <p:custDataLst>
              <p:tags r:id="rId1"/>
            </p:custDataLst>
          </p:nvPr>
        </p:nvSpPr>
        <p:spPr>
          <a:xfrm>
            <a:off x="640292" y="2139586"/>
            <a:ext cx="6862868" cy="138087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假期健康管理与科学减脂指南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731520" y="4170775"/>
            <a:ext cx="3750310" cy="504000"/>
          </a:xfrm>
        </p:spPr>
        <p:txBody>
          <a:bodyPr>
            <a:normAutofit/>
          </a:bodyPr>
          <a:lstStyle/>
          <a:p>
            <a:r>
              <a:rPr lang="zh-CN" altLang="en-US" dirty="0"/>
              <a:t>汇报人</a:t>
            </a:r>
            <a:r>
              <a:rPr lang="en-US" altLang="zh-CN" dirty="0"/>
              <a:t> </a:t>
            </a:r>
            <a:r>
              <a:rPr lang="zh-CN" altLang="en-US" dirty="0"/>
              <a:t>高梓桐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/data/temp/720548f4-24bb-11f0-bd75-ae5b8d3c962e.jpg@base@tag=imgScale&amp;m=1&amp;w=1076&amp;h=1904&amp;q=95720548f4-24bb-11f0-bd75-ae5b8d3c962e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7433" r="7433"/>
          <a:stretch>
            <a:fillRect/>
          </a:stretch>
        </p:blipFill>
        <p:spPr>
          <a:xfrm>
            <a:off x="2899" y="0"/>
            <a:ext cx="3877900" cy="6858000"/>
          </a:xfrm>
          <a:custGeom>
            <a:avLst/>
            <a:gdLst>
              <a:gd name="connsiteX0" fmla="*/ 0 w 3877900"/>
              <a:gd name="connsiteY0" fmla="*/ 0 h 6858000"/>
              <a:gd name="connsiteX1" fmla="*/ 3877900 w 3877900"/>
              <a:gd name="connsiteY1" fmla="*/ 0 h 6858000"/>
              <a:gd name="connsiteX2" fmla="*/ 3877900 w 3877900"/>
              <a:gd name="connsiteY2" fmla="*/ 6858000 h 6858000"/>
              <a:gd name="connsiteX3" fmla="*/ 0 w 38779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7900" h="6858000">
                <a:moveTo>
                  <a:pt x="0" y="0"/>
                </a:moveTo>
                <a:lnTo>
                  <a:pt x="3877900" y="0"/>
                </a:lnTo>
                <a:lnTo>
                  <a:pt x="38779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443155" y="311324"/>
            <a:ext cx="7228617" cy="704850"/>
          </a:xfrm>
        </p:spPr>
        <p:txBody>
          <a:bodyPr lIns="0" tIns="0" rIns="0" bIns="0" anchor="b" anchorCtr="0">
            <a:normAutofit/>
          </a:bodyPr>
          <a:lstStyle/>
          <a:p>
            <a:r>
              <a:rPr lang="zh-CN" altLang="en-US" dirty="0"/>
              <a:t>运动组合增效方案</a:t>
            </a:r>
            <a:endParaRPr lang="zh-CN" altLang="en-US" dirty="0"/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5252058" y="2265069"/>
            <a:ext cx="6280829" cy="8827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有氧运动（快走、游泳等）和力量训练（居家哑铃、深蹲等）相结合，能产生协同效应。有氧运动主要消耗热量，力量训练则增加肌肉量，提高基础代谢，两者配合减脂效果更佳。</a:t>
            </a:r>
            <a:endParaRPr lang="zh-CN" altLang="en-US" sz="12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5252058" y="1848220"/>
            <a:ext cx="6280829" cy="36915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</a:rPr>
              <a:t>有氧与力量协同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5252058" y="3697906"/>
            <a:ext cx="6280829" cy="8827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有氧运动每周进行3 - 5次，每次30分钟；力量训练每周2 - 3次。例如周一、三、五进行30分钟快走，周二、四进行20分钟哑铃训练和10分钟深蹲训练。</a:t>
            </a:r>
            <a:endParaRPr lang="zh-CN" altLang="en-US" sz="12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5252058" y="3281057"/>
            <a:ext cx="6280829" cy="36915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</a:rPr>
              <a:t>运动计划安排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5252058" y="5114409"/>
            <a:ext cx="6280829" cy="8827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居家也能进行有效的运动组合训练。如可以先进行15分钟的跳绳有氧运动，再进行15分钟的俯卧撑、仰卧起坐等力量训练，最后进行10分钟的拉伸放松。</a:t>
            </a:r>
            <a:endParaRPr lang="zh-CN" altLang="en-US" sz="12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5252058" y="4697560"/>
            <a:ext cx="6280829" cy="36915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</a:rPr>
              <a:t>居家训练示例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pic>
        <p:nvPicPr>
          <p:cNvPr id="22" name="图形 1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36001" y="1950145"/>
            <a:ext cx="471079" cy="471079"/>
          </a:xfrm>
          <a:prstGeom prst="rect">
            <a:avLst/>
          </a:prstGeom>
        </p:spPr>
      </p:pic>
      <p:pic>
        <p:nvPicPr>
          <p:cNvPr id="23" name="图形 1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54949" y="3384942"/>
            <a:ext cx="451905" cy="448254"/>
          </a:xfrm>
          <a:prstGeom prst="rect">
            <a:avLst/>
          </a:prstGeom>
        </p:spPr>
      </p:pic>
      <p:pic>
        <p:nvPicPr>
          <p:cNvPr id="24" name="图形 2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454949" y="4787071"/>
            <a:ext cx="451905" cy="451905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减脂误区警示</a:t>
            </a:r>
            <a:endParaRPr lang="zh-CN" altLang="en-US"/>
          </a:p>
        </p:txBody>
      </p:sp>
      <p:sp>
        <p:nvSpPr>
          <p:cNvPr id="55" name="椭圆 54"/>
          <p:cNvSpPr/>
          <p:nvPr>
            <p:custDataLst>
              <p:tags r:id="rId2"/>
            </p:custDataLst>
          </p:nvPr>
        </p:nvSpPr>
        <p:spPr>
          <a:xfrm>
            <a:off x="457352" y="2124709"/>
            <a:ext cx="3517135" cy="3517135"/>
          </a:xfrm>
          <a:prstGeom prst="ellipse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+mj-ea"/>
              <a:ea typeface="+mj-ea"/>
            </a:endParaRPr>
          </a:p>
        </p:txBody>
      </p:sp>
      <p:pic>
        <p:nvPicPr>
          <p:cNvPr id="56" name="图片" descr="/data/temp/71f3b644-24bb-11f0-80b8-1ab25010afc6.jpg@base@tag=imgScale&amp;m=1&amp;w=989&amp;h=989&amp;q=9571f3b644-24bb-11f0-80b8-1ab25010afc6"/>
          <p:cNvPicPr/>
          <p:nvPr>
            <p:custDataLst>
              <p:tags r:id="rId3"/>
            </p:custDataLst>
          </p:nvPr>
        </p:nvPicPr>
        <p:blipFill rotWithShape="1">
          <a:blip r:embed="rId4"/>
          <a:srcRect l="7075" r="26280"/>
          <a:stretch>
            <a:fillRect/>
          </a:stretch>
        </p:blipFill>
        <p:spPr>
          <a:xfrm>
            <a:off x="731520" y="1728470"/>
            <a:ext cx="3564000" cy="356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5338569" y="2108755"/>
            <a:ext cx="6280829" cy="8827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科学的减重速度是每周0.5 - 1kg。这样既能保证身体的健康，又能可持续地减脂。例如，一个月减重2 - 4kg是比较合理的范围。</a:t>
            </a:r>
            <a:endParaRPr lang="zh-CN" altLang="en-US" sz="12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5338569" y="1691906"/>
            <a:ext cx="6280829" cy="36915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</a:rPr>
              <a:t>科学减重速度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5338569" y="3541592"/>
            <a:ext cx="6280829" cy="8827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拒绝依赖减肥药或代餐，这些极端方法可能会损害身体健康，降低基础代谢。比如长期服用减肥药可能会导致内分泌失调、心脏负担加重等问题。</a:t>
            </a:r>
            <a:endParaRPr lang="zh-CN" altLang="en-US" sz="12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5338569" y="3124743"/>
            <a:ext cx="6280829" cy="36915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</a:rPr>
              <a:t>极端方法危害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5338569" y="4958095"/>
            <a:ext cx="6280829" cy="8827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要特别注意保护基础代谢，避免极端节食。因为过度节食会让身体进入“节能模式”，降低代谢率，反而不利于减脂。保持合理的饮食和运动，才能维持良好的代谢水平。</a:t>
            </a:r>
            <a:endParaRPr lang="zh-CN" altLang="en-US" sz="12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5338569" y="4541246"/>
            <a:ext cx="6280829" cy="36915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</a:rPr>
              <a:t>代谢保护原则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pic>
        <p:nvPicPr>
          <p:cNvPr id="15" name="图形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22512" y="1793831"/>
            <a:ext cx="471079" cy="471079"/>
          </a:xfrm>
          <a:prstGeom prst="rect">
            <a:avLst/>
          </a:prstGeom>
        </p:spPr>
      </p:pic>
      <p:pic>
        <p:nvPicPr>
          <p:cNvPr id="16" name="图形 1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41460" y="3228628"/>
            <a:ext cx="451905" cy="448254"/>
          </a:xfrm>
          <a:prstGeom prst="rect">
            <a:avLst/>
          </a:prstGeom>
        </p:spPr>
      </p:pic>
      <p:pic>
        <p:nvPicPr>
          <p:cNvPr id="17" name="图形 23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541460" y="4630757"/>
            <a:ext cx="451905" cy="451905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4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假期场景实操指南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PART THREE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 24"/>
          <p:cNvSpPr/>
          <p:nvPr>
            <p:custDataLst>
              <p:tags r:id="rId1"/>
            </p:custDataLst>
          </p:nvPr>
        </p:nvSpPr>
        <p:spPr>
          <a:xfrm flipH="1">
            <a:off x="11680457" y="5709056"/>
            <a:ext cx="511543" cy="1148944"/>
          </a:xfrm>
          <a:custGeom>
            <a:avLst/>
            <a:gdLst>
              <a:gd name="it" fmla="*/ h 7 12"/>
              <a:gd name="ir" fmla="*/ w 7 12"/>
              <a:gd name="ib" fmla="*/ h 11 12"/>
            </a:gdLst>
            <a:ahLst/>
            <a:cxnLst>
              <a:cxn ang="3">
                <a:pos x="l" y="t"/>
              </a:cxn>
              <a:cxn ang="cd2">
                <a:pos x="l" y="vc"/>
              </a:cxn>
              <a:cxn ang="cd4">
                <a:pos x="l" y="b"/>
              </a:cxn>
              <a:cxn ang="cd4">
                <a:pos x="hc" y="b"/>
              </a:cxn>
              <a:cxn ang="cd4">
                <a:pos x="r" y="b"/>
              </a:cxn>
              <a:cxn ang="0">
                <a:pos x="hc" y="vc"/>
              </a:cxn>
            </a:cxnLst>
            <a:rect l="l" t="t" r="r" b="b"/>
            <a:pathLst>
              <a:path w="806" h="1809">
                <a:moveTo>
                  <a:pt x="0" y="0"/>
                </a:moveTo>
                <a:lnTo>
                  <a:pt x="806" y="1809"/>
                </a:lnTo>
                <a:lnTo>
                  <a:pt x="0" y="18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 descr="/data/temp/764d525d-24bb-11f0-9214-7e0c63d9a9b2.jpg@base@tag=imgScale&amp;m=1&amp;w=1780&amp;h=1903&amp;q=95764d525d-24bb-11f0-9214-7e0c63d9a9b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6674" b="6674"/>
          <a:stretch>
            <a:fillRect/>
          </a:stretch>
        </p:blipFill>
        <p:spPr>
          <a:xfrm flipH="1">
            <a:off x="0" y="1"/>
            <a:ext cx="6414770" cy="6857365"/>
          </a:xfrm>
          <a:custGeom>
            <a:avLst/>
            <a:gdLst>
              <a:gd name="connsiteX0" fmla="*/ 4524548 w 6414770"/>
              <a:gd name="connsiteY0" fmla="*/ 3601085 h 6857365"/>
              <a:gd name="connsiteX1" fmla="*/ 1753918 w 6414770"/>
              <a:gd name="connsiteY1" fmla="*/ 3601085 h 6857365"/>
              <a:gd name="connsiteX2" fmla="*/ 3342125 w 6414770"/>
              <a:gd name="connsiteY2" fmla="*/ 6857365 h 6857365"/>
              <a:gd name="connsiteX3" fmla="*/ 6112755 w 6414770"/>
              <a:gd name="connsiteY3" fmla="*/ 6857365 h 6857365"/>
              <a:gd name="connsiteX4" fmla="*/ 2768523 w 6414770"/>
              <a:gd name="connsiteY4" fmla="*/ 0 h 6857365"/>
              <a:gd name="connsiteX5" fmla="*/ 0 w 6414770"/>
              <a:gd name="connsiteY5" fmla="*/ 0 h 6857365"/>
              <a:gd name="connsiteX6" fmla="*/ 0 w 6414770"/>
              <a:gd name="connsiteY6" fmla="*/ 5080 h 6857365"/>
              <a:gd name="connsiteX7" fmla="*/ 1640159 w 6414770"/>
              <a:gd name="connsiteY7" fmla="*/ 3367405 h 6857365"/>
              <a:gd name="connsiteX8" fmla="*/ 4410587 w 6414770"/>
              <a:gd name="connsiteY8" fmla="*/ 3367405 h 6857365"/>
              <a:gd name="connsiteX9" fmla="*/ 5389933 w 6414770"/>
              <a:gd name="connsiteY9" fmla="*/ 0 h 6857365"/>
              <a:gd name="connsiteX10" fmla="*/ 3056429 w 6414770"/>
              <a:gd name="connsiteY10" fmla="*/ 0 h 6857365"/>
              <a:gd name="connsiteX11" fmla="*/ 6400801 w 6414770"/>
              <a:gd name="connsiteY11" fmla="*/ 6857365 h 6857365"/>
              <a:gd name="connsiteX12" fmla="*/ 6414770 w 6414770"/>
              <a:gd name="connsiteY12" fmla="*/ 6857365 h 6857365"/>
              <a:gd name="connsiteX13" fmla="*/ 6414770 w 6414770"/>
              <a:gd name="connsiteY13" fmla="*/ 2100580 h 685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14770" h="6857365">
                <a:moveTo>
                  <a:pt x="4524548" y="3601085"/>
                </a:moveTo>
                <a:lnTo>
                  <a:pt x="1753918" y="3601085"/>
                </a:lnTo>
                <a:lnTo>
                  <a:pt x="3342125" y="6857365"/>
                </a:lnTo>
                <a:lnTo>
                  <a:pt x="6112755" y="6857365"/>
                </a:lnTo>
                <a:close/>
                <a:moveTo>
                  <a:pt x="2768523" y="0"/>
                </a:moveTo>
                <a:lnTo>
                  <a:pt x="0" y="0"/>
                </a:lnTo>
                <a:lnTo>
                  <a:pt x="0" y="5080"/>
                </a:lnTo>
                <a:lnTo>
                  <a:pt x="1640159" y="3367405"/>
                </a:lnTo>
                <a:lnTo>
                  <a:pt x="4410587" y="3367405"/>
                </a:lnTo>
                <a:close/>
                <a:moveTo>
                  <a:pt x="5389933" y="0"/>
                </a:moveTo>
                <a:lnTo>
                  <a:pt x="3056429" y="0"/>
                </a:lnTo>
                <a:lnTo>
                  <a:pt x="6400801" y="6857365"/>
                </a:lnTo>
                <a:lnTo>
                  <a:pt x="6414770" y="6857365"/>
                </a:lnTo>
                <a:lnTo>
                  <a:pt x="6414770" y="2100580"/>
                </a:lnTo>
                <a:close/>
              </a:path>
            </a:pathLst>
          </a:custGeom>
          <a:ln w="9525" cap="flat" cmpd="sng" algn="ctr">
            <a:solidFill>
              <a:schemeClr val="accent1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2" name="任意多边形 13"/>
          <p:cNvSpPr/>
          <p:nvPr>
            <p:custDataLst>
              <p:tags r:id="rId4"/>
            </p:custDataLst>
          </p:nvPr>
        </p:nvSpPr>
        <p:spPr>
          <a:xfrm>
            <a:off x="5080" y="0"/>
            <a:ext cx="3358341" cy="6857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89" h="10799">
                <a:moveTo>
                  <a:pt x="1614" y="0"/>
                </a:moveTo>
                <a:lnTo>
                  <a:pt x="5289" y="0"/>
                </a:lnTo>
                <a:lnTo>
                  <a:pt x="22" y="10799"/>
                </a:lnTo>
                <a:lnTo>
                  <a:pt x="0" y="10799"/>
                </a:lnTo>
                <a:lnTo>
                  <a:pt x="0" y="3308"/>
                </a:lnTo>
                <a:lnTo>
                  <a:pt x="1614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23109" y="481013"/>
            <a:ext cx="5488165" cy="792000"/>
          </a:xfrm>
        </p:spPr>
        <p:txBody>
          <a:bodyPr anchor="b"/>
          <a:lstStyle/>
          <a:p>
            <a:pPr algn="l"/>
            <a:r>
              <a:rPr lang="zh-CN" altLang="en-US" dirty="0"/>
              <a:t>餐饮选择技巧</a:t>
            </a:r>
            <a:endParaRPr lang="zh-CN" altLang="en-US" dirty="0"/>
          </a:p>
        </p:txBody>
      </p:sp>
      <p:sp>
        <p:nvSpPr>
          <p:cNvPr id="2" name="正文"/>
          <p:cNvSpPr txBox="1"/>
          <p:nvPr>
            <p:custDataLst>
              <p:tags r:id="rId6"/>
            </p:custDataLst>
          </p:nvPr>
        </p:nvSpPr>
        <p:spPr>
          <a:xfrm>
            <a:off x="6335616" y="2279668"/>
            <a:ext cx="5380390" cy="16399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在餐厅就餐时，优先选择清蒸、凉拌类菜品，如清蒸鱼、凉拌黄瓜等。清蒸能最大程度保留食材营养，凉拌菜少油少盐，符合健康饮食标准。</a:t>
            </a:r>
            <a:endParaRPr lang="zh-CN" altLang="en-US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标题"/>
          <p:cNvSpPr txBox="1"/>
          <p:nvPr>
            <p:custDataLst>
              <p:tags r:id="rId7"/>
            </p:custDataLst>
          </p:nvPr>
        </p:nvSpPr>
        <p:spPr>
          <a:xfrm>
            <a:off x="6335616" y="1479531"/>
            <a:ext cx="5380390" cy="72667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400" b="1" spc="30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餐厅菜品优选</a:t>
            </a:r>
            <a:endParaRPr lang="zh-CN" altLang="en-US" sz="2400" b="1" spc="30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正文"/>
          <p:cNvSpPr txBox="1"/>
          <p:nvPr>
            <p:custDataLst>
              <p:tags r:id="rId8"/>
            </p:custDataLst>
          </p:nvPr>
        </p:nvSpPr>
        <p:spPr>
          <a:xfrm>
            <a:off x="5133505" y="4791210"/>
            <a:ext cx="5382250" cy="16399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pc="13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准备坚果分装盒，将每日坚果摄入量提前分好，避免饥饿时过度进食。例如，每日摄入一小盒约30克的坚果，既能补充营养，又能防止暴食。</a:t>
            </a:r>
            <a:endParaRPr lang="zh-CN" altLang="en-US" spc="13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标题"/>
          <p:cNvSpPr txBox="1"/>
          <p:nvPr>
            <p:custDataLst>
              <p:tags r:id="rId9"/>
            </p:custDataLst>
          </p:nvPr>
        </p:nvSpPr>
        <p:spPr>
          <a:xfrm>
            <a:off x="5133505" y="3990438"/>
            <a:ext cx="5380390" cy="72667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400" b="1" spc="300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防暴食工具推荐</a:t>
            </a:r>
            <a:endParaRPr lang="zh-CN" altLang="en-US" sz="2400" b="1" spc="300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/data/temp/71f59d89-24bb-11f0-86cf-b65f2f2ddc3e.jpg@base@tag=imgScale&amp;m=1&amp;w=3385&amp;h=1414&amp;q=9571f59d89-24bb-11f0-86cf-b65f2f2ddc3e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t="7179" b="8486"/>
          <a:stretch>
            <a:fillRect/>
          </a:stretch>
        </p:blipFill>
        <p:spPr>
          <a:xfrm>
            <a:off x="-152" y="0"/>
            <a:ext cx="12196598" cy="5094605"/>
          </a:xfrm>
          <a:prstGeom prst="rect">
            <a:avLst/>
          </a:prstGeom>
          <a:solidFill>
            <a:schemeClr val="accent1">
              <a:alpha val="15000"/>
            </a:schemeClr>
          </a:solidFill>
          <a:ln w="10795" cap="flat" cmpd="sng" algn="ctr">
            <a:solidFill>
              <a:schemeClr val="accent1"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094605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2000"/>
                </a:srgbClr>
              </a:gs>
              <a:gs pos="35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  <a:ln w="3175">
            <a:solidFill>
              <a:schemeClr val="tx1">
                <a:lumMod val="40000"/>
                <a:lumOff val="60000"/>
                <a:alpha val="2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461770" y="1123950"/>
            <a:ext cx="4602480" cy="1916430"/>
          </a:xfrm>
        </p:spPr>
        <p:txBody>
          <a:bodyPr>
            <a:normAutofit/>
          </a:bodyPr>
          <a:lstStyle/>
          <a:p>
            <a:r>
              <a:rPr lang="zh-CN" altLang="en-US" sz="4400">
                <a:solidFill>
                  <a:srgbClr val="FFFFFF"/>
                </a:solidFill>
              </a:rPr>
              <a:t>碎片运动锦囊</a:t>
            </a:r>
            <a:endParaRPr lang="zh-CN" altLang="en-US" sz="4400">
              <a:solidFill>
                <a:srgbClr val="FFFFFF"/>
              </a:solidFill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609600" y="3522980"/>
            <a:ext cx="10972800" cy="27343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1484630" y="4483735"/>
            <a:ext cx="9210675" cy="14141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</a:rPr>
              <a:t>单击添加正文，文字是您思想的提炼，为了最终演示发布的良好效果，请言简的阐述观点。根据需要可酌情增减文字，以便观者可以准确理解您所传达的信息。单击此处输入正文，文字是您思想的提炼，为了最终演示发布的良好效果，请尽量言简意赅的阐述观点，根据需要可酌情增减文字。</a:t>
            </a:r>
            <a:endParaRPr lang="zh-CN" altLang="en-US" sz="160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>
            <p:custDataLst>
              <p:tags r:id="rId7"/>
            </p:custDataLst>
          </p:nvPr>
        </p:nvSpPr>
        <p:spPr>
          <a:xfrm>
            <a:off x="1485265" y="3843655"/>
            <a:ext cx="9210675" cy="498475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FFFF"/>
                </a:solidFill>
                <a:latin typeface="+mn-ea"/>
                <a:cs typeface="+mn-ea"/>
              </a:rPr>
              <a:t>单击此处添加正文</a:t>
            </a:r>
            <a:endParaRPr lang="zh-CN" altLang="en-US" sz="2800" b="1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8"/>
            </p:custDataLst>
          </p:nvPr>
        </p:nvSpPr>
        <p:spPr>
          <a:xfrm>
            <a:off x="-5065395" y="-1333500"/>
            <a:ext cx="10130790" cy="26676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>
            <p:custDataLst>
              <p:tags r:id="rId9"/>
            </p:custDataLst>
          </p:nvPr>
        </p:nvCxnSpPr>
        <p:spPr>
          <a:xfrm>
            <a:off x="-1692275" y="-862330"/>
            <a:ext cx="0" cy="1725930"/>
          </a:xfrm>
          <a:prstGeom prst="line">
            <a:avLst/>
          </a:prstGeom>
          <a:ln w="5080">
            <a:solidFill>
              <a:srgbClr val="FFFF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10"/>
            </p:custDataLst>
          </p:nvPr>
        </p:nvCxnSpPr>
        <p:spPr>
          <a:xfrm>
            <a:off x="1692275" y="-862330"/>
            <a:ext cx="0" cy="1725930"/>
          </a:xfrm>
          <a:prstGeom prst="line">
            <a:avLst/>
          </a:prstGeom>
          <a:ln w="5080">
            <a:solidFill>
              <a:srgbClr val="FFFF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11"/>
            </p:custDataLst>
          </p:nvPr>
        </p:nvSpPr>
        <p:spPr>
          <a:xfrm>
            <a:off x="-4721860" y="-362585"/>
            <a:ext cx="2674620" cy="13696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FFFFFF"/>
                </a:solidFill>
                <a:latin typeface="+mn-ea"/>
                <a:cs typeface="+mn-ea"/>
              </a:rPr>
              <a:t>爬楼梯是很好的碎片运动方式。爬10分钟楼梯大约能消耗100千卡热量，相当于慢走30分钟。可以利用上下楼的机会多爬楼梯。</a:t>
            </a:r>
            <a:endParaRPr lang="zh-CN" altLang="en-US" sz="120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>
            <p:custDataLst>
              <p:tags r:id="rId12"/>
            </p:custDataLst>
          </p:nvPr>
        </p:nvSpPr>
        <p:spPr>
          <a:xfrm>
            <a:off x="-4721860" y="-1004570"/>
            <a:ext cx="2675255" cy="50990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+mn-ea"/>
                <a:cs typeface="+mn-ea"/>
              </a:rPr>
              <a:t>楼梯运动消耗</a:t>
            </a:r>
            <a:endParaRPr lang="zh-CN" altLang="en-US" sz="20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3"/>
            </p:custDataLst>
          </p:nvPr>
        </p:nvSpPr>
        <p:spPr>
          <a:xfrm>
            <a:off x="-1337310" y="-362585"/>
            <a:ext cx="2675255" cy="13696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FFFFFF"/>
                </a:solidFill>
                <a:latin typeface="+mn-ea"/>
                <a:cs typeface="+mn-ea"/>
              </a:rPr>
              <a:t>和家人一起进行家庭瑜伽互动，如亲子瑜伽、夫妻瑜伽等。既增加了家庭乐趣，又能锻炼身体。每次进行20 - 30分钟的瑜伽运动，能有效放松身心。</a:t>
            </a:r>
            <a:endParaRPr lang="zh-CN" altLang="en-US" sz="120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4"/>
            </p:custDataLst>
          </p:nvPr>
        </p:nvSpPr>
        <p:spPr>
          <a:xfrm>
            <a:off x="-1337310" y="-1004570"/>
            <a:ext cx="2675255" cy="50990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+mn-ea"/>
                <a:cs typeface="+mn-ea"/>
              </a:rPr>
              <a:t>家庭瑜伽互动</a:t>
            </a:r>
            <a:endParaRPr lang="zh-CN" altLang="en-US" sz="20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6" name="矩形 15"/>
          <p:cNvSpPr/>
          <p:nvPr>
            <p:custDataLst>
              <p:tags r:id="rId15"/>
            </p:custDataLst>
          </p:nvPr>
        </p:nvSpPr>
        <p:spPr>
          <a:xfrm>
            <a:off x="2047240" y="-362585"/>
            <a:ext cx="2675255" cy="13696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rgbClr val="FFFFFF"/>
                </a:solidFill>
                <a:latin typeface="+mn-ea"/>
                <a:cs typeface="+mn-ea"/>
              </a:rPr>
              <a:t>在看电视、等水烧开等碎片时间，进行简单的运动，如原地高抬腿、深蹲等。每次运动3 - 5分钟，一天累计下来也能达到不错的锻炼效果。</a:t>
            </a:r>
            <a:endParaRPr lang="zh-CN" altLang="en-US" sz="120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3" name="矩形 12"/>
          <p:cNvSpPr/>
          <p:nvPr>
            <p:custDataLst>
              <p:tags r:id="rId16"/>
            </p:custDataLst>
          </p:nvPr>
        </p:nvSpPr>
        <p:spPr>
          <a:xfrm>
            <a:off x="2047240" y="-1004570"/>
            <a:ext cx="2675255" cy="50990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FFFF"/>
                </a:solidFill>
                <a:latin typeface="+mn-ea"/>
                <a:cs typeface="+mn-ea"/>
              </a:rPr>
              <a:t>场景化运动方案</a:t>
            </a:r>
            <a:endParaRPr lang="zh-CN" altLang="en-US" sz="2000" b="1">
              <a:solidFill>
                <a:srgbClr val="FFFFFF"/>
              </a:solidFill>
              <a:latin typeface="+mn-ea"/>
              <a:cs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数据监测体系</a:t>
            </a:r>
            <a:endParaRPr lang="zh-CN" altLang="en-US"/>
          </a:p>
        </p:txBody>
      </p:sp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3222308" y="2473857"/>
            <a:ext cx="1908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695008" y="4489982"/>
            <a:ext cx="3142615" cy="19532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使用APP记录体重，每周固定时间测量。通过APP的图表功能，可以清晰看到体重的变化趋势。例如，持续记录一个月，能直观判断减脂效果。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6" name="矩形 25"/>
          <p:cNvSpPr/>
          <p:nvPr>
            <p:custDataLst>
              <p:tags r:id="rId4"/>
            </p:custDataLst>
          </p:nvPr>
        </p:nvSpPr>
        <p:spPr>
          <a:xfrm>
            <a:off x="695008" y="3928642"/>
            <a:ext cx="3142615" cy="40767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</a:rPr>
              <a:t>体重趋势追踪</a:t>
            </a:r>
            <a:endParaRPr lang="zh-CN" altLang="en-US" sz="20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pic>
        <p:nvPicPr>
          <p:cNvPr id="28" name="图片 5" descr="32313538333630393b32313538333731303bbdbbd7f7d2b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03743" y="2225572"/>
            <a:ext cx="525600" cy="525600"/>
          </a:xfrm>
          <a:prstGeom prst="rect">
            <a:avLst/>
          </a:prstGeom>
        </p:spPr>
      </p:pic>
      <p:sp>
        <p:nvSpPr>
          <p:cNvPr id="29" name="弧形 28"/>
          <p:cNvSpPr/>
          <p:nvPr>
            <p:custDataLst>
              <p:tags r:id="rId8"/>
            </p:custDataLst>
          </p:nvPr>
        </p:nvSpPr>
        <p:spPr>
          <a:xfrm>
            <a:off x="1307783" y="1515642"/>
            <a:ext cx="1916430" cy="1916430"/>
          </a:xfrm>
          <a:prstGeom prst="arc">
            <a:avLst>
              <a:gd name="adj1" fmla="val 6375916"/>
              <a:gd name="adj2" fmla="val 4453969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>
            <p:custDataLst>
              <p:tags r:id="rId9"/>
            </p:custDataLst>
          </p:nvPr>
        </p:nvSpPr>
        <p:spPr>
          <a:xfrm>
            <a:off x="1998028" y="3133622"/>
            <a:ext cx="536575" cy="536575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1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2" name="矩形 31"/>
          <p:cNvSpPr/>
          <p:nvPr>
            <p:custDataLst>
              <p:tags r:id="rId10"/>
            </p:custDataLst>
          </p:nvPr>
        </p:nvSpPr>
        <p:spPr>
          <a:xfrm>
            <a:off x="4524058" y="4489982"/>
            <a:ext cx="3142615" cy="19532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在APP中详细记录每餐的食物种类和摄入量。可以拍照上传食物，方便后续查看。同时，记录食物的热量，有助于控制每日热量摄入。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3" name="矩形 32"/>
          <p:cNvSpPr/>
          <p:nvPr>
            <p:custDataLst>
              <p:tags r:id="rId11"/>
            </p:custDataLst>
          </p:nvPr>
        </p:nvSpPr>
        <p:spPr>
          <a:xfrm>
            <a:off x="4630738" y="3928642"/>
            <a:ext cx="2928620" cy="40767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</a:rPr>
              <a:t>饮食记录要点</a:t>
            </a:r>
            <a:endParaRPr lang="zh-CN" altLang="en-US" sz="20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4" name="弧形 33"/>
          <p:cNvSpPr/>
          <p:nvPr>
            <p:custDataLst>
              <p:tags r:id="rId12"/>
            </p:custDataLst>
          </p:nvPr>
        </p:nvSpPr>
        <p:spPr>
          <a:xfrm>
            <a:off x="5136833" y="1515642"/>
            <a:ext cx="1916430" cy="1916430"/>
          </a:xfrm>
          <a:prstGeom prst="arc">
            <a:avLst>
              <a:gd name="adj1" fmla="val 6375851"/>
              <a:gd name="adj2" fmla="val 4457771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>
            <p:custDataLst>
              <p:tags r:id="rId13"/>
            </p:custDataLst>
          </p:nvPr>
        </p:nvSpPr>
        <p:spPr>
          <a:xfrm>
            <a:off x="5827078" y="3133622"/>
            <a:ext cx="536575" cy="536575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2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6" name="矩形 35"/>
          <p:cNvSpPr/>
          <p:nvPr>
            <p:custDataLst>
              <p:tags r:id="rId14"/>
            </p:custDataLst>
          </p:nvPr>
        </p:nvSpPr>
        <p:spPr>
          <a:xfrm>
            <a:off x="8354378" y="4489982"/>
            <a:ext cx="3142615" cy="19532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以某款健康管理APP为例，打开APP后，在体重记录界面输入体重数据；在饮食记录界面，选择相应的食物分类并输入数量。按照APP提示操作，简单便捷。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7" name="矩形 36"/>
          <p:cNvSpPr/>
          <p:nvPr>
            <p:custDataLst>
              <p:tags r:id="rId15"/>
            </p:custDataLst>
          </p:nvPr>
        </p:nvSpPr>
        <p:spPr>
          <a:xfrm>
            <a:off x="8353108" y="3928642"/>
            <a:ext cx="3145154" cy="40767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</a:rPr>
              <a:t>操作示例说明</a:t>
            </a:r>
            <a:endParaRPr lang="zh-CN" altLang="en-US" sz="20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8" name="弧形 37"/>
          <p:cNvSpPr/>
          <p:nvPr>
            <p:custDataLst>
              <p:tags r:id="rId16"/>
            </p:custDataLst>
          </p:nvPr>
        </p:nvSpPr>
        <p:spPr>
          <a:xfrm>
            <a:off x="8967153" y="1515642"/>
            <a:ext cx="1916430" cy="1916430"/>
          </a:xfrm>
          <a:prstGeom prst="arc">
            <a:avLst>
              <a:gd name="adj1" fmla="val 6392578"/>
              <a:gd name="adj2" fmla="val 4437989"/>
            </a:avLst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>
            <p:custDataLst>
              <p:tags r:id="rId17"/>
            </p:custDataLst>
          </p:nvPr>
        </p:nvSpPr>
        <p:spPr>
          <a:xfrm>
            <a:off x="9657398" y="3133622"/>
            <a:ext cx="536575" cy="536575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3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40" name="图片 13" descr="32313538333630393b32313538333732303bcad5b2d8bfceb3cc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635808" y="2221762"/>
            <a:ext cx="579600" cy="579600"/>
          </a:xfrm>
          <a:prstGeom prst="rect">
            <a:avLst/>
          </a:prstGeom>
        </p:spPr>
      </p:pic>
      <p:pic>
        <p:nvPicPr>
          <p:cNvPr id="41" name="图片 14" descr="32313538333630393b32313538333732313bb6fac2f3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805488" y="2184932"/>
            <a:ext cx="579600" cy="579600"/>
          </a:xfrm>
          <a:prstGeom prst="rect">
            <a:avLst/>
          </a:prstGeom>
        </p:spPr>
      </p:pic>
      <p:cxnSp>
        <p:nvCxnSpPr>
          <p:cNvPr id="42" name="直接连接符 41"/>
          <p:cNvCxnSpPr/>
          <p:nvPr>
            <p:custDataLst>
              <p:tags r:id="rId24"/>
            </p:custDataLst>
          </p:nvPr>
        </p:nvCxnSpPr>
        <p:spPr>
          <a:xfrm>
            <a:off x="7059613" y="2473857"/>
            <a:ext cx="19080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/>
              <a:t>附件</a:t>
            </a:r>
            <a:r>
              <a:rPr lang="en-US" altLang="zh-CN"/>
              <a:t>：</a:t>
            </a:r>
            <a:endParaRPr lang="en-US" altLang="zh-CN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39010" y="1843405"/>
          <a:ext cx="1619885" cy="158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1" imgW="1524000" imgH="1524000" progId="Package">
                  <p:embed/>
                </p:oleObj>
              </mc:Choice>
              <mc:Fallback>
                <p:oleObj name="" showAsIcon="1" r:id="rId1" imgW="1524000" imgH="15240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39010" y="1843405"/>
                        <a:ext cx="1619885" cy="1585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56030" y="3851275"/>
            <a:ext cx="52603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提示词</a:t>
            </a:r>
            <a:r>
              <a:rPr lang="en-US" altLang="zh-CN"/>
              <a:t>：</a:t>
            </a:r>
            <a:r>
              <a:rPr lang="zh-CN" altLang="en-US"/>
              <a:t>根据文档生成一篇完整的课堂笔记，要求</a:t>
            </a:r>
            <a:r>
              <a:rPr lang="en-US" altLang="zh-CN"/>
              <a:t>markdown</a:t>
            </a:r>
            <a:r>
              <a:rPr lang="zh-CN" altLang="en-US"/>
              <a:t>格式</a:t>
            </a:r>
            <a:endParaRPr lang="zh-CN" altLang="en-US"/>
          </a:p>
          <a:p>
            <a:r>
              <a:rPr lang="en-US" altLang="zh-CN"/>
              <a:t>AI</a:t>
            </a:r>
            <a:r>
              <a:rPr lang="zh-CN" altLang="en-US"/>
              <a:t>工具：智谱清言</a:t>
            </a:r>
            <a:r>
              <a:rPr lang="en-US" altLang="zh-CN"/>
              <a:t>+Deepseek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3"/>
            <p:custDataLst>
              <p:tags r:id="rId1"/>
            </p:custDataLst>
          </p:nvPr>
        </p:nvSpPr>
        <p:spPr>
          <a:xfrm>
            <a:off x="5585460" y="1564005"/>
            <a:ext cx="6035675" cy="2345690"/>
          </a:xfrm>
        </p:spPr>
        <p:txBody>
          <a:bodyPr/>
          <a:lstStyle/>
          <a:p>
            <a:r>
              <a:rPr lang="zh-CN" altLang="en-US"/>
              <a:t>谢谢</a:t>
            </a:r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5584825" y="4127500"/>
            <a:ext cx="6035675" cy="842963"/>
          </a:xfrm>
        </p:spPr>
        <p:txBody>
          <a:bodyPr/>
          <a:lstStyle/>
          <a:p>
            <a:r>
              <a:rPr lang="zh-CN" altLang="en-US"/>
              <a:t>汇报人：高梓桐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9" name="标题"/>
          <p:cNvSpPr txBox="1"/>
          <p:nvPr>
            <p:custDataLst>
              <p:tags r:id="rId2"/>
            </p:custDataLst>
          </p:nvPr>
        </p:nvSpPr>
        <p:spPr>
          <a:xfrm>
            <a:off x="5450205" y="3310890"/>
            <a:ext cx="2188845" cy="17291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l"/>
            <a:r>
              <a:rPr lang="en-US" altLang="zh-CN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iSans Heavy" panose="00000A00000000000000" charset="-122"/>
                <a:cs typeface="MiSans Normal" panose="00000500000000000000" charset="-122"/>
                <a:sym typeface="MiSans Heavy" panose="00000A00000000000000" charset="-122"/>
              </a:rPr>
              <a:t>科学减脂策略解析</a:t>
            </a:r>
            <a:endParaRPr lang="en-US" altLang="zh-CN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iSans Heavy" panose="00000A00000000000000" charset="-122"/>
              <a:cs typeface="MiSans Normal" panose="00000500000000000000" charset="-122"/>
              <a:sym typeface="MiSans Heavy" panose="00000A00000000000000" charset="-122"/>
            </a:endParaRPr>
          </a:p>
        </p:txBody>
      </p:sp>
      <p:sp>
        <p:nvSpPr>
          <p:cNvPr id="40" name="序号"/>
          <p:cNvSpPr txBox="1"/>
          <p:nvPr>
            <p:custDataLst>
              <p:tags r:id="rId3"/>
            </p:custDataLst>
          </p:nvPr>
        </p:nvSpPr>
        <p:spPr>
          <a:xfrm>
            <a:off x="4473893" y="3814035"/>
            <a:ext cx="720090" cy="72009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2400" dirty="0">
                <a:solidFill>
                  <a:schemeClr val="lt1">
                    <a:lumMod val="100000"/>
                  </a:schemeClr>
                </a:solidFill>
                <a:latin typeface="+mj-lt"/>
                <a:ea typeface="MiSans Heavy" panose="00000A00000000000000" charset="-122"/>
                <a:cs typeface="MiSans Normal" panose="00000500000000000000" charset="-122"/>
                <a:sym typeface="MiSans Heavy" panose="00000A00000000000000" charset="-122"/>
              </a:rPr>
              <a:t>02</a:t>
            </a:r>
            <a:endParaRPr lang="en-US" sz="2400" dirty="0">
              <a:solidFill>
                <a:schemeClr val="lt1">
                  <a:lumMod val="100000"/>
                </a:schemeClr>
              </a:solidFill>
              <a:latin typeface="+mj-lt"/>
              <a:ea typeface="MiSans Heavy" panose="00000A00000000000000" charset="-122"/>
              <a:cs typeface="MiSans Normal" panose="00000500000000000000" charset="-122"/>
              <a:sym typeface="MiSans Heavy" panose="00000A00000000000000" charset="-122"/>
            </a:endParaRPr>
          </a:p>
        </p:txBody>
      </p:sp>
      <p:sp>
        <p:nvSpPr>
          <p:cNvPr id="7" name="标题"/>
          <p:cNvSpPr txBox="1"/>
          <p:nvPr>
            <p:custDataLst>
              <p:tags r:id="rId4"/>
            </p:custDataLst>
          </p:nvPr>
        </p:nvSpPr>
        <p:spPr>
          <a:xfrm>
            <a:off x="1762125" y="3268980"/>
            <a:ext cx="2188845" cy="17291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l"/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iSans Heavy" panose="00000A00000000000000" charset="-122"/>
                <a:cs typeface="MiSans Normal" panose="00000500000000000000" charset="-122"/>
                <a:sym typeface="MiSans Heavy" panose="00000A00000000000000" charset="-122"/>
              </a:rPr>
              <a:t>假期健康管理核心原则</a:t>
            </a:r>
            <a:endParaRPr lang="zh-CN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iSans Heavy" panose="00000A00000000000000" charset="-122"/>
              <a:cs typeface="MiSans Normal" panose="00000500000000000000" charset="-122"/>
              <a:sym typeface="MiSans Heavy" panose="00000A00000000000000" charset="-122"/>
            </a:endParaRPr>
          </a:p>
        </p:txBody>
      </p:sp>
      <p:sp>
        <p:nvSpPr>
          <p:cNvPr id="8" name="序号"/>
          <p:cNvSpPr txBox="1"/>
          <p:nvPr>
            <p:custDataLst>
              <p:tags r:id="rId5"/>
            </p:custDataLst>
          </p:nvPr>
        </p:nvSpPr>
        <p:spPr>
          <a:xfrm>
            <a:off x="785813" y="3772125"/>
            <a:ext cx="720090" cy="72009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2400" dirty="0">
                <a:solidFill>
                  <a:schemeClr val="lt1">
                    <a:lumMod val="100000"/>
                  </a:schemeClr>
                </a:solidFill>
                <a:latin typeface="+mj-lt"/>
                <a:ea typeface="MiSans Heavy" panose="00000A00000000000000" charset="-122"/>
                <a:cs typeface="MiSans Normal" panose="00000500000000000000" charset="-122"/>
                <a:sym typeface="MiSans Heavy" panose="00000A00000000000000" charset="-122"/>
              </a:rPr>
              <a:t>01</a:t>
            </a:r>
            <a:endParaRPr lang="en-US" sz="2400" dirty="0">
              <a:solidFill>
                <a:schemeClr val="lt1">
                  <a:lumMod val="100000"/>
                </a:schemeClr>
              </a:solidFill>
              <a:latin typeface="+mj-lt"/>
              <a:ea typeface="MiSans Heavy" panose="00000A00000000000000" charset="-122"/>
              <a:cs typeface="MiSans Normal" panose="00000500000000000000" charset="-122"/>
              <a:sym typeface="MiSans Heavy" panose="00000A00000000000000" charset="-122"/>
            </a:endParaRPr>
          </a:p>
        </p:txBody>
      </p:sp>
      <p:sp>
        <p:nvSpPr>
          <p:cNvPr id="25" name="标题"/>
          <p:cNvSpPr txBox="1"/>
          <p:nvPr>
            <p:custDataLst>
              <p:tags r:id="rId6"/>
            </p:custDataLst>
          </p:nvPr>
        </p:nvSpPr>
        <p:spPr>
          <a:xfrm>
            <a:off x="9137650" y="3310890"/>
            <a:ext cx="2188845" cy="172910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l"/>
            <a:r>
              <a:rPr lang="zh-CN" altLang="en-US" sz="24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iSans Heavy" panose="00000A00000000000000" charset="-122"/>
                <a:cs typeface="MiSans Normal" panose="00000500000000000000" charset="-122"/>
                <a:sym typeface="MiSans Heavy" panose="00000A00000000000000" charset="-122"/>
              </a:rPr>
              <a:t>假期场景实操指南</a:t>
            </a:r>
            <a:endParaRPr lang="zh-CN" altLang="en-US" sz="2400" spc="3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MiSans Heavy" panose="00000A00000000000000" charset="-122"/>
              <a:cs typeface="MiSans Normal" panose="00000500000000000000" charset="-122"/>
              <a:sym typeface="MiSans Heavy" panose="00000A00000000000000" charset="-122"/>
            </a:endParaRPr>
          </a:p>
        </p:txBody>
      </p:sp>
      <p:sp>
        <p:nvSpPr>
          <p:cNvPr id="26" name="序号"/>
          <p:cNvSpPr txBox="1"/>
          <p:nvPr>
            <p:custDataLst>
              <p:tags r:id="rId7"/>
            </p:custDataLst>
          </p:nvPr>
        </p:nvSpPr>
        <p:spPr>
          <a:xfrm>
            <a:off x="8161338" y="3814035"/>
            <a:ext cx="720090" cy="72009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sz="2400" dirty="0">
                <a:solidFill>
                  <a:schemeClr val="lt1">
                    <a:lumMod val="100000"/>
                  </a:schemeClr>
                </a:solidFill>
                <a:latin typeface="+mj-lt"/>
                <a:ea typeface="MiSans Heavy" panose="00000A00000000000000" charset="-122"/>
                <a:cs typeface="MiSans Normal" panose="00000500000000000000" charset="-122"/>
                <a:sym typeface="MiSans Heavy" panose="00000A00000000000000" charset="-122"/>
              </a:rPr>
              <a:t>03</a:t>
            </a:r>
            <a:endParaRPr lang="en-US" sz="2400" dirty="0">
              <a:solidFill>
                <a:schemeClr val="lt1">
                  <a:lumMod val="100000"/>
                </a:schemeClr>
              </a:solidFill>
              <a:latin typeface="+mj-lt"/>
              <a:ea typeface="MiSans Heavy" panose="00000A00000000000000" charset="-122"/>
              <a:cs typeface="MiSans Normal" panose="00000500000000000000" charset="-122"/>
              <a:sym typeface="MiSans Heavy" panose="00000A00000000000000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4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假期健康管理核心原则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PART ONE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饮食管理三要素</a:t>
            </a:r>
            <a:endParaRPr lang="zh-CN" altLang="en-US"/>
          </a:p>
        </p:txBody>
      </p:sp>
      <p:sp>
        <p:nvSpPr>
          <p:cNvPr id="4" name="任意多边形 3"/>
          <p:cNvSpPr/>
          <p:nvPr>
            <p:custDataLst>
              <p:tags r:id="rId2"/>
            </p:custDataLst>
          </p:nvPr>
        </p:nvSpPr>
        <p:spPr>
          <a:xfrm>
            <a:off x="1767862" y="3587571"/>
            <a:ext cx="2885001" cy="358796"/>
          </a:xfrm>
          <a:custGeom>
            <a:avLst/>
            <a:gdLst>
              <a:gd name="connsiteX0" fmla="*/ 0 w 2879725"/>
              <a:gd name="connsiteY0" fmla="*/ 89535 h 358140"/>
              <a:gd name="connsiteX1" fmla="*/ 1020324 w 2879725"/>
              <a:gd name="connsiteY1" fmla="*/ 89535 h 358140"/>
              <a:gd name="connsiteX2" fmla="*/ 1019622 w 2879725"/>
              <a:gd name="connsiteY2" fmla="*/ 91798 h 358140"/>
              <a:gd name="connsiteX3" fmla="*/ 1010920 w 2879725"/>
              <a:gd name="connsiteY3" fmla="*/ 178117 h 358140"/>
              <a:gd name="connsiteX4" fmla="*/ 1019622 w 2879725"/>
              <a:gd name="connsiteY4" fmla="*/ 264436 h 358140"/>
              <a:gd name="connsiteX5" fmla="*/ 1020916 w 2879725"/>
              <a:gd name="connsiteY5" fmla="*/ 268605 h 358140"/>
              <a:gd name="connsiteX6" fmla="*/ 0 w 2879725"/>
              <a:gd name="connsiteY6" fmla="*/ 268605 h 358140"/>
              <a:gd name="connsiteX7" fmla="*/ 89535 w 2879725"/>
              <a:gd name="connsiteY7" fmla="*/ 179070 h 358140"/>
              <a:gd name="connsiteX8" fmla="*/ 2700655 w 2879725"/>
              <a:gd name="connsiteY8" fmla="*/ 0 h 358140"/>
              <a:gd name="connsiteX9" fmla="*/ 2879725 w 2879725"/>
              <a:gd name="connsiteY9" fmla="*/ 179070 h 358140"/>
              <a:gd name="connsiteX10" fmla="*/ 2700655 w 2879725"/>
              <a:gd name="connsiteY10" fmla="*/ 358140 h 358140"/>
              <a:gd name="connsiteX11" fmla="*/ 2700655 w 2879725"/>
              <a:gd name="connsiteY11" fmla="*/ 268605 h 358140"/>
              <a:gd name="connsiteX12" fmla="*/ 1857538 w 2879725"/>
              <a:gd name="connsiteY12" fmla="*/ 268605 h 358140"/>
              <a:gd name="connsiteX13" fmla="*/ 1858832 w 2879725"/>
              <a:gd name="connsiteY13" fmla="*/ 264436 h 358140"/>
              <a:gd name="connsiteX14" fmla="*/ 1867534 w 2879725"/>
              <a:gd name="connsiteY14" fmla="*/ 178117 h 358140"/>
              <a:gd name="connsiteX15" fmla="*/ 1858832 w 2879725"/>
              <a:gd name="connsiteY15" fmla="*/ 91798 h 358140"/>
              <a:gd name="connsiteX16" fmla="*/ 1858130 w 2879725"/>
              <a:gd name="connsiteY16" fmla="*/ 89535 h 358140"/>
              <a:gd name="connsiteX17" fmla="*/ 2700655 w 2879725"/>
              <a:gd name="connsiteY17" fmla="*/ 89535 h 3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79725" h="358140">
                <a:moveTo>
                  <a:pt x="0" y="89535"/>
                </a:moveTo>
                <a:lnTo>
                  <a:pt x="1020324" y="89535"/>
                </a:lnTo>
                <a:lnTo>
                  <a:pt x="1019622" y="91798"/>
                </a:lnTo>
                <a:cubicBezTo>
                  <a:pt x="1013916" y="119680"/>
                  <a:pt x="1010920" y="148549"/>
                  <a:pt x="1010920" y="178117"/>
                </a:cubicBezTo>
                <a:cubicBezTo>
                  <a:pt x="1010920" y="207685"/>
                  <a:pt x="1013916" y="236554"/>
                  <a:pt x="1019622" y="264436"/>
                </a:cubicBezTo>
                <a:lnTo>
                  <a:pt x="1020916" y="268605"/>
                </a:lnTo>
                <a:lnTo>
                  <a:pt x="0" y="268605"/>
                </a:lnTo>
                <a:lnTo>
                  <a:pt x="89535" y="179070"/>
                </a:lnTo>
                <a:close/>
                <a:moveTo>
                  <a:pt x="2700655" y="0"/>
                </a:moveTo>
                <a:lnTo>
                  <a:pt x="2879725" y="179070"/>
                </a:lnTo>
                <a:lnTo>
                  <a:pt x="2700655" y="358140"/>
                </a:lnTo>
                <a:lnTo>
                  <a:pt x="2700655" y="268605"/>
                </a:lnTo>
                <a:lnTo>
                  <a:pt x="1857538" y="268605"/>
                </a:lnTo>
                <a:lnTo>
                  <a:pt x="1858832" y="264436"/>
                </a:lnTo>
                <a:cubicBezTo>
                  <a:pt x="1864538" y="236554"/>
                  <a:pt x="1867534" y="207685"/>
                  <a:pt x="1867534" y="178117"/>
                </a:cubicBezTo>
                <a:cubicBezTo>
                  <a:pt x="1867534" y="148549"/>
                  <a:pt x="1864538" y="119680"/>
                  <a:pt x="1858832" y="91798"/>
                </a:cubicBezTo>
                <a:lnTo>
                  <a:pt x="1858130" y="89535"/>
                </a:lnTo>
                <a:lnTo>
                  <a:pt x="2700655" y="895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>
            <p:custDataLst>
              <p:tags r:id="rId3"/>
            </p:custDataLst>
          </p:nvPr>
        </p:nvSpPr>
        <p:spPr>
          <a:xfrm>
            <a:off x="4652864" y="3586935"/>
            <a:ext cx="2885001" cy="358796"/>
          </a:xfrm>
          <a:custGeom>
            <a:avLst/>
            <a:gdLst>
              <a:gd name="connsiteX0" fmla="*/ 0 w 2879725"/>
              <a:gd name="connsiteY0" fmla="*/ 89535 h 358140"/>
              <a:gd name="connsiteX1" fmla="*/ 1020522 w 2879725"/>
              <a:gd name="connsiteY1" fmla="*/ 89535 h 358140"/>
              <a:gd name="connsiteX2" fmla="*/ 1019622 w 2879725"/>
              <a:gd name="connsiteY2" fmla="*/ 92433 h 358140"/>
              <a:gd name="connsiteX3" fmla="*/ 1010920 w 2879725"/>
              <a:gd name="connsiteY3" fmla="*/ 178752 h 358140"/>
              <a:gd name="connsiteX4" fmla="*/ 1019622 w 2879725"/>
              <a:gd name="connsiteY4" fmla="*/ 265071 h 358140"/>
              <a:gd name="connsiteX5" fmla="*/ 1020719 w 2879725"/>
              <a:gd name="connsiteY5" fmla="*/ 268605 h 358140"/>
              <a:gd name="connsiteX6" fmla="*/ 0 w 2879725"/>
              <a:gd name="connsiteY6" fmla="*/ 268605 h 358140"/>
              <a:gd name="connsiteX7" fmla="*/ 89535 w 2879725"/>
              <a:gd name="connsiteY7" fmla="*/ 179070 h 358140"/>
              <a:gd name="connsiteX8" fmla="*/ 2700655 w 2879725"/>
              <a:gd name="connsiteY8" fmla="*/ 0 h 358140"/>
              <a:gd name="connsiteX9" fmla="*/ 2879725 w 2879725"/>
              <a:gd name="connsiteY9" fmla="*/ 179070 h 358140"/>
              <a:gd name="connsiteX10" fmla="*/ 2700655 w 2879725"/>
              <a:gd name="connsiteY10" fmla="*/ 358140 h 358140"/>
              <a:gd name="connsiteX11" fmla="*/ 2700655 w 2879725"/>
              <a:gd name="connsiteY11" fmla="*/ 268605 h 358140"/>
              <a:gd name="connsiteX12" fmla="*/ 1857735 w 2879725"/>
              <a:gd name="connsiteY12" fmla="*/ 268605 h 358140"/>
              <a:gd name="connsiteX13" fmla="*/ 1858833 w 2879725"/>
              <a:gd name="connsiteY13" fmla="*/ 265071 h 358140"/>
              <a:gd name="connsiteX14" fmla="*/ 1867534 w 2879725"/>
              <a:gd name="connsiteY14" fmla="*/ 178752 h 358140"/>
              <a:gd name="connsiteX15" fmla="*/ 1858833 w 2879725"/>
              <a:gd name="connsiteY15" fmla="*/ 92433 h 358140"/>
              <a:gd name="connsiteX16" fmla="*/ 1857933 w 2879725"/>
              <a:gd name="connsiteY16" fmla="*/ 89535 h 358140"/>
              <a:gd name="connsiteX17" fmla="*/ 2700655 w 2879725"/>
              <a:gd name="connsiteY17" fmla="*/ 89535 h 3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79725" h="358140">
                <a:moveTo>
                  <a:pt x="0" y="89535"/>
                </a:moveTo>
                <a:lnTo>
                  <a:pt x="1020522" y="89535"/>
                </a:lnTo>
                <a:lnTo>
                  <a:pt x="1019622" y="92433"/>
                </a:lnTo>
                <a:cubicBezTo>
                  <a:pt x="1013917" y="120315"/>
                  <a:pt x="1010920" y="149184"/>
                  <a:pt x="1010920" y="178752"/>
                </a:cubicBezTo>
                <a:cubicBezTo>
                  <a:pt x="1010920" y="208320"/>
                  <a:pt x="1013917" y="237189"/>
                  <a:pt x="1019622" y="265071"/>
                </a:cubicBezTo>
                <a:lnTo>
                  <a:pt x="1020719" y="268605"/>
                </a:lnTo>
                <a:lnTo>
                  <a:pt x="0" y="268605"/>
                </a:lnTo>
                <a:lnTo>
                  <a:pt x="89535" y="179070"/>
                </a:lnTo>
                <a:close/>
                <a:moveTo>
                  <a:pt x="2700655" y="0"/>
                </a:moveTo>
                <a:lnTo>
                  <a:pt x="2879725" y="179070"/>
                </a:lnTo>
                <a:lnTo>
                  <a:pt x="2700655" y="358140"/>
                </a:lnTo>
                <a:lnTo>
                  <a:pt x="2700655" y="268605"/>
                </a:lnTo>
                <a:lnTo>
                  <a:pt x="1857735" y="268605"/>
                </a:lnTo>
                <a:lnTo>
                  <a:pt x="1858833" y="265071"/>
                </a:lnTo>
                <a:cubicBezTo>
                  <a:pt x="1864538" y="237189"/>
                  <a:pt x="1867534" y="208320"/>
                  <a:pt x="1867534" y="178752"/>
                </a:cubicBezTo>
                <a:cubicBezTo>
                  <a:pt x="1867534" y="149184"/>
                  <a:pt x="1864538" y="120315"/>
                  <a:pt x="1858833" y="92433"/>
                </a:cubicBezTo>
                <a:lnTo>
                  <a:pt x="1857933" y="89535"/>
                </a:lnTo>
                <a:lnTo>
                  <a:pt x="2700655" y="895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>
            <p:custDataLst>
              <p:tags r:id="rId4"/>
            </p:custDataLst>
          </p:nvPr>
        </p:nvSpPr>
        <p:spPr>
          <a:xfrm>
            <a:off x="7537865" y="3587571"/>
            <a:ext cx="2885001" cy="358796"/>
          </a:xfrm>
          <a:custGeom>
            <a:avLst/>
            <a:gdLst>
              <a:gd name="connsiteX0" fmla="*/ 0 w 2879725"/>
              <a:gd name="connsiteY0" fmla="*/ 89535 h 358140"/>
              <a:gd name="connsiteX1" fmla="*/ 1020324 w 2879725"/>
              <a:gd name="connsiteY1" fmla="*/ 89535 h 358140"/>
              <a:gd name="connsiteX2" fmla="*/ 1019622 w 2879725"/>
              <a:gd name="connsiteY2" fmla="*/ 91798 h 358140"/>
              <a:gd name="connsiteX3" fmla="*/ 1010920 w 2879725"/>
              <a:gd name="connsiteY3" fmla="*/ 178117 h 358140"/>
              <a:gd name="connsiteX4" fmla="*/ 1019622 w 2879725"/>
              <a:gd name="connsiteY4" fmla="*/ 264436 h 358140"/>
              <a:gd name="connsiteX5" fmla="*/ 1020916 w 2879725"/>
              <a:gd name="connsiteY5" fmla="*/ 268605 h 358140"/>
              <a:gd name="connsiteX6" fmla="*/ 0 w 2879725"/>
              <a:gd name="connsiteY6" fmla="*/ 268605 h 358140"/>
              <a:gd name="connsiteX7" fmla="*/ 89535 w 2879725"/>
              <a:gd name="connsiteY7" fmla="*/ 179070 h 358140"/>
              <a:gd name="connsiteX8" fmla="*/ 2700655 w 2879725"/>
              <a:gd name="connsiteY8" fmla="*/ 0 h 358140"/>
              <a:gd name="connsiteX9" fmla="*/ 2879725 w 2879725"/>
              <a:gd name="connsiteY9" fmla="*/ 179070 h 358140"/>
              <a:gd name="connsiteX10" fmla="*/ 2700655 w 2879725"/>
              <a:gd name="connsiteY10" fmla="*/ 358140 h 358140"/>
              <a:gd name="connsiteX11" fmla="*/ 2700655 w 2879725"/>
              <a:gd name="connsiteY11" fmla="*/ 268605 h 358140"/>
              <a:gd name="connsiteX12" fmla="*/ 1857538 w 2879725"/>
              <a:gd name="connsiteY12" fmla="*/ 268605 h 358140"/>
              <a:gd name="connsiteX13" fmla="*/ 1858832 w 2879725"/>
              <a:gd name="connsiteY13" fmla="*/ 264436 h 358140"/>
              <a:gd name="connsiteX14" fmla="*/ 1867534 w 2879725"/>
              <a:gd name="connsiteY14" fmla="*/ 178117 h 358140"/>
              <a:gd name="connsiteX15" fmla="*/ 1858832 w 2879725"/>
              <a:gd name="connsiteY15" fmla="*/ 91798 h 358140"/>
              <a:gd name="connsiteX16" fmla="*/ 1858130 w 2879725"/>
              <a:gd name="connsiteY16" fmla="*/ 89535 h 358140"/>
              <a:gd name="connsiteX17" fmla="*/ 2700655 w 2879725"/>
              <a:gd name="connsiteY17" fmla="*/ 89535 h 3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79725" h="358140">
                <a:moveTo>
                  <a:pt x="0" y="89535"/>
                </a:moveTo>
                <a:lnTo>
                  <a:pt x="1020324" y="89535"/>
                </a:lnTo>
                <a:lnTo>
                  <a:pt x="1019622" y="91798"/>
                </a:lnTo>
                <a:cubicBezTo>
                  <a:pt x="1013916" y="119680"/>
                  <a:pt x="1010920" y="148549"/>
                  <a:pt x="1010920" y="178117"/>
                </a:cubicBezTo>
                <a:cubicBezTo>
                  <a:pt x="1010920" y="207685"/>
                  <a:pt x="1013916" y="236554"/>
                  <a:pt x="1019622" y="264436"/>
                </a:cubicBezTo>
                <a:lnTo>
                  <a:pt x="1020916" y="268605"/>
                </a:lnTo>
                <a:lnTo>
                  <a:pt x="0" y="268605"/>
                </a:lnTo>
                <a:lnTo>
                  <a:pt x="89535" y="179070"/>
                </a:lnTo>
                <a:close/>
                <a:moveTo>
                  <a:pt x="2700655" y="0"/>
                </a:moveTo>
                <a:lnTo>
                  <a:pt x="2879725" y="179070"/>
                </a:lnTo>
                <a:lnTo>
                  <a:pt x="2700655" y="358140"/>
                </a:lnTo>
                <a:lnTo>
                  <a:pt x="2700655" y="268605"/>
                </a:lnTo>
                <a:lnTo>
                  <a:pt x="1857538" y="268605"/>
                </a:lnTo>
                <a:lnTo>
                  <a:pt x="1858832" y="264436"/>
                </a:lnTo>
                <a:cubicBezTo>
                  <a:pt x="1864538" y="236554"/>
                  <a:pt x="1867534" y="207685"/>
                  <a:pt x="1867534" y="178117"/>
                </a:cubicBezTo>
                <a:cubicBezTo>
                  <a:pt x="1867534" y="148549"/>
                  <a:pt x="1864538" y="119680"/>
                  <a:pt x="1858832" y="91798"/>
                </a:cubicBezTo>
                <a:lnTo>
                  <a:pt x="1858130" y="89535"/>
                </a:lnTo>
                <a:lnTo>
                  <a:pt x="2700655" y="895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2811807" y="3368095"/>
            <a:ext cx="795841" cy="795841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6"/>
            </p:custDataLst>
          </p:nvPr>
        </p:nvSpPr>
        <p:spPr>
          <a:xfrm>
            <a:off x="5697444" y="3368095"/>
            <a:ext cx="795841" cy="795841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4" name="椭圆 23"/>
          <p:cNvSpPr/>
          <p:nvPr>
            <p:custDataLst>
              <p:tags r:id="rId7"/>
            </p:custDataLst>
          </p:nvPr>
        </p:nvSpPr>
        <p:spPr>
          <a:xfrm>
            <a:off x="8582446" y="3368095"/>
            <a:ext cx="795841" cy="795841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8"/>
            </p:custDataLst>
          </p:nvPr>
        </p:nvSpPr>
        <p:spPr>
          <a:xfrm>
            <a:off x="1068082" y="1437339"/>
            <a:ext cx="4285197" cy="103949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依据膳食金字塔，蔬菜应占饮食的最大比例，约50%；优质蛋白（如鱼、豆、瘦肉）占20% - 30%；碳水化合物占20% - 30%。例如，一顿午餐可以包含200克蔬菜、100克鱼肉和100克米饭。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6" name="矩形 25"/>
          <p:cNvSpPr/>
          <p:nvPr>
            <p:custDataLst>
              <p:tags r:id="rId9"/>
            </p:custDataLst>
          </p:nvPr>
        </p:nvSpPr>
        <p:spPr>
          <a:xfrm>
            <a:off x="1654625" y="2655592"/>
            <a:ext cx="3112748" cy="31680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</a:rPr>
              <a:t>膳食科学配比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7" name="矩形 26"/>
          <p:cNvSpPr/>
          <p:nvPr>
            <p:custDataLst>
              <p:tags r:id="rId10"/>
            </p:custDataLst>
          </p:nvPr>
        </p:nvSpPr>
        <p:spPr>
          <a:xfrm>
            <a:off x="6838085" y="1428433"/>
            <a:ext cx="4285197" cy="103949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限制酒精和含糖饮料的摄入，酒精不仅热量高，还可能影响身体代谢；含糖饮料会导致血糖波动和热量过剩。建议每天酒精摄入量不超过15克，尽量选择白开水或茶水。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2" name="矩形 31"/>
          <p:cNvSpPr/>
          <p:nvPr>
            <p:custDataLst>
              <p:tags r:id="rId11"/>
            </p:custDataLst>
          </p:nvPr>
        </p:nvSpPr>
        <p:spPr>
          <a:xfrm>
            <a:off x="7424628" y="2647958"/>
            <a:ext cx="3112748" cy="31680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</a:rPr>
              <a:t>饮食限制要点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3" name="矩形 32"/>
          <p:cNvSpPr/>
          <p:nvPr>
            <p:custDataLst>
              <p:tags r:id="rId12"/>
            </p:custDataLst>
          </p:nvPr>
        </p:nvSpPr>
        <p:spPr>
          <a:xfrm>
            <a:off x="3953720" y="5020848"/>
            <a:ext cx="4283925" cy="9218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避免暴饮暴食，可使用较小的餐盘和餐具，帮助控制食物分量。每餐吃到七八分饱即可，比如早餐吃一个拳头大小的主食、一杯牛奶和一个鸡蛋。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9" name="矩形 38"/>
          <p:cNvSpPr/>
          <p:nvPr>
            <p:custDataLst>
              <p:tags r:id="rId13"/>
            </p:custDataLst>
          </p:nvPr>
        </p:nvSpPr>
        <p:spPr>
          <a:xfrm>
            <a:off x="4539627" y="4561538"/>
            <a:ext cx="3112113" cy="31680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</a:rPr>
              <a:t>分量控制技巧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pic>
        <p:nvPicPr>
          <p:cNvPr id="40" name="图片 3" descr="32313538333935363b32313538333934333bb6d4bbb0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17826" y="3614926"/>
            <a:ext cx="324594" cy="324594"/>
          </a:xfrm>
          <a:prstGeom prst="rect">
            <a:avLst/>
          </a:prstGeom>
        </p:spPr>
      </p:pic>
      <p:pic>
        <p:nvPicPr>
          <p:cNvPr id="41" name="图片 13" descr="32313538333935363b32313538333934373bcec4bcfebcd0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32825" y="3616199"/>
            <a:ext cx="324594" cy="324594"/>
          </a:xfrm>
          <a:prstGeom prst="rect">
            <a:avLst/>
          </a:prstGeom>
        </p:spPr>
      </p:pic>
      <p:pic>
        <p:nvPicPr>
          <p:cNvPr id="42" name="图片 21" descr="32313538333935363b32313538333935353bb3a4c6aab6c1ceef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047187" y="3603476"/>
            <a:ext cx="324604" cy="324604"/>
          </a:xfrm>
          <a:prstGeom prst="rect">
            <a:avLst/>
          </a:prstGeom>
        </p:spPr>
      </p:pic>
    </p:spTree>
    <p:custDataLst>
      <p:tags r:id="rId2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14"/>
          <p:cNvSpPr/>
          <p:nvPr>
            <p:custDataLst>
              <p:tags r:id="rId1"/>
            </p:custDataLst>
          </p:nvPr>
        </p:nvSpPr>
        <p:spPr>
          <a:xfrm flipH="1" flipV="1">
            <a:off x="2235200" y="3078480"/>
            <a:ext cx="3455035" cy="2926715"/>
          </a:xfrm>
          <a:custGeom>
            <a:avLst/>
            <a:gdLst>
              <a:gd name="connsiteX0" fmla="*/ 1 w 570"/>
              <a:gd name="connsiteY0" fmla="*/ 476 h 476"/>
              <a:gd name="connsiteX1" fmla="*/ 0 w 570"/>
              <a:gd name="connsiteY1" fmla="*/ 0 h 476"/>
              <a:gd name="connsiteX2" fmla="*/ 570 w 570"/>
              <a:gd name="connsiteY2" fmla="*/ 476 h 476"/>
              <a:gd name="connsiteX3" fmla="*/ 1 w 570"/>
              <a:gd name="connsiteY3" fmla="*/ 476 h 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0" h="4547">
                <a:moveTo>
                  <a:pt x="579" y="0"/>
                </a:moveTo>
                <a:lnTo>
                  <a:pt x="1030" y="362"/>
                </a:lnTo>
                <a:lnTo>
                  <a:pt x="5026" y="362"/>
                </a:lnTo>
                <a:cubicBezTo>
                  <a:pt x="5185" y="362"/>
                  <a:pt x="5317" y="471"/>
                  <a:pt x="5354" y="618"/>
                </a:cubicBezTo>
                <a:lnTo>
                  <a:pt x="5355" y="624"/>
                </a:lnTo>
                <a:lnTo>
                  <a:pt x="5359" y="638"/>
                </a:lnTo>
                <a:cubicBezTo>
                  <a:pt x="5366" y="666"/>
                  <a:pt x="5370" y="695"/>
                  <a:pt x="5370" y="726"/>
                </a:cubicBezTo>
                <a:lnTo>
                  <a:pt x="5370" y="4198"/>
                </a:lnTo>
                <a:cubicBezTo>
                  <a:pt x="5370" y="4391"/>
                  <a:pt x="5214" y="4547"/>
                  <a:pt x="5021" y="4547"/>
                </a:cubicBezTo>
                <a:lnTo>
                  <a:pt x="349" y="4547"/>
                </a:lnTo>
                <a:cubicBezTo>
                  <a:pt x="258" y="4547"/>
                  <a:pt x="176" y="4513"/>
                  <a:pt x="114" y="4456"/>
                </a:cubicBezTo>
                <a:lnTo>
                  <a:pt x="114" y="4456"/>
                </a:lnTo>
                <a:lnTo>
                  <a:pt x="111" y="4453"/>
                </a:lnTo>
                <a:cubicBezTo>
                  <a:pt x="43" y="4392"/>
                  <a:pt x="0" y="4302"/>
                  <a:pt x="0" y="4203"/>
                </a:cubicBezTo>
                <a:lnTo>
                  <a:pt x="0" y="4198"/>
                </a:lnTo>
                <a:lnTo>
                  <a:pt x="0" y="726"/>
                </a:lnTo>
                <a:lnTo>
                  <a:pt x="0" y="700"/>
                </a:lnTo>
                <a:cubicBezTo>
                  <a:pt x="0" y="513"/>
                  <a:pt x="151" y="362"/>
                  <a:pt x="338" y="362"/>
                </a:cubicBezTo>
                <a:lnTo>
                  <a:pt x="580" y="362"/>
                </a:lnTo>
                <a:lnTo>
                  <a:pt x="579" y="0"/>
                </a:lnTo>
                <a:close/>
              </a:path>
            </a:pathLst>
          </a:custGeom>
          <a:gradFill>
            <a:gsLst>
              <a:gs pos="80000">
                <a:schemeClr val="accent1">
                  <a:alpha val="60000"/>
                </a:schemeClr>
              </a:gs>
              <a:gs pos="0">
                <a:schemeClr val="accent1">
                  <a:lumMod val="60000"/>
                  <a:lumOff val="40000"/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 15"/>
          <p:cNvSpPr/>
          <p:nvPr>
            <p:custDataLst>
              <p:tags r:id="rId2"/>
            </p:custDataLst>
          </p:nvPr>
        </p:nvSpPr>
        <p:spPr>
          <a:xfrm>
            <a:off x="720725" y="1918970"/>
            <a:ext cx="4707890" cy="3895090"/>
          </a:xfrm>
          <a:custGeom>
            <a:avLst/>
            <a:gdLst>
              <a:gd name="adj" fmla="val 8696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317" h="6052">
                <a:moveTo>
                  <a:pt x="489" y="0"/>
                </a:moveTo>
                <a:lnTo>
                  <a:pt x="6828" y="0"/>
                </a:lnTo>
                <a:cubicBezTo>
                  <a:pt x="7098" y="0"/>
                  <a:pt x="7317" y="219"/>
                  <a:pt x="7317" y="489"/>
                </a:cubicBezTo>
                <a:lnTo>
                  <a:pt x="7317" y="5134"/>
                </a:lnTo>
                <a:cubicBezTo>
                  <a:pt x="7317" y="5404"/>
                  <a:pt x="7098" y="5623"/>
                  <a:pt x="6828" y="5623"/>
                </a:cubicBezTo>
                <a:lnTo>
                  <a:pt x="1234" y="5623"/>
                </a:lnTo>
                <a:lnTo>
                  <a:pt x="699" y="6052"/>
                </a:lnTo>
                <a:lnTo>
                  <a:pt x="700" y="5623"/>
                </a:lnTo>
                <a:lnTo>
                  <a:pt x="489" y="5623"/>
                </a:lnTo>
                <a:cubicBezTo>
                  <a:pt x="219" y="5623"/>
                  <a:pt x="0" y="5404"/>
                  <a:pt x="0" y="5134"/>
                </a:cubicBezTo>
                <a:lnTo>
                  <a:pt x="0" y="489"/>
                </a:lnTo>
                <a:cubicBezTo>
                  <a:pt x="0" y="219"/>
                  <a:pt x="219" y="0"/>
                  <a:pt x="489" y="0"/>
                </a:cubicBezTo>
                <a:close/>
              </a:path>
            </a:pathLst>
          </a:custGeom>
          <a:gradFill>
            <a:gsLst>
              <a:gs pos="65000">
                <a:schemeClr val="accent1"/>
              </a:gs>
              <a:gs pos="2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4" name="图片 13" descr="/data/temp/7020177b-24bb-11f0-8e02-4a679891df00.jpg@base@tag=imgScale&amp;m=1&amp;w=1209&amp;h=909&amp;q=957020177b-24bb-11f0-8e02-4a679891df00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 t="16094" b="15869"/>
          <a:stretch>
            <a:fillRect/>
          </a:stretch>
        </p:blipFill>
        <p:spPr>
          <a:xfrm>
            <a:off x="856615" y="2065655"/>
            <a:ext cx="4413885" cy="3318510"/>
          </a:xfrm>
          <a:prstGeom prst="roundRect">
            <a:avLst>
              <a:gd name="adj" fmla="val 6291"/>
            </a:avLst>
          </a:prstGeom>
          <a:solidFill>
            <a:schemeClr val="accent1"/>
          </a:solidFill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" name="标题 2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生物钟稳定方案</a:t>
            </a:r>
            <a:endParaRPr lang="zh-CN" altLang="en-US"/>
          </a:p>
        </p:txBody>
      </p:sp>
      <p:sp>
        <p:nvSpPr>
          <p:cNvPr id="4" name="圆角矩形 13"/>
          <p:cNvSpPr/>
          <p:nvPr>
            <p:custDataLst>
              <p:tags r:id="rId6"/>
            </p:custDataLst>
          </p:nvPr>
        </p:nvSpPr>
        <p:spPr>
          <a:xfrm>
            <a:off x="6377162" y="1649268"/>
            <a:ext cx="1828437" cy="374753"/>
          </a:xfrm>
          <a:prstGeom prst="roundRect">
            <a:avLst>
              <a:gd name="adj" fmla="val 1199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理想作息时间</a:t>
            </a:r>
            <a:endParaRPr lang="zh-CN" altLang="en-US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6377162" y="2023667"/>
            <a:ext cx="5232183" cy="108453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理想的作息是每天晚上10点半前入睡，早上6点半到7点起床，保证7 - 8小时的睡眠时间。例如，晚上10点开始放松身心，关闭电子设备，营造睡眠环境。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" name="圆角矩形 24"/>
          <p:cNvSpPr/>
          <p:nvPr>
            <p:custDataLst>
              <p:tags r:id="rId8"/>
            </p:custDataLst>
          </p:nvPr>
        </p:nvSpPr>
        <p:spPr>
          <a:xfrm>
            <a:off x="6377162" y="3230770"/>
            <a:ext cx="1828437" cy="374753"/>
          </a:xfrm>
          <a:prstGeom prst="roundRect">
            <a:avLst>
              <a:gd name="adj" fmla="val 1199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睡眠周期原理</a:t>
            </a:r>
            <a:endParaRPr lang="zh-CN" altLang="en-US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6377162" y="3596270"/>
            <a:ext cx="5232183" cy="108453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一个完整的睡眠周期约为90分钟，每晚经历4 - 5个周期能获得较好的睡眠质量。避免在睡眠周期中间醒来，可提高睡眠效率。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3" name="圆角矩形 28"/>
          <p:cNvSpPr/>
          <p:nvPr>
            <p:custDataLst>
              <p:tags r:id="rId10"/>
            </p:custDataLst>
          </p:nvPr>
        </p:nvSpPr>
        <p:spPr>
          <a:xfrm>
            <a:off x="6377162" y="4803374"/>
            <a:ext cx="1828437" cy="374753"/>
          </a:xfrm>
          <a:prstGeom prst="roundRect">
            <a:avLst>
              <a:gd name="adj" fmla="val 1199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避免熬夜依据</a:t>
            </a:r>
            <a:endParaRPr lang="zh-CN" altLang="en-US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6377162" y="5179680"/>
            <a:ext cx="5232183" cy="108453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熬夜会打乱生物钟，影响身体的激素分泌和新陈代谢。长期熬夜还会增加患病风险，如心血管疾病、糖尿病等。所以假期也要保持规律作息，避免熬夜。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</p:spTree>
    <p:custDataLst>
      <p:tags r:id="rId12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 descr="/data/temp/703ffd40-24bb-11f0-af01-925dec42025e.jpg@base@tag=imgScale&amp;m=1&amp;w=3384&amp;h=1904&amp;q=95703ffd40-24bb-11f0-af01-925dec42025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2993" b="12993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矩形: 单圆角 1"/>
          <p:cNvSpPr/>
          <p:nvPr>
            <p:custDataLst>
              <p:tags r:id="rId3"/>
            </p:custDataLst>
          </p:nvPr>
        </p:nvSpPr>
        <p:spPr>
          <a:xfrm flipH="1">
            <a:off x="696913" y="3074459"/>
            <a:ext cx="11495087" cy="3793066"/>
          </a:xfrm>
          <a:prstGeom prst="round1Rect">
            <a:avLst>
              <a:gd name="adj" fmla="val 18129"/>
            </a:avLst>
          </a:prstGeom>
          <a:solidFill>
            <a:schemeClr val="bg2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7" name="标题 16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209040" y="3648710"/>
            <a:ext cx="10625455" cy="720090"/>
          </a:xfrm>
        </p:spPr>
        <p:txBody>
          <a:bodyPr/>
          <a:lstStyle/>
          <a:p>
            <a:r>
              <a:rPr lang="zh-CN" altLang="en-US" sz="4000"/>
              <a:t>心理压力调节法</a:t>
            </a:r>
            <a:endParaRPr lang="zh-CN" altLang="en-US" sz="4000"/>
          </a:p>
        </p:txBody>
      </p: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5087727" y="5036820"/>
            <a:ext cx="3120754" cy="10591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长时间刷手机或玩游戏会增加心理压力，影响睡眠质量。研究表明，每天使用手机超过4小时的人，焦虑和抑郁的发生率会增加30%。建议每天控制手机使用时间在2小时以内。</a:t>
            </a:r>
            <a:endParaRPr lang="zh-CN" altLang="en-US" sz="12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>
            <p:custDataLst>
              <p:tags r:id="rId6"/>
            </p:custDataLst>
          </p:nvPr>
        </p:nvSpPr>
        <p:spPr>
          <a:xfrm>
            <a:off x="5515717" y="4653280"/>
            <a:ext cx="2692651" cy="33147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2"/>
                </a:solidFill>
                <a:latin typeface="+mn-ea"/>
                <a:cs typeface="+mn-ea"/>
              </a:rPr>
              <a:t>手机使用警示</a:t>
            </a:r>
            <a:endParaRPr lang="zh-CN" altLang="en-US" sz="1600" b="1">
              <a:solidFill>
                <a:schemeClr val="accent2"/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7"/>
            </p:custDataLst>
          </p:nvPr>
        </p:nvSpPr>
        <p:spPr>
          <a:xfrm>
            <a:off x="8716117" y="5036820"/>
            <a:ext cx="3120754" cy="10591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除了冥想，还可以通过阅读、社交等方式缓解压力。阅读可以让人沉浸在知识的世界中，放松身心；社交可以分享感受，获得情感支持。</a:t>
            </a:r>
            <a:endParaRPr lang="zh-CN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2" name="矩形 21"/>
          <p:cNvSpPr/>
          <p:nvPr>
            <p:custDataLst>
              <p:tags r:id="rId8"/>
            </p:custDataLst>
          </p:nvPr>
        </p:nvSpPr>
        <p:spPr>
          <a:xfrm>
            <a:off x="9144107" y="4653280"/>
            <a:ext cx="2692652" cy="33147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多元减压方案</a:t>
            </a:r>
            <a:endParaRPr lang="zh-CN" altLang="en-US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1459337" y="5036820"/>
            <a:ext cx="3121025" cy="10591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冥想是一种有效的减压方式，常见的冥想姿势有坐姿和躺姿。坐姿时，挺直脊背，双手放在膝盖上，闭上眼睛，专注于呼吸；躺姿时，全身放松，将注意力集中在身体的各个部位。</a:t>
            </a:r>
            <a:endParaRPr lang="zh-CN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8" name="矩形 17"/>
          <p:cNvSpPr/>
          <p:nvPr>
            <p:custDataLst>
              <p:tags r:id="rId10"/>
            </p:custDataLst>
          </p:nvPr>
        </p:nvSpPr>
        <p:spPr>
          <a:xfrm>
            <a:off x="1887327" y="4653280"/>
            <a:ext cx="2692400" cy="33147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schemeClr val="accent1"/>
                </a:solidFill>
                <a:latin typeface="+mn-ea"/>
                <a:cs typeface="+mn-ea"/>
              </a:rPr>
              <a:t>冥想减压姿势</a:t>
            </a:r>
            <a:endParaRPr lang="zh-CN" altLang="en-US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1459337" y="4654550"/>
            <a:ext cx="427990" cy="331470"/>
          </a:xfrm>
          <a:prstGeom prst="rect">
            <a:avLst/>
          </a:prstGeom>
          <a:noFill/>
        </p:spPr>
        <p:txBody>
          <a:bodyPr wrap="non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01、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6" name="矩形 5"/>
          <p:cNvSpPr/>
          <p:nvPr>
            <p:custDataLst>
              <p:tags r:id="rId12"/>
            </p:custDataLst>
          </p:nvPr>
        </p:nvSpPr>
        <p:spPr>
          <a:xfrm>
            <a:off x="5087727" y="4654550"/>
            <a:ext cx="427687" cy="331470"/>
          </a:xfrm>
          <a:prstGeom prst="rect">
            <a:avLst/>
          </a:prstGeom>
          <a:noFill/>
        </p:spPr>
        <p:txBody>
          <a:bodyPr wrap="non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2"/>
                </a:solidFill>
                <a:latin typeface="+mn-ea"/>
                <a:cs typeface="+mn-ea"/>
              </a:rPr>
              <a:t>02、</a:t>
            </a:r>
            <a:endParaRPr lang="en-US" altLang="zh-CN" sz="1600" b="1">
              <a:solidFill>
                <a:schemeClr val="accent2"/>
              </a:solidFill>
              <a:latin typeface="+mn-ea"/>
              <a:cs typeface="+mn-ea"/>
            </a:endParaRPr>
          </a:p>
        </p:txBody>
      </p:sp>
      <p:sp>
        <p:nvSpPr>
          <p:cNvPr id="7" name="矩形 6"/>
          <p:cNvSpPr/>
          <p:nvPr>
            <p:custDataLst>
              <p:tags r:id="rId13"/>
            </p:custDataLst>
          </p:nvPr>
        </p:nvSpPr>
        <p:spPr>
          <a:xfrm>
            <a:off x="8716117" y="4654550"/>
            <a:ext cx="427687" cy="331470"/>
          </a:xfrm>
          <a:prstGeom prst="rect">
            <a:avLst/>
          </a:prstGeom>
          <a:noFill/>
        </p:spPr>
        <p:txBody>
          <a:bodyPr wrap="non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03、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>
            <p:custDataLst>
              <p:tags r:id="rId14"/>
            </p:custDataLst>
          </p:nvPr>
        </p:nvSpPr>
        <p:spPr>
          <a:xfrm>
            <a:off x="1210417" y="4730750"/>
            <a:ext cx="36195" cy="1287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15"/>
            </p:custDataLst>
          </p:nvPr>
        </p:nvSpPr>
        <p:spPr>
          <a:xfrm>
            <a:off x="4836267" y="4730750"/>
            <a:ext cx="36195" cy="12877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16"/>
            </p:custDataLst>
          </p:nvPr>
        </p:nvSpPr>
        <p:spPr>
          <a:xfrm>
            <a:off x="8462117" y="4730750"/>
            <a:ext cx="36195" cy="12877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14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科学减脂策略解析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PART TWO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热量平衡黄金法则</a:t>
            </a:r>
            <a:endParaRPr lang="zh-CN" altLang="en-US"/>
          </a:p>
        </p:txBody>
      </p:sp>
      <p:sp>
        <p:nvSpPr>
          <p:cNvPr id="2" name="圆角矩形 1"/>
          <p:cNvSpPr/>
          <p:nvPr>
            <p:custDataLst>
              <p:tags r:id="rId2"/>
            </p:custDataLst>
          </p:nvPr>
        </p:nvSpPr>
        <p:spPr>
          <a:xfrm>
            <a:off x="6791642" y="1870075"/>
            <a:ext cx="4072890" cy="4354830"/>
          </a:xfrm>
          <a:prstGeom prst="roundRect">
            <a:avLst>
              <a:gd name="adj" fmla="val 225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7248207" y="3083560"/>
            <a:ext cx="3160395" cy="2599690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要实现减脂，需保证消耗＞摄入，合理控制热量缺口在300 - 500kcal/天。例如，一个基础代谢为1500kcal的人，每天摄入1200 - 1300kcal，同时通过运动增加消耗，就能达到减脂效果。</a:t>
            </a:r>
            <a:endParaRPr lang="zh-CN" altLang="en-US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7248207" y="2459355"/>
            <a:ext cx="3160395" cy="44259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>
                <a:solidFill>
                  <a:schemeClr val="accent1"/>
                </a:solidFill>
                <a:latin typeface="+mn-ea"/>
                <a:cs typeface="+mn-ea"/>
              </a:rPr>
              <a:t>合理热量缺口</a:t>
            </a:r>
            <a:endParaRPr lang="zh-CN" altLang="en-US" sz="2400" b="1" kern="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5" name="椭圆 14"/>
          <p:cNvSpPr/>
          <p:nvPr>
            <p:custDataLst>
              <p:tags r:id="rId5"/>
            </p:custDataLst>
          </p:nvPr>
        </p:nvSpPr>
        <p:spPr>
          <a:xfrm>
            <a:off x="8382952" y="1443355"/>
            <a:ext cx="890270" cy="890270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381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6"/>
            </p:custDataLst>
          </p:nvPr>
        </p:nvSpPr>
        <p:spPr>
          <a:xfrm>
            <a:off x="8413432" y="1442720"/>
            <a:ext cx="829945" cy="829945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>
            <p:custDataLst>
              <p:tags r:id="rId7"/>
            </p:custDataLst>
          </p:nvPr>
        </p:nvSpPr>
        <p:spPr>
          <a:xfrm>
            <a:off x="1328103" y="1870075"/>
            <a:ext cx="4072890" cy="4354830"/>
          </a:xfrm>
          <a:prstGeom prst="roundRect">
            <a:avLst>
              <a:gd name="adj" fmla="val 2258"/>
            </a:avLst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1784668" y="3083560"/>
            <a:ext cx="3160395" cy="2599690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基础代谢（BMR）是人体维持生命的所有器官所需要的最低能量需要。可以通过哈里斯 - 本尼迪克特公式等动态计算公式来计算，如男性BMR=88.362 + (13.397×体重kg) + (4.799×身高cm) - (5.677×年龄) ，女性BMR=447.593 + (9.247×体重kg) + (3.098×身高cm) - (4.330×年龄) 。</a:t>
            </a:r>
            <a:endParaRPr lang="zh-CN" altLang="en-US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1784668" y="2459355"/>
            <a:ext cx="3160395" cy="44259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>
                <a:solidFill>
                  <a:schemeClr val="accent1"/>
                </a:solidFill>
                <a:latin typeface="+mn-ea"/>
                <a:cs typeface="+mn-ea"/>
              </a:rPr>
              <a:t>基础代谢计算</a:t>
            </a:r>
            <a:endParaRPr lang="zh-CN" altLang="en-US" sz="2400" b="1" kern="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10"/>
            </p:custDataLst>
          </p:nvPr>
        </p:nvCxnSpPr>
        <p:spPr>
          <a:xfrm>
            <a:off x="8650287" y="5868670"/>
            <a:ext cx="356235" cy="0"/>
          </a:xfrm>
          <a:prstGeom prst="line">
            <a:avLst/>
          </a:prstGeom>
          <a:ln w="47625" cap="rnd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11"/>
            </p:custDataLst>
          </p:nvPr>
        </p:nvCxnSpPr>
        <p:spPr>
          <a:xfrm>
            <a:off x="3186748" y="5868670"/>
            <a:ext cx="356235" cy="0"/>
          </a:xfrm>
          <a:prstGeom prst="line">
            <a:avLst/>
          </a:prstGeom>
          <a:ln w="47625" cap="rnd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椭圆 23"/>
          <p:cNvSpPr/>
          <p:nvPr>
            <p:custDataLst>
              <p:tags r:id="rId12"/>
            </p:custDataLst>
          </p:nvPr>
        </p:nvSpPr>
        <p:spPr>
          <a:xfrm>
            <a:off x="2919413" y="1443355"/>
            <a:ext cx="890270" cy="890270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381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>
            <p:custDataLst>
              <p:tags r:id="rId13"/>
            </p:custDataLst>
          </p:nvPr>
        </p:nvSpPr>
        <p:spPr>
          <a:xfrm>
            <a:off x="2949893" y="1442720"/>
            <a:ext cx="829945" cy="829945"/>
          </a:xfrm>
          <a:prstGeom prst="ellipse">
            <a:avLst/>
          </a:prstGeom>
          <a:ln w="381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pic>
        <p:nvPicPr>
          <p:cNvPr id="26" name="图形 16" descr="333438303937363b333438313038303bd7e9d6afbcdcb9b9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02623" y="1696085"/>
            <a:ext cx="323642" cy="323642"/>
          </a:xfrm>
          <a:prstGeom prst="rect">
            <a:avLst/>
          </a:prstGeom>
        </p:spPr>
      </p:pic>
      <p:pic>
        <p:nvPicPr>
          <p:cNvPr id="27" name="图形 17" descr="333438303937363b333438313039323bcfeec4bfbcc6bbae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66162" y="1695450"/>
            <a:ext cx="323851" cy="323851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 descr="/data/temp/70829cd0-24bb-11f0-adac-fe6ba2ec7e31.jpg@base@tag=imgScale&amp;m=1&amp;w=2021&amp;h=1904&amp;q=9570829cd0-24bb-11f0-adac-fe6ba2ec7e31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l="13201" r="9554"/>
          <a:stretch>
            <a:fillRect/>
          </a:stretch>
        </p:blipFill>
        <p:spPr>
          <a:xfrm>
            <a:off x="4911725" y="0"/>
            <a:ext cx="7280275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5" name="标题 6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666554" y="1570131"/>
            <a:ext cx="4051803" cy="3717739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lIns="539750" tIns="360045" rIns="539750" bIns="360045" rtlCol="0" anchor="ctr" anchorCtr="0">
            <a:normAutofit/>
          </a:bodyPr>
          <a:lstStyle>
            <a:lvl1pPr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None/>
              <a:defRPr sz="32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400" dirty="0">
                <a:solidFill>
                  <a:srgbClr val="FFFFFF"/>
                </a:solidFill>
              </a:rPr>
              <a:t>热量平衡黄金法则</a:t>
            </a:r>
            <a:endParaRPr lang="zh-CN" altLang="en-US" sz="4400" dirty="0">
              <a:solidFill>
                <a:srgbClr val="FFFFFF"/>
              </a:solidFill>
            </a:endParaRPr>
          </a:p>
        </p:txBody>
      </p:sp>
      <p:sp>
        <p:nvSpPr>
          <p:cNvPr id="36" name="矩形 35"/>
          <p:cNvSpPr/>
          <p:nvPr>
            <p:custDataLst>
              <p:tags r:id="rId4"/>
            </p:custDataLst>
          </p:nvPr>
        </p:nvSpPr>
        <p:spPr>
          <a:xfrm>
            <a:off x="147" y="411"/>
            <a:ext cx="4911772" cy="685758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>
            <p:custDataLst>
              <p:tags r:id="rId5"/>
            </p:custDataLst>
          </p:nvPr>
        </p:nvSpPr>
        <p:spPr>
          <a:xfrm>
            <a:off x="901011" y="2929727"/>
            <a:ext cx="3098652" cy="31575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不同食物热量差异很大，如100g苹果热量约53kcal，而100g巧克力热量高达586kcal。通过常见食物热量对比图，能更直观地选择低热量食物，控制热量摄入。</a:t>
            </a:r>
            <a:endParaRPr lang="zh-CN" altLang="en-US" dirty="0">
              <a:ln>
                <a:noFill/>
                <a:prstDash val="sysDot"/>
              </a:ln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8" name="矩形 37"/>
          <p:cNvSpPr/>
          <p:nvPr>
            <p:custDataLst>
              <p:tags r:id="rId6"/>
            </p:custDataLst>
          </p:nvPr>
        </p:nvSpPr>
        <p:spPr>
          <a:xfrm>
            <a:off x="901065" y="1570355"/>
            <a:ext cx="3104515" cy="122491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9FBFA"/>
                </a:solidFill>
                <a:latin typeface="+mn-ea"/>
                <a:cs typeface="+mn-ea"/>
                <a:sym typeface="+mn-ea"/>
              </a:rPr>
              <a:t>常见食物热量对比</a:t>
            </a:r>
            <a:endParaRPr lang="zh-CN" altLang="en-US" sz="2800" b="1">
              <a:solidFill>
                <a:srgbClr val="F9FBFA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294"/>
  <p:tag name="KSO_WM_UNIT_LAYERLEVEL" val="1_1_1"/>
  <p:tag name="KSO_WM_TAG_VERSION" val="3.0"/>
  <p:tag name="KSO_WM_BEAUTIFY_FLAG" val="#wm#"/>
  <p:tag name="KSO_WM_DIAGRAM_GROUP_CODE" val="l1-1"/>
  <p:tag name="KSO_WM_UNIT_TYPE" val="l_h_a"/>
  <p:tag name="KSO_WM_UNIT_ID" val="custom20230294_3*l_h_a*1_2_1"/>
  <p:tag name="KSO_WM_DIAGRAM_VERSION" val="3"/>
  <p:tag name="KSO_WM_DIAGRAM_MAX_ITEMCNT" val="6"/>
  <p:tag name="KSO_WM_DIAGRAM_MIN_ITEMCNT" val="2"/>
  <p:tag name="KSO_WM_DIAGRAM_VIRTUALLY_FRAME" val="{&quot;height&quot;:268.29473876953125,&quot;width&quot;:855.7000122070312}"/>
  <p:tag name="KSO_WM_DIAGRAM_COLOR_TRICK" val="1"/>
  <p:tag name="KSO_WM_DIAGRAM_COLOR_TEXT_CAN_REMOVE" val="n"/>
  <p:tag name="KSO_WM_UNIT_PRESET_TEXT" val="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294_3*l_h_i*1_2_1"/>
  <p:tag name="KSO_WM_TEMPLATE_CATEGORY" val="custom"/>
  <p:tag name="KSO_WM_TEMPLATE_INDEX" val="2023029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268.29473876953125,&quot;width&quot;:855.7000122070312}"/>
  <p:tag name="KSO_WM_DIAGRAM_COLOR_TRICK" val="1"/>
  <p:tag name="KSO_WM_DIAGRAM_COLOR_TEXT_CAN_REMOVE" val="n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294"/>
  <p:tag name="KSO_WM_UNIT_LAYERLEVEL" val="1_1_1"/>
  <p:tag name="KSO_WM_TAG_VERSION" val="3.0"/>
  <p:tag name="KSO_WM_BEAUTIFY_FLAG" val="#wm#"/>
  <p:tag name="KSO_WM_DIAGRAM_GROUP_CODE" val="l1-1"/>
  <p:tag name="KSO_WM_UNIT_TYPE" val="l_h_a"/>
  <p:tag name="KSO_WM_UNIT_ID" val="custom20230294_3*l_h_a*1_1_1"/>
  <p:tag name="KSO_WM_DIAGRAM_VERSION" val="3"/>
  <p:tag name="KSO_WM_DIAGRAM_MAX_ITEMCNT" val="6"/>
  <p:tag name="KSO_WM_DIAGRAM_MIN_ITEMCNT" val="2"/>
  <p:tag name="KSO_WM_DIAGRAM_VIRTUALLY_FRAME" val="{&quot;height&quot;:268.29473876953125,&quot;width&quot;:855.7000122070312}"/>
  <p:tag name="KSO_WM_DIAGRAM_COLOR_TRICK" val="1"/>
  <p:tag name="KSO_WM_DIAGRAM_COLOR_TEXT_CAN_REMOVE" val="n"/>
  <p:tag name="KSO_WM_UNIT_PRESET_TEXT" val="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294_3*l_h_i*1_1_1"/>
  <p:tag name="KSO_WM_TEMPLATE_CATEGORY" val="custom"/>
  <p:tag name="KSO_WM_TEMPLATE_INDEX" val="2023029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268.29473876953125,&quot;width&quot;:855.7000122070312}"/>
  <p:tag name="KSO_WM_DIAGRAM_COLOR_TRICK" val="1"/>
  <p:tag name="KSO_WM_DIAGRAM_COLOR_TEXT_CAN_REMOVE" val="n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294"/>
  <p:tag name="KSO_WM_UNIT_LAYERLEVEL" val="1_1_1"/>
  <p:tag name="KSO_WM_TAG_VERSION" val="3.0"/>
  <p:tag name="KSO_WM_BEAUTIFY_FLAG" val="#wm#"/>
  <p:tag name="KSO_WM_DIAGRAM_GROUP_CODE" val="l1-1"/>
  <p:tag name="KSO_WM_UNIT_TYPE" val="l_h_a"/>
  <p:tag name="KSO_WM_UNIT_ID" val="custom20230294_3*l_h_a*1_3_1"/>
  <p:tag name="KSO_WM_DIAGRAM_VERSION" val="3"/>
  <p:tag name="KSO_WM_DIAGRAM_MAX_ITEMCNT" val="6"/>
  <p:tag name="KSO_WM_DIAGRAM_MIN_ITEMCNT" val="2"/>
  <p:tag name="KSO_WM_DIAGRAM_VIRTUALLY_FRAME" val="{&quot;height&quot;:268.29473876953125,&quot;width&quot;:855.7000122070312}"/>
  <p:tag name="KSO_WM_DIAGRAM_COLOR_TRICK" val="1"/>
  <p:tag name="KSO_WM_DIAGRAM_COLOR_TEXT_CAN_REMOVE" val="n"/>
  <p:tag name="KSO_WM_UNIT_PRESET_TEXT" val="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294_3*l_h_i*1_3_1"/>
  <p:tag name="KSO_WM_TEMPLATE_CATEGORY" val="custom"/>
  <p:tag name="KSO_WM_TEMPLATE_INDEX" val="2023029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6"/>
  <p:tag name="KSO_WM_DIAGRAM_MIN_ITEMCNT" val="2"/>
  <p:tag name="KSO_WM_DIAGRAM_VIRTUALLY_FRAME" val="{&quot;height&quot;:268.29473876953125,&quot;width&quot;:855.7000122070312}"/>
  <p:tag name="KSO_WM_DIAGRAM_COLOR_TRICK" val="1"/>
  <p:tag name="KSO_WM_DIAGRAM_COLOR_TEXT_CAN_REMOVE" val="n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6.xml><?xml version="1.0" encoding="utf-8"?>
<p:tagLst xmlns:p="http://schemas.openxmlformats.org/presentationml/2006/main">
  <p:tag name="KSO_WM_SLIDE_ID" val="custom20230294_3"/>
  <p:tag name="KSO_WM_TEMPLATE_SUBCATEGORY" val="29"/>
  <p:tag name="KSO_WM_TEMPLATE_MASTER_TYPE" val="0"/>
  <p:tag name="KSO_WM_TEMPLATE_COLOR_TYPE" val="0"/>
  <p:tag name="KSO_WM_SLIDE_ITEM_CNT" val="3"/>
  <p:tag name="KSO_WM_SLIDE_INDEX" val="3"/>
  <p:tag name="KSO_WM_TAG_VERSION" val="3.0"/>
  <p:tag name="KSO_WM_BEAUTIFY_FLAG" val="#wm#"/>
  <p:tag name="KSO_WM_TEMPLATE_CATEGORY" val="custom"/>
  <p:tag name="KSO_WM_TEMPLATE_INDEX" val="20230294"/>
  <p:tag name="KSO_WM_SLIDE_LAYOUT" val="a_l"/>
  <p:tag name="KSO_WM_SLIDE_LAYOUT_CNT" val="1_1"/>
  <p:tag name="KSO_WM_SLIDE_TYPE" val="contents"/>
  <p:tag name="KSO_WM_SLIDE_SUBTYPE" val="diag"/>
  <p:tag name="KSO_WM_DIAGRAM_GROUP_CODE" val="l1-1"/>
  <p:tag name="KSO_WM_SLIDE_DIAGTYPE" val="l"/>
  <p:tag name="CP_OUTLINE_TITLE" val="目录"/>
  <p:tag name="CP_OUTLINE_TYPE" val="pt_contents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94_7*a*1"/>
  <p:tag name="KSO_WM_TEMPLATE_CATEGORY" val="custom"/>
  <p:tag name="KSO_WM_TEMPLATE_INDEX" val="20230294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108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94_7*e*1"/>
  <p:tag name="KSO_WM_TEMPLATE_CATEGORY" val="custom"/>
  <p:tag name="KSO_WM_TEMPLATE_INDEX" val="20230294"/>
  <p:tag name="KSO_WM_UNIT_LAYERLEVEL" val="1"/>
  <p:tag name="KSO_WM_TAG_VERSION" val="3.0"/>
  <p:tag name="KSO_WM_BEAUTIFY_FLAG" val="#wm#"/>
  <p:tag name="KSO_WM_UNIT_CONTENT_GROUP_TYPE" val="contentchip"/>
</p:tagLst>
</file>

<file path=ppt/tags/tag109.xml><?xml version="1.0" encoding="utf-8"?>
<p:tagLst xmlns:p="http://schemas.openxmlformats.org/presentationml/2006/main">
  <p:tag name="KSO_WM_SLIDE_ID" val="custom2023029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294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59.3&quot;,&quot;top&quot;:&quot;51.85&quot;,&quot;width&quot;:&quot;585.9&quot;,&quot;height&quot;:&quot;462.45&quot;}"/>
  <p:tag name="CP_OUTLINE_TITLE" val="假期健康管理核心原则"/>
  <p:tag name="CP_OUTLINE_TYPE" val="pt_section_title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9"/>
  <p:tag name="KSO_WM_DIAGRAM_GROUP_CODE" val="m1-1"/>
  <p:tag name="KSO_WM_UNIT_TYPE" val="a"/>
  <p:tag name="KSO_WM_UNIT_INDEX" val="1"/>
  <p:tag name="KSO_WM_TEMPLATE_INDEX" val="20233265"/>
  <p:tag name="KSO_WM_UNIT_ID" val="diagram20233265_4*a*1"/>
  <p:tag name="KSO_WM_UNIT_TEXT_TYPE" val="1"/>
  <p:tag name="KSO_WM_UNIT_PRESET_TEXT" val="单击此处添加标题"/>
</p:tagLst>
</file>

<file path=ppt/tags/tag111.xml><?xml version="1.0" encoding="utf-8"?>
<p:tagLst xmlns:p="http://schemas.openxmlformats.org/presentationml/2006/main">
  <p:tag name="KSO_WM_DIAGRAM_VIRTUALLY_FRAME" val="{&quot;height&quot;:355.3999938964844,&quot;width&quot;:850.3499755859375}"/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3265"/>
  <p:tag name="KSO_WM_UNIT_LAYERLEVEL" val="1_1_1"/>
  <p:tag name="KSO_WM_TAG_VERSION" val="3.0"/>
  <p:tag name="KSO_WM_UNIT_TYPE" val="m_h_i"/>
  <p:tag name="KSO_WM_DIAGRAM_VERSION" val="3"/>
  <p:tag name="KSO_WM_DIAGRAM_MAX_ITEMCNT" val="5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  <p:tag name="KSO_WM_UNIT_ID" val="diagram20233265_2*m_h_i*1_1_2"/>
  <p:tag name="KSO_WM_UNIT_INDEX" val="1_1_2"/>
  <p:tag name="KSO_WM_DIAGRAM_GROUP_CODE" val="m1-1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-2"/>
</p:tagLst>
</file>

<file path=ppt/tags/tag112.xml><?xml version="1.0" encoding="utf-8"?>
<p:tagLst xmlns:p="http://schemas.openxmlformats.org/presentationml/2006/main">
  <p:tag name="KSO_WM_DIAGRAM_VIRTUALLY_FRAME" val="{&quot;height&quot;:355.3999938964844,&quot;width&quot;:850.3499755859375}"/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3265"/>
  <p:tag name="KSO_WM_UNIT_LAYERLEVEL" val="1_1_1"/>
  <p:tag name="KSO_WM_TAG_VERSION" val="3.0"/>
  <p:tag name="KSO_WM_UNIT_TYPE" val="m_h_i"/>
  <p:tag name="KSO_WM_DIAGRAM_VERSION" val="3"/>
  <p:tag name="KSO_WM_DIAGRAM_MAX_ITEMCNT" val="5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  <p:tag name="KSO_WM_UNIT_ID" val="diagram20233265_2*m_h_i*1_2_2"/>
  <p:tag name="KSO_WM_UNIT_INDEX" val="1_2_2"/>
  <p:tag name="KSO_WM_DIAGRAM_GROUP_CODE" val="m1-1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-2"/>
</p:tagLst>
</file>

<file path=ppt/tags/tag113.xml><?xml version="1.0" encoding="utf-8"?>
<p:tagLst xmlns:p="http://schemas.openxmlformats.org/presentationml/2006/main">
  <p:tag name="KSO_WM_DIAGRAM_VIRTUALLY_FRAME" val="{&quot;height&quot;:355.3999938964844,&quot;width&quot;:850.3499755859375}"/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3265"/>
  <p:tag name="KSO_WM_UNIT_LAYERLEVEL" val="1_1_1"/>
  <p:tag name="KSO_WM_TAG_VERSION" val="3.0"/>
  <p:tag name="KSO_WM_UNIT_TYPE" val="m_h_i"/>
  <p:tag name="KSO_WM_DIAGRAM_VERSION" val="3"/>
  <p:tag name="KSO_WM_DIAGRAM_MAX_ITEMCNT" val="5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  <p:tag name="KSO_WM_UNIT_ID" val="diagram20233265_2*m_h_i*1_3_2"/>
  <p:tag name="KSO_WM_UNIT_INDEX" val="1_3_2"/>
  <p:tag name="KSO_WM_DIAGRAM_GROUP_CODE" val="m1-1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-2"/>
</p:tagLst>
</file>

<file path=ppt/tags/tag114.xml><?xml version="1.0" encoding="utf-8"?>
<p:tagLst xmlns:p="http://schemas.openxmlformats.org/presentationml/2006/main">
  <p:tag name="KSO_WM_DIAGRAM_VIRTUALLY_FRAME" val="{&quot;height&quot;:355.3999938964844,&quot;width&quot;:850.3499755859375}"/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3265"/>
  <p:tag name="KSO_WM_UNIT_LAYERLEVEL" val="1_1_1"/>
  <p:tag name="KSO_WM_TAG_VERSION" val="3.0"/>
  <p:tag name="KSO_WM_UNIT_TYPE" val="m_h_i"/>
  <p:tag name="KSO_WM_DIAGRAM_VERSION" val="3"/>
  <p:tag name="KSO_WM_DIAGRAM_MAX_ITEMCNT" val="5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  <p:tag name="KSO_WM_UNIT_ID" val="diagram20233265_2*m_h_i*1_1_1"/>
  <p:tag name="KSO_WM_UNIT_INDEX" val="1_1_1"/>
  <p:tag name="KSO_WM_DIAGRAM_GROUP_CODE" val="m1-1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-2"/>
</p:tagLst>
</file>

<file path=ppt/tags/tag115.xml><?xml version="1.0" encoding="utf-8"?>
<p:tagLst xmlns:p="http://schemas.openxmlformats.org/presentationml/2006/main">
  <p:tag name="KSO_WM_DIAGRAM_VIRTUALLY_FRAME" val="{&quot;height&quot;:355.3999938964844,&quot;width&quot;:850.3499755859375}"/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3265"/>
  <p:tag name="KSO_WM_UNIT_LAYERLEVEL" val="1_1_1"/>
  <p:tag name="KSO_WM_TAG_VERSION" val="3.0"/>
  <p:tag name="KSO_WM_UNIT_TYPE" val="m_h_i"/>
  <p:tag name="KSO_WM_DIAGRAM_VERSION" val="3"/>
  <p:tag name="KSO_WM_DIAGRAM_MAX_ITEMCNT" val="5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  <p:tag name="KSO_WM_UNIT_ID" val="diagram20233265_2*m_h_i*1_2_1"/>
  <p:tag name="KSO_WM_UNIT_INDEX" val="1_2_1"/>
  <p:tag name="KSO_WM_DIAGRAM_GROUP_CODE" val="m1-1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-2"/>
</p:tagLst>
</file>

<file path=ppt/tags/tag116.xml><?xml version="1.0" encoding="utf-8"?>
<p:tagLst xmlns:p="http://schemas.openxmlformats.org/presentationml/2006/main">
  <p:tag name="KSO_WM_DIAGRAM_VIRTUALLY_FRAME" val="{&quot;height&quot;:355.3999938964844,&quot;width&quot;:850.3499755859375}"/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3265"/>
  <p:tag name="KSO_WM_UNIT_LAYERLEVEL" val="1_1_1"/>
  <p:tag name="KSO_WM_TAG_VERSION" val="3.0"/>
  <p:tag name="KSO_WM_UNIT_TYPE" val="m_h_i"/>
  <p:tag name="KSO_WM_DIAGRAM_VERSION" val="3"/>
  <p:tag name="KSO_WM_DIAGRAM_MAX_ITEMCNT" val="5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  <p:tag name="KSO_WM_UNIT_ID" val="diagram20233265_2*m_h_i*1_3_1"/>
  <p:tag name="KSO_WM_UNIT_INDEX" val="1_3_1"/>
  <p:tag name="KSO_WM_DIAGRAM_GROUP_CODE" val="m1-1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-2"/>
</p:tagLst>
</file>

<file path=ppt/tags/tag1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TEMPLATE_CATEGORY" val="diagram"/>
  <p:tag name="KSO_WM_TEMPLATE_INDEX" val="20233265"/>
  <p:tag name="KSO_WM_UNIT_LAYERLEVEL" val="1_1_1"/>
  <p:tag name="KSO_WM_TAG_VERSION" val="3.0"/>
  <p:tag name="KSO_WM_UNIT_TEXT_FILL_FORE_SCHEMECOLOR_INDEX_BRIGHTNESS" val="0.15"/>
  <p:tag name="KSO_WM_DIAGRAM_VERSION" val="3"/>
  <p:tag name="KSO_WM_DIAGRAM_MAX_ITEMCNT" val="5"/>
  <p:tag name="KSO_WM_DIAGRAM_MIN_ITEMCNT" val="2"/>
  <p:tag name="KSO_WM_DIAGRAM_VIRTUALLY_FRAME" val="{&quot;height&quot;:355.3999938964844,&quot;width&quot;:850.3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  <p:tag name="KSO_WM_UNIT_ID" val="diagram20233265_2*m_h_f*1_1_1"/>
  <p:tag name="KSO_WM_UNIT_INDEX" val="1_1_1"/>
  <p:tag name="KSO_WM_DIAGRAM_GROUP_CODE" val="m1-1"/>
  <p:tag name="KSO_WM_UNIT_TEXT_TYPE" val="1"/>
  <p:tag name="KSO_WM_UNIT_TEXT_LAYER_COUNT" val="1"/>
  <p:tag name="KSO_WM_BEAUTIFY_FLAG" val="#wm#"/>
  <p:tag name="KSO_WM_UNIT_PRESET_TEXT" val="单击此处输入您的项正文，文字是您思想的提炼，请尽量言简意赅的阐述观点。单击此处输入您的智能图形项正文，文字是您思想的提炼，请尽量言简意赅的阐述观点"/>
  <p:tag name="KSO_WM_UNIT_LINE_FORE_SCHEMECOLOR_INDEX" val="-2"/>
  <p:tag name="KSO_WM_UNIT_TEXT_FILL_FORE_SCHEMECOLOR_INDEX" val="1"/>
  <p:tag name="KSO_WM_UNIT_TEXT_FILL_TYPE" val="1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TEMPLATE_CATEGORY" val="diagram"/>
  <p:tag name="KSO_WM_TEMPLATE_INDEX" val="20233265"/>
  <p:tag name="KSO_WM_UNIT_LAYERLEVEL" val="1_1_1"/>
  <p:tag name="KSO_WM_TAG_VERSION" val="3.0"/>
  <p:tag name="KSO_WM_UNIT_TEXT_FILL_FORE_SCHEMECOLOR_INDEX_BRIGHTNESS" val="0.15"/>
  <p:tag name="KSO_WM_DIAGRAM_VERSION" val="3"/>
  <p:tag name="KSO_WM_DIAGRAM_MAX_ITEMCNT" val="5"/>
  <p:tag name="KSO_WM_DIAGRAM_MIN_ITEMCNT" val="2"/>
  <p:tag name="KSO_WM_DIAGRAM_VIRTUALLY_FRAME" val="{&quot;height&quot;:355.3999938964844,&quot;width&quot;:850.3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  <p:tag name="KSO_WM_UNIT_ID" val="diagram20233265_2*m_h_a*1_1_1"/>
  <p:tag name="KSO_WM_UNIT_INDEX" val="1_1_1"/>
  <p:tag name="KSO_WM_DIAGRAM_GROUP_CODE" val="m1-1"/>
  <p:tag name="KSO_WM_UNIT_TEXT_TYPE" val="1"/>
  <p:tag name="KSO_WM_BEAUTIFY_FLAG" val="#wm#"/>
  <p:tag name="KSO_WM_UNIT_PRESET_TEXT" val="添加项标题"/>
  <p:tag name="KSO_WM_UNIT_LINE_FORE_SCHEMECOLOR_INDEX" val="-2"/>
  <p:tag name="KSO_WM_UNIT_TEXT_FILL_FORE_SCHEMECOLOR_INDEX" val="1"/>
  <p:tag name="KSO_WM_UNIT_TEXT_FILL_TYPE" val="1"/>
</p:tagLst>
</file>

<file path=ppt/tags/tag11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TEMPLATE_CATEGORY" val="diagram"/>
  <p:tag name="KSO_WM_TEMPLATE_INDEX" val="20233265"/>
  <p:tag name="KSO_WM_UNIT_LAYERLEVEL" val="1_1_1"/>
  <p:tag name="KSO_WM_TAG_VERSION" val="3.0"/>
  <p:tag name="KSO_WM_UNIT_TEXT_FILL_FORE_SCHEMECOLOR_INDEX_BRIGHTNESS" val="0.15"/>
  <p:tag name="KSO_WM_DIAGRAM_VERSION" val="3"/>
  <p:tag name="KSO_WM_DIAGRAM_MAX_ITEMCNT" val="5"/>
  <p:tag name="KSO_WM_DIAGRAM_MIN_ITEMCNT" val="2"/>
  <p:tag name="KSO_WM_DIAGRAM_VIRTUALLY_FRAME" val="{&quot;height&quot;:355.3999938964844,&quot;width&quot;:850.3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  <p:tag name="KSO_WM_UNIT_ID" val="diagram20233265_2*m_h_f*1_3_1"/>
  <p:tag name="KSO_WM_UNIT_INDEX" val="1_3_1"/>
  <p:tag name="KSO_WM_DIAGRAM_GROUP_CODE" val="m1-1"/>
  <p:tag name="KSO_WM_UNIT_TEXT_TYPE" val="1"/>
  <p:tag name="KSO_WM_UNIT_TEXT_LAYER_COUNT" val="1"/>
  <p:tag name="KSO_WM_BEAUTIFY_FLAG" val="#wm#"/>
  <p:tag name="KSO_WM_UNIT_PRESET_TEXT" val="单击此处输入您的项正文，文字是您思想的提炼，请尽量言简意赅的阐述观点。单击此处输入您的智能图形项正文，文字是您思想的提炼，请尽量言简意赅的阐述观点，单击输入项正文"/>
  <p:tag name="KSO_WM_UNIT_LINE_FORE_SCHEMECOLOR_INDEX" val="-2"/>
  <p:tag name="KSO_WM_UNIT_TEXT_FILL_FORE_SCHEMECOLOR_INDEX" val="1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TEMPLATE_CATEGORY" val="diagram"/>
  <p:tag name="KSO_WM_TEMPLATE_INDEX" val="20233265"/>
  <p:tag name="KSO_WM_UNIT_LAYERLEVEL" val="1_1_1"/>
  <p:tag name="KSO_WM_TAG_VERSION" val="3.0"/>
  <p:tag name="KSO_WM_UNIT_TEXT_FILL_FORE_SCHEMECOLOR_INDEX_BRIGHTNESS" val="0.15"/>
  <p:tag name="KSO_WM_DIAGRAM_VERSION" val="3"/>
  <p:tag name="KSO_WM_DIAGRAM_MAX_ITEMCNT" val="5"/>
  <p:tag name="KSO_WM_DIAGRAM_MIN_ITEMCNT" val="2"/>
  <p:tag name="KSO_WM_DIAGRAM_VIRTUALLY_FRAME" val="{&quot;height&quot;:355.3999938964844,&quot;width&quot;:850.3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  <p:tag name="KSO_WM_UNIT_ID" val="diagram20233265_2*m_h_a*1_3_1"/>
  <p:tag name="KSO_WM_UNIT_INDEX" val="1_3_1"/>
  <p:tag name="KSO_WM_DIAGRAM_GROUP_CODE" val="m1-1"/>
  <p:tag name="KSO_WM_UNIT_TEXT_TYPE" val="1"/>
  <p:tag name="KSO_WM_BEAUTIFY_FLAG" val="#wm#"/>
  <p:tag name="KSO_WM_UNIT_PRESET_TEXT" val="添加项标题"/>
  <p:tag name="KSO_WM_UNIT_LINE_FORE_SCHEMECOLOR_INDEX" val="-2"/>
  <p:tag name="KSO_WM_UNIT_TEXT_FILL_FORE_SCHEMECOLOR_INDEX" val="1"/>
  <p:tag name="KSO_WM_UNIT_TEXT_FILL_TYPE" val="1"/>
</p:tagLst>
</file>

<file path=ppt/tags/tag12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TEMPLATE_CATEGORY" val="diagram"/>
  <p:tag name="KSO_WM_TEMPLATE_INDEX" val="20233265"/>
  <p:tag name="KSO_WM_UNIT_LAYERLEVEL" val="1_1_1"/>
  <p:tag name="KSO_WM_TAG_VERSION" val="3.0"/>
  <p:tag name="KSO_WM_UNIT_TEXT_FILL_FORE_SCHEMECOLOR_INDEX_BRIGHTNESS" val="0.15"/>
  <p:tag name="KSO_WM_DIAGRAM_VERSION" val="3"/>
  <p:tag name="KSO_WM_DIAGRAM_MAX_ITEMCNT" val="5"/>
  <p:tag name="KSO_WM_DIAGRAM_MIN_ITEMCNT" val="2"/>
  <p:tag name="KSO_WM_DIAGRAM_VIRTUALLY_FRAME" val="{&quot;height&quot;:355.3999938964844,&quot;width&quot;:850.3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  <p:tag name="KSO_WM_UNIT_ID" val="diagram20233265_2*m_h_f*1_2_1"/>
  <p:tag name="KSO_WM_UNIT_INDEX" val="1_2_1"/>
  <p:tag name="KSO_WM_DIAGRAM_GROUP_CODE" val="m1-1"/>
  <p:tag name="KSO_WM_UNIT_TEXT_TYPE" val="1"/>
  <p:tag name="KSO_WM_UNIT_TEXT_LAYER_COUNT" val="1"/>
  <p:tag name="KSO_WM_BEAUTIFY_FLAG" val="#wm#"/>
  <p:tag name="KSO_WM_UNIT_PRESET_TEXT" val="单击此处输入您的智能图形项正文，文字是您思想的提炼，请尽量言简意赅的阐述观点。单击此处输入您的智能图形项正文，文字是您思想的提炼，请尽量言简意赅的阐述观点"/>
  <p:tag name="KSO_WM_UNIT_LINE_FORE_SCHEMECOLOR_INDEX" val="-2"/>
  <p:tag name="KSO_WM_UNIT_TEXT_FILL_FORE_SCHEMECOLOR_INDEX" val="1"/>
  <p:tag name="KSO_WM_UNIT_TEXT_FILL_TYPE" val="1"/>
</p:tagLst>
</file>

<file path=ppt/tags/tag1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TEMPLATE_CATEGORY" val="diagram"/>
  <p:tag name="KSO_WM_TEMPLATE_INDEX" val="20233265"/>
  <p:tag name="KSO_WM_UNIT_LAYERLEVEL" val="1_1_1"/>
  <p:tag name="KSO_WM_TAG_VERSION" val="3.0"/>
  <p:tag name="KSO_WM_UNIT_TEXT_FILL_FORE_SCHEMECOLOR_INDEX_BRIGHTNESS" val="0.15"/>
  <p:tag name="KSO_WM_DIAGRAM_VERSION" val="3"/>
  <p:tag name="KSO_WM_DIAGRAM_MAX_ITEMCNT" val="5"/>
  <p:tag name="KSO_WM_DIAGRAM_MIN_ITEMCNT" val="2"/>
  <p:tag name="KSO_WM_DIAGRAM_VIRTUALLY_FRAME" val="{&quot;height&quot;:355.3999938964844,&quot;width&quot;:850.3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  <p:tag name="KSO_WM_UNIT_ID" val="diagram20233265_2*m_h_a*1_2_1"/>
  <p:tag name="KSO_WM_UNIT_INDEX" val="1_2_1"/>
  <p:tag name="KSO_WM_DIAGRAM_GROUP_CODE" val="m1-1"/>
  <p:tag name="KSO_WM_UNIT_TEXT_TYPE" val="1"/>
  <p:tag name="KSO_WM_BEAUTIFY_FLAG" val="#wm#"/>
  <p:tag name="KSO_WM_UNIT_PRESET_TEXT" val="添加项标题"/>
  <p:tag name="KSO_WM_UNIT_LINE_FORE_SCHEMECOLOR_INDEX" val="-2"/>
  <p:tag name="KSO_WM_UNIT_TEXT_FILL_FORE_SCHEMECOLOR_INDEX" val="1"/>
  <p:tag name="KSO_WM_UNIT_TEXT_FILL_TYPE" val="1"/>
</p:tagLst>
</file>

<file path=ppt/tags/tag12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84*9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3_1"/>
  <p:tag name="KSO_WM_UNIT_ID" val="diagram20233265_2*m_h_x*1_3_1"/>
  <p:tag name="KSO_WM_TEMPLATE_CATEGORY" val="diagram"/>
  <p:tag name="KSO_WM_TEMPLATE_INDEX" val="20233265"/>
  <p:tag name="KSO_WM_UNIT_LAYERLEVEL" val="1_1_1"/>
  <p:tag name="KSO_WM_TAG_VERSION" val="3.0"/>
  <p:tag name="KSO_WM_DIAGRAM_MAX_ITEMCNT" val="5"/>
  <p:tag name="KSO_WM_DIAGRAM_MIN_ITEMCNT" val="2"/>
  <p:tag name="KSO_WM_DIAGRAM_VIRTUALLY_FRAME" val="{&quot;height&quot;:355.3999938964844,&quot;width&quot;:850.34997558593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</p:tagLst>
</file>

<file path=ppt/tags/tag12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83*9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diagram20233265_2*m_h_x*1_2_1"/>
  <p:tag name="KSO_WM_TEMPLATE_CATEGORY" val="diagram"/>
  <p:tag name="KSO_WM_TEMPLATE_INDEX" val="20233265"/>
  <p:tag name="KSO_WM_UNIT_LAYERLEVEL" val="1_1_1"/>
  <p:tag name="KSO_WM_TAG_VERSION" val="3.0"/>
  <p:tag name="KSO_WM_DIAGRAM_MAX_ITEMCNT" val="5"/>
  <p:tag name="KSO_WM_DIAGRAM_MIN_ITEMCNT" val="2"/>
  <p:tag name="KSO_WM_DIAGRAM_VIRTUALLY_FRAME" val="{&quot;height&quot;:355.3999938964844,&quot;width&quot;:850.34997558593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</p:tagLst>
</file>

<file path=ppt/tags/tag12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90*8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diagram20233265_2*m_h_x*1_1_1"/>
  <p:tag name="KSO_WM_TEMPLATE_CATEGORY" val="diagram"/>
  <p:tag name="KSO_WM_TEMPLATE_INDEX" val="20233265"/>
  <p:tag name="KSO_WM_UNIT_LAYERLEVEL" val="1_1_1"/>
  <p:tag name="KSO_WM_TAG_VERSION" val="3.0"/>
  <p:tag name="KSO_WM_DIAGRAM_MAX_ITEMCNT" val="5"/>
  <p:tag name="KSO_WM_DIAGRAM_MIN_ITEMCNT" val="2"/>
  <p:tag name="KSO_WM_DIAGRAM_VIRTUALLY_FRAME" val="{&quot;height&quot;:355.3999938964844,&quot;width&quot;:850.34997558593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</p:tagLst>
</file>

<file path=ppt/tags/tag126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diagram"/>
  <p:tag name="KSO_WM_SLIDE_TYPE" val="text"/>
  <p:tag name="KSO_WM_SLIDE_SUBTYPE" val="diag"/>
  <p:tag name="KSO_WM_SLIDE_SIZE" val="850.35*344.45"/>
  <p:tag name="KSO_WM_SLIDE_POSITION" val="54.8*117.95"/>
  <p:tag name="KSO_WM_SLIDE_LAYOUT" val="a_m"/>
  <p:tag name="KSO_WM_SLIDE_LAYOUT_CNT" val="1_1"/>
  <p:tag name="KSO_WM_SPECIAL_SOURCE" val="bdnull"/>
  <p:tag name="KSO_WM_DIAGRAM_GROUP_CODE" val="m1-1"/>
  <p:tag name="KSO_WM_SLIDE_DIAGTYPE" val="m"/>
  <p:tag name="KSO_WM_TEMPLATE_INDEX" val="20233265"/>
  <p:tag name="KSO_WM_TEMPLATE_SUBCATEGORY" val="0"/>
  <p:tag name="KSO_WM_SLIDE_INDEX" val="4"/>
  <p:tag name="KSO_WM_TAG_VERSION" val="3.0"/>
  <p:tag name="KSO_WM_SLIDE_ID" val="diagram20233265_4"/>
  <p:tag name="KSO_WM_SLIDE_ITEM_CNT" val="5"/>
  <p:tag name="CP_OUTLINE_TITLE" val="饮食管理三要素"/>
  <p:tag name="CP_OUTLINE_TYPE" val="pt_text"/>
</p:tagLst>
</file>

<file path=ppt/tags/tag12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2404_1*i*1"/>
  <p:tag name="KSO_WM_TEMPLATE_CATEGORY" val="custom"/>
  <p:tag name="KSO_WM_TEMPLATE_INDEX" val="20232404"/>
  <p:tag name="KSO_WM_UNIT_LAYERLEVEL" val="1"/>
  <p:tag name="KSO_WM_TAG_VERSION" val="3.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2404_1*i*2"/>
  <p:tag name="KSO_WM_TEMPLATE_CATEGORY" val="custom"/>
  <p:tag name="KSO_WM_TEMPLATE_INDEX" val="20232404"/>
  <p:tag name="KSO_WM_UNIT_LAYERLEVEL" val="1"/>
  <p:tag name="KSO_WM_TAG_VERSION" val="3.0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VALUE" val="921*122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2404_1*d*1"/>
  <p:tag name="KSO_WM_TEMPLATE_CATEGORY" val="custom"/>
  <p:tag name="KSO_WM_TEMPLATE_INDEX" val="20232404"/>
  <p:tag name="KSO_WM_UNIT_LAYERLEVEL" val="1"/>
  <p:tag name="KSO_WM_TAG_VERSION" val="3.0"/>
  <p:tag name="KSO_WM_BEAUTIFY_FLAG" val="#wm#"/>
  <p:tag name="KSO_WM_UNIT_LINE_FORE_SCHEMECOLOR_INDEX" val="5"/>
  <p:tag name="KSO_WM_UNIT_LINE_FILL_TYPE" val="2"/>
  <p:tag name="KSO_WM_UNIT_USESOURCEFORMAT_APPLY" val="1"/>
  <p:tag name="KSO_WM_UNIT_PICTURE_SUBTYPE" val="b"/>
  <p:tag name="MH_PIC_SOURCE_TYPE" val="generate_slide_ai*VCG211340803429*gallery_gallery_ai_v2.0.9_ONLINE*ecd7f1077933e63908dbc98d329a9691-slide-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TEXT_FILL_FORE_SCHEMECOLOR_INDEX" val="13"/>
  <p:tag name="KSO_WM_UNIT_TEXT_FILL_TYPE" val="1"/>
  <p:tag name="KSO_WM_UNIT_USESOURCEFORMAT_APPLY" val="1"/>
  <p:tag name="KSO_WM_TEMPLATE_INDEX" val="20232404"/>
  <p:tag name="KSO_WM_UNIT_ID" val="custom20232404_1*a*1"/>
  <p:tag name="KSO_WM_UNIT_TEXT_TYPE" val="1"/>
  <p:tag name="KSO_WM_UNIT_PRESET_TEXT" val="单击此处添加标题"/>
</p:tagLst>
</file>

<file path=ppt/tags/tag13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321_2*l_h_a*1_1_1"/>
  <p:tag name="KSO_WM_TEMPLATE_CATEGORY" val="diagram"/>
  <p:tag name="KSO_WM_TEMPLATE_INDEX" val="20233321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63.37274169921875,&quot;width&quot;:413.09228515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添加标题"/>
</p:tagLst>
</file>

<file path=ppt/tags/tag13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321_2*l_h_f*1_1_1"/>
  <p:tag name="KSO_WM_TEMPLATE_CATEGORY" val="diagram"/>
  <p:tag name="KSO_WM_TEMPLATE_INDEX" val="20233321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63.37274169921875,&quot;width&quot;:413.0922851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单击此处添加文本具体内容，简明扼要地阐述您的观点根据需要可酌情增减文字，单击此处添加内容。单击此处添加文本具体内容，简明扼要地阐述您的观点根据需要可酌情增减文字，单击此处添加内容。"/>
</p:tagLst>
</file>

<file path=ppt/tags/tag13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321_2*l_h_a*1_2_1"/>
  <p:tag name="KSO_WM_TEMPLATE_CATEGORY" val="diagram"/>
  <p:tag name="KSO_WM_TEMPLATE_INDEX" val="20233321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63.37274169921875,&quot;width&quot;:413.09228515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添加标题"/>
</p:tagLst>
</file>

<file path=ppt/tags/tag13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321_2*l_h_f*1_2_1"/>
  <p:tag name="KSO_WM_TEMPLATE_CATEGORY" val="diagram"/>
  <p:tag name="KSO_WM_TEMPLATE_INDEX" val="20233321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63.37274169921875,&quot;width&quot;:413.0922851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单击此处添加文本具体内容，简明扼要地阐述您的观点根据需要可酌情增减文字，单击此处添加内容。单击此处添加文本具体内容，简明扼要地阐述您的观点根据需要可酌情增减文字，单击此处添加内容。"/>
</p:tagLst>
</file>

<file path=ppt/tags/tag13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321_2*l_h_a*1_3_1"/>
  <p:tag name="KSO_WM_TEMPLATE_CATEGORY" val="diagram"/>
  <p:tag name="KSO_WM_TEMPLATE_INDEX" val="20233321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63.37274169921875,&quot;width&quot;:413.09228515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BEAUTIFY_FLAG" val="#wm#"/>
  <p:tag name="KSO_WM_UNIT_FILL_TYPE" val="1"/>
  <p:tag name="KSO_WM_UNIT_FILL_FORE_SCHEMECOLOR_INDEX" val="5"/>
  <p:tag name="KSO_WM_UNIT_FILL_FORE_SCHEMECOLOR_INDEX_BRIGHTNESS" val="0"/>
  <p:tag name="KSO_WM_UNIT_PRESET_TEXT" val="添加标题"/>
</p:tagLst>
</file>

<file path=ppt/tags/tag13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3321_2*l_h_f*1_3_1"/>
  <p:tag name="KSO_WM_TEMPLATE_CATEGORY" val="diagram"/>
  <p:tag name="KSO_WM_TEMPLATE_INDEX" val="20233321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63.37274169921875,&quot;width&quot;:413.0922851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单击此处添加文本具体内容，简明扼要地阐述您的观点根据需要可酌情增减文字，单击此处添加内容。单击此处添加文本具体内容，简明扼要地阐述您的观点根据需要可酌情增减文字，单击此处添加内容。"/>
</p:tagLst>
</file>

<file path=ppt/tags/tag137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LAYOUT" val="a_d_l"/>
  <p:tag name="KSO_WM_SLIDE_LAYOUT_CNT" val="1_1_1"/>
  <p:tag name="KSO_WM_SPECIAL_SOURCE" val="bdnull"/>
  <p:tag name="KSO_WM_SLIDE_TYPE" val="text"/>
  <p:tag name="KSO_WM_SLIDE_SIZE" val="408.2*309.3"/>
  <p:tag name="KSO_WM_SLIDE_POSITION" val="504*182.6"/>
  <p:tag name="KSO_WM_SLIDE_SUBTYPE" val="picTxt"/>
  <p:tag name="KSO_WM_DIAGRAM_GROUP_CODE" val="l1-1"/>
  <p:tag name="KSO_WM_SLIDE_DIAGTYPE" val="l"/>
  <p:tag name="KSO_WM_SLIDE_LAYOUT_NAME" val="仅标题"/>
  <p:tag name="KSO_WM_TEMPLATE_INDEX" val="20232404"/>
  <p:tag name="KSO_WM_TEMPLATE_SUBCATEGORY" val="0"/>
  <p:tag name="KSO_WM_SLIDE_INDEX" val="1"/>
  <p:tag name="KSO_WM_TAG_VERSION" val="3.0"/>
  <p:tag name="KSO_WM_SLIDE_ID" val="custom20232404_1"/>
  <p:tag name="KSO_WM_SLIDE_ITEM_CNT" val="2"/>
  <p:tag name="CP_OUTLINE_TITLE" val="生物钟稳定方案"/>
  <p:tag name="CP_OUTLINE_TYPE" val="pt_text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3600_1*d*1"/>
  <p:tag name="KSO_WM_TEMPLATE_CATEGORY" val="custom"/>
  <p:tag name="KSO_WM_TEMPLATE_INDEX" val="20233600"/>
  <p:tag name="KSO_WM_UNIT_LAYERLEVEL" val="1"/>
  <p:tag name="KSO_WM_TAG_VERSION" val="3.0"/>
  <p:tag name="KSO_WM_BEAUTIFY_FLAG" val="#wm#"/>
  <p:tag name="KSO_WM_UNIT_VALUE" val="1904*3384"/>
  <p:tag name="KSO_WM_UNIT_PICTURE_SUBTYPE" val="a"/>
  <p:tag name="MH_PIC_SOURCE_TYPE" val="generate_slide_ai*VCG41N1642996554*gallery_gallery_ai_v2.0.9_ONLINE*ecd7f1077933e63908dbc98d329a9691-slide-5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3600_1*i*2"/>
  <p:tag name="KSO_WM_TEMPLATE_CATEGORY" val="custom"/>
  <p:tag name="KSO_WM_TEMPLATE_INDEX" val="20233600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600_1*a*1"/>
  <p:tag name="KSO_WM_TEMPLATE_CATEGORY" val="custom"/>
  <p:tag name="KSO_WM_TEMPLATE_INDEX" val="20233600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</p:tagLst>
</file>

<file path=ppt/tags/tag14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660_2*l_h_f*1_2_1"/>
  <p:tag name="KSO_WM_TEMPLATE_CATEGORY" val="diagram"/>
  <p:tag name="KSO_WM_TEMPLATE_INDEX" val="20233660"/>
  <p:tag name="KSO_WM_UNIT_LAYERLEVEL" val="1_1_1"/>
  <p:tag name="KSO_WM_TAG_VERSION" val="3.0"/>
  <p:tag name="KSO_WM_UNIT_TEXT_FILL_FORE_SCHEMECOLOR_INDEX_BRIGHTNESS" val="0.35"/>
  <p:tag name="KSO_WM_DIAGRAM_GROUP_CODE" val="l1-1"/>
  <p:tag name="KSO_WM_DIAGRAM_MAX_ITEMCNT" val="3"/>
  <p:tag name="KSO_WM_DIAGRAM_MIN_ITEMCNT" val="2"/>
  <p:tag name="KSO_WM_DIAGRAM_VIRTUALLY_FRAME" val="{&quot;height&quot;:113.5999984741211,&quot;width&quot;:836.71685791015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UNIT_TEXT_TYPE" val="1"/>
  <p:tag name="KSO_WM_DIAGRAM_VERSION" val="3"/>
  <p:tag name="KSO_WM_DIAGRAM_COLOR_TRICK" val="2"/>
  <p:tag name="KSO_WM_DIAGRAM_COLOR_TEXT_CAN_REMOVE" val="n"/>
  <p:tag name="KSO_WM_UNIT_TEXT_LAYER_COUNT" val="1"/>
  <p:tag name="KSO_WM_BEAUTIFY_FLAG" val="#wm#"/>
  <p:tag name="KSO_WM_UNIT_PRESET_TEXT" val="单击此处添加文本具体内容，简明阐述您的观点。根据需要可增减文字，以便观者准确理解您传达的思想。单击此处添加文本具体内容简明地阐述您的观点。"/>
  <p:tag name="KSO_WM_UNIT_TEXT_FILL_FORE_SCHEMECOLOR_INDEX" val="1"/>
  <p:tag name="KSO_WM_UNIT_TEXT_FILL_TYPE" val="1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660_2*l_h_a*1_2_1"/>
  <p:tag name="KSO_WM_TEMPLATE_CATEGORY" val="diagram"/>
  <p:tag name="KSO_WM_TEMPLATE_INDEX" val="20233660"/>
  <p:tag name="KSO_WM_UNIT_LAYERLEVEL" val="1_1_1"/>
  <p:tag name="KSO_WM_TAG_VERSION" val="3.0"/>
  <p:tag name="KSO_WM_UNIT_TEXT_FILL_FORE_SCHEMECOLOR_INDEX_BRIGHTNESS" val="0.15"/>
  <p:tag name="KSO_WM_DIAGRAM_GROUP_CODE" val="l1-1"/>
  <p:tag name="KSO_WM_DIAGRAM_MAX_ITEMCNT" val="3"/>
  <p:tag name="KSO_WM_DIAGRAM_MIN_ITEMCNT" val="2"/>
  <p:tag name="KSO_WM_DIAGRAM_VIRTUALLY_FRAME" val="{&quot;height&quot;:113.5999984741211,&quot;width&quot;:836.71685791015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UNIT_TEXT_TYPE" val="1"/>
  <p:tag name="KSO_WM_DIAGRAM_VERSION" val="3"/>
  <p:tag name="KSO_WM_DIAGRAM_COLOR_TRICK" val="2"/>
  <p:tag name="KSO_WM_DIAGRAM_COLOR_TEXT_CAN_REMOVE" val="n"/>
  <p:tag name="KSO_WM_BEAUTIFY_FLAG" val="#wm#"/>
  <p:tag name="KSO_WM_UNIT_PRESET_TEXT" val="单击此处添加标题"/>
  <p:tag name="KSO_WM_UNIT_TEXT_FILL_FORE_SCHEMECOLOR_INDEX" val="1"/>
  <p:tag name="KSO_WM_UNIT_TEXT_FILL_TYPE" val="1"/>
</p:tagLst>
</file>

<file path=ppt/tags/tag14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3660_2*l_h_f*1_3_1"/>
  <p:tag name="KSO_WM_TEMPLATE_CATEGORY" val="diagram"/>
  <p:tag name="KSO_WM_TEMPLATE_INDEX" val="20233660"/>
  <p:tag name="KSO_WM_UNIT_LAYERLEVEL" val="1_1_1"/>
  <p:tag name="KSO_WM_TAG_VERSION" val="3.0"/>
  <p:tag name="KSO_WM_UNIT_TEXT_FILL_FORE_SCHEMECOLOR_INDEX_BRIGHTNESS" val="0.35"/>
  <p:tag name="KSO_WM_DIAGRAM_GROUP_CODE" val="l1-1"/>
  <p:tag name="KSO_WM_DIAGRAM_MAX_ITEMCNT" val="3"/>
  <p:tag name="KSO_WM_DIAGRAM_MIN_ITEMCNT" val="2"/>
  <p:tag name="KSO_WM_DIAGRAM_VIRTUALLY_FRAME" val="{&quot;height&quot;:113.5999984741211,&quot;width&quot;:836.71685791015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UNIT_TEXT_TYPE" val="1"/>
  <p:tag name="KSO_WM_DIAGRAM_VERSION" val="3"/>
  <p:tag name="KSO_WM_DIAGRAM_COLOR_TRICK" val="2"/>
  <p:tag name="KSO_WM_DIAGRAM_COLOR_TEXT_CAN_REMOVE" val="n"/>
  <p:tag name="KSO_WM_UNIT_TEXT_LAYER_COUNT" val="1"/>
  <p:tag name="KSO_WM_BEAUTIFY_FLAG" val="#wm#"/>
  <p:tag name="KSO_WM_UNIT_PRESET_TEXT" val="单击此处添加文本内容，简明阐述您的观点。根据需要可增减文字，以便观者准确理解您传达的思想。单击此处添加文本具体内容简明地阐述您的观点。"/>
  <p:tag name="KSO_WM_UNIT_TEXT_FILL_FORE_SCHEMECOLOR_INDEX" val="1"/>
  <p:tag name="KSO_WM_UNIT_TEXT_FILL_TYPE" val="1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3660_2*l_h_a*1_3_1"/>
  <p:tag name="KSO_WM_TEMPLATE_CATEGORY" val="diagram"/>
  <p:tag name="KSO_WM_TEMPLATE_INDEX" val="20233660"/>
  <p:tag name="KSO_WM_UNIT_LAYERLEVEL" val="1_1_1"/>
  <p:tag name="KSO_WM_TAG_VERSION" val="3.0"/>
  <p:tag name="KSO_WM_UNIT_TEXT_FILL_FORE_SCHEMECOLOR_INDEX_BRIGHTNESS" val="0.15"/>
  <p:tag name="KSO_WM_DIAGRAM_GROUP_CODE" val="l1-1"/>
  <p:tag name="KSO_WM_DIAGRAM_MAX_ITEMCNT" val="3"/>
  <p:tag name="KSO_WM_DIAGRAM_MIN_ITEMCNT" val="2"/>
  <p:tag name="KSO_WM_DIAGRAM_VIRTUALLY_FRAME" val="{&quot;height&quot;:113.5999984741211,&quot;width&quot;:836.71685791015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UNIT_TEXT_TYPE" val="1"/>
  <p:tag name="KSO_WM_DIAGRAM_VERSION" val="3"/>
  <p:tag name="KSO_WM_DIAGRAM_COLOR_TRICK" val="2"/>
  <p:tag name="KSO_WM_DIAGRAM_COLOR_TEXT_CAN_REMOVE" val="n"/>
  <p:tag name="KSO_WM_BEAUTIFY_FLAG" val="#wm#"/>
  <p:tag name="KSO_WM_UNIT_PRESET_TEXT" val="单击此处添加标题"/>
  <p:tag name="KSO_WM_UNIT_TEXT_FILL_FORE_SCHEMECOLOR_INDEX" val="1"/>
  <p:tag name="KSO_WM_UNIT_TEXT_FILL_TYPE" val="1"/>
</p:tagLst>
</file>

<file path=ppt/tags/tag1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660_2*l_h_f*1_1_1"/>
  <p:tag name="KSO_WM_TEMPLATE_CATEGORY" val="diagram"/>
  <p:tag name="KSO_WM_TEMPLATE_INDEX" val="20233660"/>
  <p:tag name="KSO_WM_UNIT_LAYERLEVEL" val="1_1_1"/>
  <p:tag name="KSO_WM_TAG_VERSION" val="3.0"/>
  <p:tag name="KSO_WM_UNIT_TEXT_FILL_FORE_SCHEMECOLOR_INDEX_BRIGHTNESS" val="0.35"/>
  <p:tag name="KSO_WM_DIAGRAM_GROUP_CODE" val="l1-1"/>
  <p:tag name="KSO_WM_DIAGRAM_MAX_ITEMCNT" val="3"/>
  <p:tag name="KSO_WM_DIAGRAM_MIN_ITEMCNT" val="2"/>
  <p:tag name="KSO_WM_DIAGRAM_VIRTUALLY_FRAME" val="{&quot;height&quot;:113.5999984741211,&quot;width&quot;:836.71685791015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UNIT_TEXT_TYPE" val="1"/>
  <p:tag name="KSO_WM_DIAGRAM_VERSION" val="3"/>
  <p:tag name="KSO_WM_DIAGRAM_COLOR_TRICK" val="2"/>
  <p:tag name="KSO_WM_DIAGRAM_COLOR_TEXT_CAN_REMOVE" val="n"/>
  <p:tag name="KSO_WM_UNIT_TEXT_LAYER_COUNT" val="1"/>
  <p:tag name="KSO_WM_BEAUTIFY_FLAG" val="#wm#"/>
  <p:tag name="KSO_WM_UNIT_PRESET_TEXT" val="单击此处添加文本，简明阐述您的观点。根据需要可增减文字，以便观者准确理解您传达的思想。单击此处添加文本具体内容简明地阐述您的观点。"/>
  <p:tag name="KSO_WM_UNIT_TEXT_FILL_FORE_SCHEMECOLOR_INDEX" val="1"/>
  <p:tag name="KSO_WM_UNIT_TEXT_FILL_TYPE" val="1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660_2*l_h_a*1_1_1"/>
  <p:tag name="KSO_WM_TEMPLATE_CATEGORY" val="diagram"/>
  <p:tag name="KSO_WM_TEMPLATE_INDEX" val="20233660"/>
  <p:tag name="KSO_WM_UNIT_LAYERLEVEL" val="1_1_1"/>
  <p:tag name="KSO_WM_TAG_VERSION" val="3.0"/>
  <p:tag name="KSO_WM_UNIT_TEXT_FILL_FORE_SCHEMECOLOR_INDEX_BRIGHTNESS" val="0.15"/>
  <p:tag name="KSO_WM_DIAGRAM_GROUP_CODE" val="l1-1"/>
  <p:tag name="KSO_WM_DIAGRAM_MAX_ITEMCNT" val="3"/>
  <p:tag name="KSO_WM_DIAGRAM_MIN_ITEMCNT" val="2"/>
  <p:tag name="KSO_WM_DIAGRAM_VIRTUALLY_FRAME" val="{&quot;height&quot;:113.5999984741211,&quot;width&quot;:836.71685791015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UNIT_TEXT_TYPE" val="1"/>
  <p:tag name="KSO_WM_DIAGRAM_VERSION" val="3"/>
  <p:tag name="KSO_WM_DIAGRAM_COLOR_TRICK" val="2"/>
  <p:tag name="KSO_WM_DIAGRAM_COLOR_TEXT_CAN_REMOVE" val="n"/>
  <p:tag name="KSO_WM_BEAUTIFY_FLAG" val="#wm#"/>
  <p:tag name="KSO_WM_UNIT_PRESET_TEXT" val="单击此处添加标题"/>
  <p:tag name="KSO_WM_UNIT_TEXT_FILL_FORE_SCHEMECOLOR_INDEX" val="1"/>
  <p:tag name="KSO_WM_UNIT_TEXT_FILL_TYPE" val="1"/>
</p:tagLst>
</file>

<file path=ppt/tags/tag1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diagram20233660_2*l_h_i*1_1_1"/>
  <p:tag name="KSO_WM_TEMPLATE_CATEGORY" val="diagram"/>
  <p:tag name="KSO_WM_TEMPLATE_INDEX" val="20233660"/>
  <p:tag name="KSO_WM_UNIT_LAYERLEVEL" val="1_1_1"/>
  <p:tag name="KSO_WM_TAG_VERSION" val="3.0"/>
  <p:tag name="KSO_WM_UNIT_TEXT_FILL_FORE_SCHEMECOLOR_INDEX_BRIGHTNESS" val="0.15"/>
  <p:tag name="KSO_WM_DIAGRAM_GROUP_CODE" val="l1-1"/>
  <p:tag name="KSO_WM_DIAGRAM_MAX_ITEMCNT" val="3"/>
  <p:tag name="KSO_WM_DIAGRAM_MIN_ITEMCNT" val="2"/>
  <p:tag name="KSO_WM_DIAGRAM_VIRTUALLY_FRAME" val="{&quot;height&quot;:113.5999984741211,&quot;width&quot;:836.71685791015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UNIT_SUBTYPE" val="d"/>
  <p:tag name="KSO_WM_DIAGRAM_VERSION" val="3"/>
  <p:tag name="KSO_WM_DIAGRAM_COLOR_TRICK" val="2"/>
  <p:tag name="KSO_WM_DIAGRAM_COLOR_TEXT_CAN_REMOVE" val="n"/>
  <p:tag name="KSO_WM_BEAUTIFY_FLAG" val="#wm#"/>
  <p:tag name="KSO_WM_UNIT_TEXT_FILL_FORE_SCHEMECOLOR_INDEX" val="1"/>
  <p:tag name="KSO_WM_UNIT_TEXT_FILL_TYPE" val="1"/>
</p:tagLst>
</file>

<file path=ppt/tags/tag1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1"/>
  <p:tag name="KSO_WM_UNIT_ID" val="diagram20233660_2*l_h_i*1_2_1"/>
  <p:tag name="KSO_WM_TEMPLATE_CATEGORY" val="diagram"/>
  <p:tag name="KSO_WM_TEMPLATE_INDEX" val="20233660"/>
  <p:tag name="KSO_WM_UNIT_LAYERLEVEL" val="1_1_1"/>
  <p:tag name="KSO_WM_TAG_VERSION" val="3.0"/>
  <p:tag name="KSO_WM_UNIT_TEXT_FILL_FORE_SCHEMECOLOR_INDEX_BRIGHTNESS" val="0.15"/>
  <p:tag name="KSO_WM_DIAGRAM_GROUP_CODE" val="l1-1"/>
  <p:tag name="KSO_WM_DIAGRAM_MAX_ITEMCNT" val="3"/>
  <p:tag name="KSO_WM_DIAGRAM_MIN_ITEMCNT" val="2"/>
  <p:tag name="KSO_WM_DIAGRAM_VIRTUALLY_FRAME" val="{&quot;height&quot;:113.5999984741211,&quot;width&quot;:836.71685791015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UNIT_SUBTYPE" val="d"/>
  <p:tag name="KSO_WM_DIAGRAM_VERSION" val="3"/>
  <p:tag name="KSO_WM_DIAGRAM_COLOR_TRICK" val="2"/>
  <p:tag name="KSO_WM_DIAGRAM_COLOR_TEXT_CAN_REMOVE" val="n"/>
  <p:tag name="KSO_WM_BEAUTIFY_FLAG" val="#wm#"/>
  <p:tag name="KSO_WM_UNIT_TEXT_FILL_FORE_SCHEMECOLOR_INDEX" val="1"/>
  <p:tag name="KSO_WM_UNIT_TEXT_FILL_TYPE" val="1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1"/>
  <p:tag name="KSO_WM_UNIT_ID" val="diagram20233660_2*l_h_i*1_3_1"/>
  <p:tag name="KSO_WM_TEMPLATE_CATEGORY" val="diagram"/>
  <p:tag name="KSO_WM_TEMPLATE_INDEX" val="20233660"/>
  <p:tag name="KSO_WM_UNIT_LAYERLEVEL" val="1_1_1"/>
  <p:tag name="KSO_WM_TAG_VERSION" val="3.0"/>
  <p:tag name="KSO_WM_UNIT_TEXT_FILL_FORE_SCHEMECOLOR_INDEX_BRIGHTNESS" val="0.15"/>
  <p:tag name="KSO_WM_DIAGRAM_GROUP_CODE" val="l1-1"/>
  <p:tag name="KSO_WM_DIAGRAM_MAX_ITEMCNT" val="3"/>
  <p:tag name="KSO_WM_DIAGRAM_MIN_ITEMCNT" val="2"/>
  <p:tag name="KSO_WM_DIAGRAM_VIRTUALLY_FRAME" val="{&quot;height&quot;:113.5999984741211,&quot;width&quot;:836.71685791015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UNIT_SUBTYPE" val="d"/>
  <p:tag name="KSO_WM_DIAGRAM_VERSION" val="3"/>
  <p:tag name="KSO_WM_DIAGRAM_COLOR_TRICK" val="2"/>
  <p:tag name="KSO_WM_DIAGRAM_COLOR_TEXT_CAN_REMOVE" val="n"/>
  <p:tag name="KSO_WM_BEAUTIFY_FLAG" val="#wm#"/>
  <p:tag name="KSO_WM_UNIT_TEXT_FILL_FORE_SCHEMECOLOR_INDEX" val="1"/>
  <p:tag name="KSO_WM_UNIT_TEXT_FILL_TYPE" val="1"/>
</p:tagLst>
</file>

<file path=ppt/tags/tag1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660_2*l_h_i*1_1_2"/>
  <p:tag name="KSO_WM_TEMPLATE_CATEGORY" val="diagram"/>
  <p:tag name="KSO_WM_TEMPLATE_INDEX" val="20233660"/>
  <p:tag name="KSO_WM_UNIT_LAYERLEVEL" val="1_1_1"/>
  <p:tag name="KSO_WM_TAG_VERSION" val="3.0"/>
  <p:tag name="KSO_WM_UNIT_TYPE" val="l_h_i"/>
  <p:tag name="KSO_WM_UNIT_INDEX" val="1_1_2"/>
  <p:tag name="KSO_WM_DIAGRAM_VERSION" val="3"/>
  <p:tag name="KSO_WM_DIAGRAM_COLOR_TRICK" val="2"/>
  <p:tag name="KSO_WM_DIAGRAM_COLOR_TEXT_CAN_REMOVE" val="n"/>
  <p:tag name="KSO_WM_DIAGRAM_MAX_ITEMCNT" val="3"/>
  <p:tag name="KSO_WM_DIAGRAM_MIN_ITEMCNT" val="2"/>
  <p:tag name="KSO_WM_DIAGRAM_VIRTUALLY_FRAME" val="{&quot;height&quot;:113.5999984741211,&quot;width&quot;:836.716857910156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660_2*l_h_i*1_2_2"/>
  <p:tag name="KSO_WM_TEMPLATE_CATEGORY" val="diagram"/>
  <p:tag name="KSO_WM_TEMPLATE_INDEX" val="20233660"/>
  <p:tag name="KSO_WM_UNIT_LAYERLEVEL" val="1_1_1"/>
  <p:tag name="KSO_WM_TAG_VERSION" val="3.0"/>
  <p:tag name="KSO_WM_UNIT_TYPE" val="l_h_i"/>
  <p:tag name="KSO_WM_UNIT_INDEX" val="1_2_2"/>
  <p:tag name="KSO_WM_DIAGRAM_VERSION" val="3"/>
  <p:tag name="KSO_WM_DIAGRAM_COLOR_TRICK" val="2"/>
  <p:tag name="KSO_WM_DIAGRAM_COLOR_TEXT_CAN_REMOVE" val="n"/>
  <p:tag name="KSO_WM_DIAGRAM_MAX_ITEMCNT" val="3"/>
  <p:tag name="KSO_WM_DIAGRAM_MIN_ITEMCNT" val="2"/>
  <p:tag name="KSO_WM_DIAGRAM_VIRTUALLY_FRAME" val="{&quot;height&quot;:113.5999984741211,&quot;width&quot;:836.716857910156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6"/>
  <p:tag name="KSO_WM_UNIT_FILL_FORE_SCHEMECOLOR_INDEX_BRIGHTNESS" val="0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660_2*l_h_i*1_3_2"/>
  <p:tag name="KSO_WM_TEMPLATE_CATEGORY" val="diagram"/>
  <p:tag name="KSO_WM_TEMPLATE_INDEX" val="20233660"/>
  <p:tag name="KSO_WM_UNIT_LAYERLEVEL" val="1_1_1"/>
  <p:tag name="KSO_WM_TAG_VERSION" val="3.0"/>
  <p:tag name="KSO_WM_UNIT_TYPE" val="l_h_i"/>
  <p:tag name="KSO_WM_UNIT_INDEX" val="1_3_2"/>
  <p:tag name="KSO_WM_DIAGRAM_VERSION" val="3"/>
  <p:tag name="KSO_WM_DIAGRAM_COLOR_TRICK" val="2"/>
  <p:tag name="KSO_WM_DIAGRAM_COLOR_TEXT_CAN_REMOVE" val="n"/>
  <p:tag name="KSO_WM_DIAGRAM_MAX_ITEMCNT" val="3"/>
  <p:tag name="KSO_WM_DIAGRAM_MIN_ITEMCNT" val="2"/>
  <p:tag name="KSO_WM_DIAGRAM_VIRTUALLY_FRAME" val="{&quot;height&quot;:113.5999984741211,&quot;width&quot;:836.716857910156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</p:tagLst>
</file>

<file path=ppt/tags/tag153.xml><?xml version="1.0" encoding="utf-8"?>
<p:tagLst xmlns:p="http://schemas.openxmlformats.org/presentationml/2006/main">
  <p:tag name="KSO_WM_SLIDE_ID" val="custom20233600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3600"/>
  <p:tag name="KSO_WM_SLIDE_TYPE" val="text"/>
  <p:tag name="KSO_WM_SLIDE_SUBTYPE" val="picTxt"/>
  <p:tag name="KSO_WM_SLIDE_SIZE" val="836.717*113.503"/>
  <p:tag name="KSO_WM_SLIDE_POSITION" val="95.3*366.497"/>
  <p:tag name="KSO_WM_SLIDE_LAYOUT" val="a_d_l"/>
  <p:tag name="KSO_WM_SLIDE_LAYOUT_CNT" val="1_1_1"/>
  <p:tag name="KSO_WM_SPECIAL_SOURCE" val="bdnull"/>
  <p:tag name="KSO_WM_DIAGRAM_GROUP_CODE" val="l1-1"/>
  <p:tag name="KSO_WM_SLIDE_DIAGTYPE" val="l"/>
  <p:tag name="CP_OUTLINE_TITLE" val="心理压力调节法"/>
  <p:tag name="CP_OUTLINE_TYPE" val="pt_text"/>
</p:tagLst>
</file>

<file path=ppt/tags/tag1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94_7*a*1"/>
  <p:tag name="KSO_WM_TEMPLATE_CATEGORY" val="custom"/>
  <p:tag name="KSO_WM_TEMPLATE_INDEX" val="20230294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155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94_7*e*1"/>
  <p:tag name="KSO_WM_TEMPLATE_CATEGORY" val="custom"/>
  <p:tag name="KSO_WM_TEMPLATE_INDEX" val="20230294"/>
  <p:tag name="KSO_WM_UNIT_LAYERLEVEL" val="1"/>
  <p:tag name="KSO_WM_TAG_VERSION" val="3.0"/>
  <p:tag name="KSO_WM_BEAUTIFY_FLAG" val="#wm#"/>
  <p:tag name="KSO_WM_UNIT_CONTENT_GROUP_TYPE" val="contentchip"/>
</p:tagLst>
</file>

<file path=ppt/tags/tag156.xml><?xml version="1.0" encoding="utf-8"?>
<p:tagLst xmlns:p="http://schemas.openxmlformats.org/presentationml/2006/main">
  <p:tag name="KSO_WM_SLIDE_ID" val="custom2023029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294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59.3&quot;,&quot;top&quot;:&quot;51.85&quot;,&quot;width&quot;:&quot;585.9&quot;,&quot;height&quot;:&quot;462.45&quot;}"/>
  <p:tag name="CP_OUTLINE_TITLE" val="科学减脂策略解析"/>
  <p:tag name="CP_OUTLINE_TYPE" val="pt_section_title"/>
</p:tagLst>
</file>

<file path=ppt/tags/tag1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3205_3*a*1"/>
  <p:tag name="KSO_WM_TEMPLATE_CATEGORY" val="diagram"/>
  <p:tag name="KSO_WM_TEMPLATE_INDEX" val="20233205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</p:tagLst>
</file>

<file path=ppt/tags/tag158.xml><?xml version="1.0" encoding="utf-8"?>
<p:tagLst xmlns:p="http://schemas.openxmlformats.org/presentationml/2006/main">
  <p:tag name="KSO_WM_DIAGRAM_VIRTUALLY_FRAME" val="{&quot;height&quot;:376.54998779296875,&quot;width&quot;:846.5499877929688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33205_1*l_h_i*1_2_4"/>
  <p:tag name="KSO_WM_TEMPLATE_CATEGORY" val="diagram"/>
  <p:tag name="KSO_WM_TEMPLATE_INDEX" val="20233205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</p:tagLst>
</file>

<file path=ppt/tags/tag159.xml><?xml version="1.0" encoding="utf-8"?>
<p:tagLst xmlns:p="http://schemas.openxmlformats.org/presentationml/2006/main">
  <p:tag name="KSO_WM_DIAGRAM_VIRTUALLY_FRAME" val="{&quot;height&quot;:376.54998779296875,&quot;width&quot;:846.5499877929688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205_1*l_h_f*1_2_1"/>
  <p:tag name="KSO_WM_TEMPLATE_CATEGORY" val="diagram"/>
  <p:tag name="KSO_WM_TEMPLATE_INDEX" val="20233205"/>
  <p:tag name="KSO_WM_UNIT_LAYERLEVEL" val="1_1_1"/>
  <p:tag name="KSO_WM_TAG_VERSION" val="3.0"/>
  <p:tag name="KSO_WM_UNIT_VALUE" val="136"/>
  <p:tag name="KSO_WM_DIAGRAM_MAX_ITEMCNT" val="4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"/>
  <p:tag name="KSO_WM_UNIT_TEXT_FILL_FORE_SCHEMECOLOR_INDEX" val="1"/>
  <p:tag name="KSO_WM_UNIT_TEXT_FILL_TYPE" val="1"/>
</p:tagLst>
</file>

<file path=ppt/tags/tag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KSO_WM_UNIT_PRESET_TEXT" val="单击此处添加标题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205_1*l_h_a*1_2_1"/>
  <p:tag name="KSO_WM_TEMPLATE_CATEGORY" val="diagram"/>
  <p:tag name="KSO_WM_TEMPLATE_INDEX" val="20233205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6.54998779296875,&quot;width&quot;:846.54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161.xml><?xml version="1.0" encoding="utf-8"?>
<p:tagLst xmlns:p="http://schemas.openxmlformats.org/presentationml/2006/main">
  <p:tag name="KSO_WM_DIAGRAM_VIRTUALLY_FRAME" val="{&quot;height&quot;:376.54998779296875,&quot;width&quot;:846.5499877929688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3205_1*l_h_i*1_2_3"/>
  <p:tag name="KSO_WM_TEMPLATE_CATEGORY" val="diagram"/>
  <p:tag name="KSO_WM_TEMPLATE_INDEX" val="20233205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</p:tagLst>
</file>

<file path=ppt/tags/tag162.xml><?xml version="1.0" encoding="utf-8"?>
<p:tagLst xmlns:p="http://schemas.openxmlformats.org/presentationml/2006/main">
  <p:tag name="KSO_WM_DIAGRAM_VIRTUALLY_FRAME" val="{&quot;height&quot;:376.54998779296875,&quot;width&quot;:846.5499877929688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3205_1*l_h_i*1_2_2"/>
  <p:tag name="KSO_WM_TEMPLATE_CATEGORY" val="diagram"/>
  <p:tag name="KSO_WM_TEMPLATE_INDEX" val="20233205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</p:tagLst>
</file>

<file path=ppt/tags/tag163.xml><?xml version="1.0" encoding="utf-8"?>
<p:tagLst xmlns:p="http://schemas.openxmlformats.org/presentationml/2006/main">
  <p:tag name="KSO_WM_DIAGRAM_VIRTUALLY_FRAME" val="{&quot;height&quot;:376.54998779296875,&quot;width&quot;:846.5499877929688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33205_1*l_h_i*1_1_4"/>
  <p:tag name="KSO_WM_TEMPLATE_CATEGORY" val="diagram"/>
  <p:tag name="KSO_WM_TEMPLATE_INDEX" val="20233205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</p:tagLst>
</file>

<file path=ppt/tags/tag164.xml><?xml version="1.0" encoding="utf-8"?>
<p:tagLst xmlns:p="http://schemas.openxmlformats.org/presentationml/2006/main">
  <p:tag name="KSO_WM_DIAGRAM_VIRTUALLY_FRAME" val="{&quot;height&quot;:376.54998779296875,&quot;width&quot;:846.5499877929688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05_1*l_h_f*1_1_1"/>
  <p:tag name="KSO_WM_TEMPLATE_CATEGORY" val="diagram"/>
  <p:tag name="KSO_WM_TEMPLATE_INDEX" val="20233205"/>
  <p:tag name="KSO_WM_UNIT_LAYERLEVEL" val="1_1_1"/>
  <p:tag name="KSO_WM_TAG_VERSION" val="3.0"/>
  <p:tag name="KSO_WM_UNIT_VALUE" val="136"/>
  <p:tag name="KSO_WM_DIAGRAM_MAX_ITEMCNT" val="4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"/>
  <p:tag name="KSO_WM_UNIT_TEXT_FILL_FORE_SCHEMECOLOR_INDEX" val="1"/>
  <p:tag name="KSO_WM_UNIT_TEXT_FILL_TYPE" val="1"/>
</p:tagLst>
</file>

<file path=ppt/tags/tag1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205_1*l_h_a*1_1_1"/>
  <p:tag name="KSO_WM_TEMPLATE_CATEGORY" val="diagram"/>
  <p:tag name="KSO_WM_TEMPLATE_INDEX" val="20233205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76.54998779296875,&quot;width&quot;:846.54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166.xml><?xml version="1.0" encoding="utf-8"?>
<p:tagLst xmlns:p="http://schemas.openxmlformats.org/presentationml/2006/main">
  <p:tag name="KSO_WM_DIAGRAM_VIRTUALLY_FRAME" val="{&quot;height&quot;:376.54998779296875,&quot;width&quot;:846.5499877929688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3205_1*l_h_i*1_2_1"/>
  <p:tag name="KSO_WM_TEMPLATE_CATEGORY" val="diagram"/>
  <p:tag name="KSO_WM_TEMPLATE_INDEX" val="20233205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LINE_FORE_SCHEMECOLOR_INDEX" val="5"/>
</p:tagLst>
</file>

<file path=ppt/tags/tag167.xml><?xml version="1.0" encoding="utf-8"?>
<p:tagLst xmlns:p="http://schemas.openxmlformats.org/presentationml/2006/main">
  <p:tag name="KSO_WM_DIAGRAM_VIRTUALLY_FRAME" val="{&quot;height&quot;:376.54998779296875,&quot;width&quot;:846.5499877929688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3205_1*l_h_i*1_1_1"/>
  <p:tag name="KSO_WM_TEMPLATE_CATEGORY" val="diagram"/>
  <p:tag name="KSO_WM_TEMPLATE_INDEX" val="20233205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LINE_FORE_SCHEMECOLOR_INDEX" val="5"/>
</p:tagLst>
</file>

<file path=ppt/tags/tag168.xml><?xml version="1.0" encoding="utf-8"?>
<p:tagLst xmlns:p="http://schemas.openxmlformats.org/presentationml/2006/main">
  <p:tag name="KSO_WM_DIAGRAM_VIRTUALLY_FRAME" val="{&quot;height&quot;:376.54998779296875,&quot;width&quot;:846.5499877929688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3205_1*l_h_i*1_1_3"/>
  <p:tag name="KSO_WM_TEMPLATE_CATEGORY" val="diagram"/>
  <p:tag name="KSO_WM_TEMPLATE_INDEX" val="20233205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</p:tagLst>
</file>

<file path=ppt/tags/tag169.xml><?xml version="1.0" encoding="utf-8"?>
<p:tagLst xmlns:p="http://schemas.openxmlformats.org/presentationml/2006/main">
  <p:tag name="KSO_WM_DIAGRAM_VIRTUALLY_FRAME" val="{&quot;height&quot;:376.54998779296875,&quot;width&quot;:846.5499877929688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3205_1*l_h_i*1_1_2"/>
  <p:tag name="KSO_WM_TEMPLATE_CATEGORY" val="diagram"/>
  <p:tag name="KSO_WM_TEMPLATE_INDEX" val="20233205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70.xml><?xml version="1.0" encoding="utf-8"?>
<p:tagLst xmlns:p="http://schemas.openxmlformats.org/presentationml/2006/main">
  <p:tag name="KSO_WM_DIAGRAM_VIRTUALLY_FRAME" val="{&quot;height&quot;:376.54998779296875,&quot;width&quot;:846.5499877929688}"/>
  <p:tag name="KSO_WM_DIAGRAM_VERSION" val="3"/>
  <p:tag name="KSO_WM_DIAGRAM_COLOR_TRICK" val="1"/>
  <p:tag name="KSO_WM_DIAGRAM_COLOR_TEXT_CAN_REMOVE" val="n"/>
  <p:tag name="KSO_WM_UNIT_VALUE" val="90*7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3205_1*l_h_x*1_1_1"/>
  <p:tag name="KSO_WM_TEMPLATE_CATEGORY" val="diagram"/>
  <p:tag name="KSO_WM_TEMPLATE_INDEX" val="20233205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FILL_TYPE" val="1"/>
  <p:tag name="KSO_WM_UNIT_FILL_FORE_SCHEMECOLOR_INDEX" val="14"/>
  <p:tag name="KSO_WM_UNIT_FILL_FORE_SCHEMECOLOR_INDEX_BRIGHTNESS" val="0"/>
</p:tagLst>
</file>

<file path=ppt/tags/tag171.xml><?xml version="1.0" encoding="utf-8"?>
<p:tagLst xmlns:p="http://schemas.openxmlformats.org/presentationml/2006/main">
  <p:tag name="KSO_WM_DIAGRAM_VIRTUALLY_FRAME" val="{&quot;height&quot;:376.54998779296875,&quot;width&quot;:846.5499877929688}"/>
  <p:tag name="KSO_WM_DIAGRAM_VERSION" val="3"/>
  <p:tag name="KSO_WM_DIAGRAM_COLOR_TRICK" val="1"/>
  <p:tag name="KSO_WM_DIAGRAM_COLOR_TEXT_CAN_REMOVE" val="n"/>
  <p:tag name="KSO_WM_UNIT_VALUE" val="90*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33205_1*l_h_x*1_2_1"/>
  <p:tag name="KSO_WM_TEMPLATE_CATEGORY" val="diagram"/>
  <p:tag name="KSO_WM_TEMPLATE_INDEX" val="20233205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FILL_TYPE" val="1"/>
  <p:tag name="KSO_WM_UNIT_FILL_FORE_SCHEMECOLOR_INDEX" val="14"/>
  <p:tag name="KSO_WM_UNIT_FILL_FORE_SCHEMECOLOR_INDEX_BRIGHTNESS" val="0"/>
</p:tagLst>
</file>

<file path=ppt/tags/tag172.xml><?xml version="1.0" encoding="utf-8"?>
<p:tagLst xmlns:p="http://schemas.openxmlformats.org/presentationml/2006/main">
  <p:tag name="KSO_WM_SLIDE_ID" val="diagram20233205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3205"/>
  <p:tag name="KSO_WM_SLIDE_TYPE" val="text"/>
  <p:tag name="KSO_WM_SLIDE_SUBTYPE" val="diag"/>
  <p:tag name="KSO_WM_SLIDE_SIZE" val="846.55*348.45"/>
  <p:tag name="KSO_WM_SLIDE_POSITION" val="56.75*127.65"/>
  <p:tag name="KSO_WM_SLIDE_LAYOUT" val="a_l"/>
  <p:tag name="KSO_WM_SLIDE_LAYOUT_CNT" val="1_1"/>
  <p:tag name="KSO_WM_SPECIAL_SOURCE" val="bdnull"/>
  <p:tag name="KSO_WM_DIAGRAM_GROUP_CODE" val="l1-1"/>
  <p:tag name="KSO_WM_SLIDE_DIAGTYPE" val="l"/>
  <p:tag name="CP_OUTLINE_TITLE" val="热量平衡黄金法则"/>
  <p:tag name="CP_OUTLINE_TYPE" val="pt_text"/>
</p:tagLst>
</file>

<file path=ppt/tags/tag173.xml><?xml version="1.0" encoding="utf-8"?>
<p:tagLst xmlns:p="http://schemas.openxmlformats.org/presentationml/2006/main">
  <p:tag name="KSO_WM_UNIT_VALUE" val="1904*2021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31806_1*d*1"/>
  <p:tag name="KSO_WM_TEMPLATE_CATEGORY" val="custom"/>
  <p:tag name="KSO_WM_TEMPLATE_INDEX" val="20231806"/>
  <p:tag name="KSO_WM_UNIT_LAYERLEVEL" val="1"/>
  <p:tag name="KSO_WM_TAG_VERSION" val="3.0"/>
  <p:tag name="KSO_WM_BEAUTIFY_FLAG" val="#wm#"/>
  <p:tag name="KSO_WM_UNIT_LINE_FORE_SCHEMECOLOR_INDEX" val="1"/>
  <p:tag name="KSO_WM_UNIT_LINE_FILL_TYPE" val="2"/>
  <p:tag name="KSO_WM_UNIT_USESOURCEFORMAT_APPLY" val="1"/>
  <p:tag name="KSO_WM_UNIT_PICTURE_SUBTYPE" val="a"/>
  <p:tag name="MH_PIC_SOURCE_TYPE" val="generate_slide_ai*VCG41N1396911294*gallery_gallery_ai_v2.0.9_ONLINE*ecd7f1077933e63908dbc98d329a9691-slide-8"/>
</p:tagLst>
</file>

<file path=ppt/tags/tag1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VALUE" val="24"/>
  <p:tag name="KSO_WM_TEMPLATE_INDEX" val="20231806"/>
  <p:tag name="KSO_WM_UNIT_ID" val="custom20231806_1*a*1"/>
  <p:tag name="KSO_WM_UNIT_FILL_FORE_SCHEMECOLOR_INDEX" val="5"/>
  <p:tag name="KSO_WM_UNIT_FILL_TYPE" val="1"/>
  <p:tag name="KSO_WM_UNIT_USESOURCEFORMAT_APPLY" val="1"/>
  <p:tag name="KSO_WM_UNIT_TEXT_TYPE" val="1"/>
  <p:tag name="KSO_WM_UNIT_PRESET_TEXT" val="单击此处添加页面标题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806_1*i*1"/>
  <p:tag name="KSO_WM_TEMPLATE_CATEGORY" val="custom"/>
  <p:tag name="KSO_WM_TEMPLATE_INDEX" val="20231806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806_1*c_f*1_1"/>
  <p:tag name="KSO_WM_TEMPLATE_CATEGORY" val="custom"/>
  <p:tag name="KSO_WM_TEMPLATE_INDEX" val="20231806"/>
  <p:tag name="KSO_WM_UNIT_LAYERLEVEL" val="1_1"/>
  <p:tag name="KSO_WM_TAG_VERSION" val="3.0"/>
  <p:tag name="KSO_WM_BEAUTIFY_FLAG" val="#wm#"/>
  <p:tag name="KSO_WM_UNIT_SUBTYPE" val="a"/>
  <p:tag name="KSO_WM_UNIT_TEXT_LAYER_COUNT" val="1"/>
  <p:tag name="KSO_WM_UNIT_NOCLEAR" val="0"/>
  <p:tag name="KSO_WM_UNIT_TYPE" val="c_f"/>
  <p:tag name="KSO_WM_UNIT_INDEX" val="1_1"/>
  <p:tag name="KSO_WM_UNIT_VALUE" val="91"/>
  <p:tag name="KSO_WM_UNIT_PRESET_TEXT" val="单击添加正文，文字是您思想的提炼，为了最终演示发布的良好效果，请尽量言简意赅的阐述观点。根据需要可酌情增减文字，以便观者可以准确理解您所传达的信息。"/>
  <p:tag name="KSO_WM_UNIT_TEXT_TYPE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806_1*c_a*1_1"/>
  <p:tag name="KSO_WM_TEMPLATE_CATEGORY" val="custom"/>
  <p:tag name="KSO_WM_TEMPLATE_INDEX" val="20231806"/>
  <p:tag name="KSO_WM_UNIT_LAYERLEVEL" val="1_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c_a"/>
  <p:tag name="KSO_WM_UNIT_INDEX" val="1_1"/>
  <p:tag name="KSO_WM_UNIT_VALUE" val="30"/>
  <p:tag name="KSO_WM_UNIT_PRESET_TEXT" val="单击此处&#10;添小标题内容"/>
  <p:tag name="KSO_WM_UNIT_TEXT_TYPE" val="1"/>
</p:tagLst>
</file>

<file path=ppt/tags/tag178.xml><?xml version="1.0" encoding="utf-8"?>
<p:tagLst xmlns:p="http://schemas.openxmlformats.org/presentationml/2006/main">
  <p:tag name="KSO_WM_SLIDE_ID" val="custom20231806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1806"/>
  <p:tag name="KSO_WM_SLIDE_TYPE" val="text"/>
  <p:tag name="KSO_WM_SLIDE_SUBTYPE" val="picTxt"/>
  <p:tag name="KSO_WM_SLIDE_SIZE" val="243.988*248.623"/>
  <p:tag name="KSO_WM_SLIDE_POSITION" val="70.9457*230.687"/>
  <p:tag name="KSO_WM_SLIDE_LAYOUT" val="a_d_c"/>
  <p:tag name="KSO_WM_SLIDE_LAYOUT_CNT" val="1_1_1"/>
  <p:tag name="KSO_WM_SPECIAL_SOURCE" val="bdnull"/>
  <p:tag name="CP_OUTLINE_TITLE" val="热量平衡黄金法则"/>
  <p:tag name="CP_OUTLINE_TYPE" val="pt_text"/>
</p:tagLst>
</file>

<file path=ppt/tags/tag179.xml><?xml version="1.0" encoding="utf-8"?>
<p:tagLst xmlns:p="http://schemas.openxmlformats.org/presentationml/2006/main">
  <p:tag name="KSO_WM_UNIT_VALUE" val="1904*107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3222_1*d*1"/>
  <p:tag name="KSO_WM_TEMPLATE_CATEGORY" val="custom"/>
  <p:tag name="KSO_WM_TEMPLATE_INDEX" val="20233222"/>
  <p:tag name="KSO_WM_UNIT_LAYERLEVEL" val="1"/>
  <p:tag name="KSO_WM_TAG_VERSION" val="3.0"/>
  <p:tag name="KSO_WM_BEAUTIFY_FLAG" val="#wm#"/>
  <p:tag name="KSO_WM_UNIT_LINE_FORE_SCHEMECOLOR_INDEX" val="1"/>
  <p:tag name="KSO_WM_UNIT_LINE_FILL_TYPE" val="2"/>
  <p:tag name="KSO_WM_UNIT_USESOURCEFORMAT_APPLY" val="1"/>
  <p:tag name="KSO_WM_UNIT_PICTURE_SUBTYPE" val="b"/>
  <p:tag name="MH_PIC_SOURCE_TYPE" val="generate_slide_ai*VCG41N509312708*gallery_gallery_ai_v2.0.9_ONLINE*ecd7f1077933e63908dbc98d329a9691-slide-9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3222_1*a*1"/>
  <p:tag name="KSO_WM_TEMPLATE_CATEGORY" val="custom"/>
  <p:tag name="KSO_WM_TEMPLATE_INDEX" val="20233222"/>
  <p:tag name="KSO_WM_UNIT_LAYERLEVEL" val="1"/>
  <p:tag name="KSO_WM_TAG_VERSION" val="3.0"/>
  <p:tag name="KSO_WM_BEAUTIFY_FLAG" val="#wm#"/>
  <p:tag name="KSO_WM_UNIT_TEXT_FILL_FORE_SCHEMECOLOR_INDEX" val="13"/>
  <p:tag name="KSO_WM_UNIT_TEXT_FILL_TYPE" val="1"/>
  <p:tag name="KSO_WM_UNIT_USESOURCEFORMAT_APPLY" val="1"/>
  <p:tag name="KSO_WM_UNIT_TEXT_TYPE" val="1"/>
  <p:tag name="KSO_WM_UNIT_PRESET_TEXT" val="单击此处添加标题内容"/>
</p:tagLst>
</file>

<file path=ppt/tags/tag18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184_2*l_h_f*1_1_1"/>
  <p:tag name="KSO_WM_TEMPLATE_CATEGORY" val="diagram"/>
  <p:tag name="KSO_WM_TEMPLATE_INDEX" val="20233184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326.79998779296875,&quot;width&quot;:558.75860595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l1-1"/>
  <p:tag name="KSO_WM_UNIT_VALUE" val="120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TEXT_LAYER_COUNT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内容观点。"/>
  <p:tag name="KSO_WM_UNIT_TEXT_FILL_FORE_SCHEMECOLOR_INDEX" val="1"/>
  <p:tag name="KSO_WM_UNIT_TEXT_FILL_TYPE" val="1"/>
</p:tagLst>
</file>

<file path=ppt/tags/tag1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184_2*l_h_a*1_1_1"/>
  <p:tag name="KSO_WM_TEMPLATE_CATEGORY" val="diagram"/>
  <p:tag name="KSO_WM_TEMPLATE_INDEX" val="20233184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326.79998779296875,&quot;width&quot;:558.75860595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l1-1"/>
  <p:tag name="KSO_WM_UNIT_VALUE" val="26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此处添加项标题"/>
  <p:tag name="KSO_WM_UNIT_TEXT_FILL_FORE_SCHEMECOLOR_INDEX" val="1"/>
  <p:tag name="KSO_WM_UNIT_TEXT_FILL_TYPE" val="1"/>
</p:tagLst>
</file>

<file path=ppt/tags/tag18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184_2*l_h_f*1_2_1"/>
  <p:tag name="KSO_WM_TEMPLATE_CATEGORY" val="diagram"/>
  <p:tag name="KSO_WM_TEMPLATE_INDEX" val="20233184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326.79998779296875,&quot;width&quot;:558.75860595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l1-1"/>
  <p:tag name="KSO_WM_UNIT_VALUE" val="120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TEXT_LAYER_COUNT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内容观点。"/>
  <p:tag name="KSO_WM_UNIT_TEXT_FILL_FORE_SCHEMECOLOR_INDEX" val="1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184_2*l_h_a*1_2_1"/>
  <p:tag name="KSO_WM_TEMPLATE_CATEGORY" val="diagram"/>
  <p:tag name="KSO_WM_TEMPLATE_INDEX" val="20233184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326.79998779296875,&quot;width&quot;:558.75860595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l1-1"/>
  <p:tag name="KSO_WM_UNIT_VALUE" val="26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此处添加项标题"/>
  <p:tag name="KSO_WM_UNIT_TEXT_FILL_FORE_SCHEMECOLOR_INDEX" val="1"/>
  <p:tag name="KSO_WM_UNIT_TEXT_FILL_TYPE" val="1"/>
</p:tagLst>
</file>

<file path=ppt/tags/tag18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3184_2*l_h_f*1_3_1"/>
  <p:tag name="KSO_WM_TEMPLATE_CATEGORY" val="diagram"/>
  <p:tag name="KSO_WM_TEMPLATE_INDEX" val="20233184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326.79998779296875,&quot;width&quot;:558.75860595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l1-1"/>
  <p:tag name="KSO_WM_UNIT_VALUE" val="120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TEXT_LAYER_COUNT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内容观点。"/>
  <p:tag name="KSO_WM_UNIT_TEXT_FILL_FORE_SCHEMECOLOR_INDEX" val="1"/>
  <p:tag name="KSO_WM_UNIT_TEXT_FILL_TYPE" val="1"/>
</p:tagLst>
</file>

<file path=ppt/tags/tag1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3184_2*l_h_a*1_3_1"/>
  <p:tag name="KSO_WM_TEMPLATE_CATEGORY" val="diagram"/>
  <p:tag name="KSO_WM_TEMPLATE_INDEX" val="20233184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326.79998779296875,&quot;width&quot;:558.75860595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l1-1"/>
  <p:tag name="KSO_WM_UNIT_VALUE" val="26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此处添加项标题"/>
  <p:tag name="KSO_WM_UNIT_TEXT_FILL_FORE_SCHEMECOLOR_INDEX" val="1"/>
  <p:tag name="KSO_WM_UNIT_TEXT_FILL_TYPE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184_2*l_h_x*1_1_1"/>
  <p:tag name="KSO_WM_TEMPLATE_CATEGORY" val="diagram"/>
  <p:tag name="KSO_WM_TEMPLATE_INDEX" val="20233184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90*90"/>
  <p:tag name="KSO_WM_UNIT_TYPE" val="l_h_x"/>
  <p:tag name="KSO_WM_UNIT_INDEX" val="1_1_1"/>
  <p:tag name="KSO_WM_DIAGRAM_MAX_ITEMCNT" val="6"/>
  <p:tag name="KSO_WM_DIAGRAM_MIN_ITEMCNT" val="2"/>
  <p:tag name="KSO_WM_DIAGRAM_VIRTUALLY_FRAME" val="{&quot;height&quot;:326.79998779296875,&quot;width&quot;:558.7586059570312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5"/>
  <p:tag name="KSO_WM_UNIT_FILL_FORE_SCHEMECOLOR_INDEX_BRIGHTNESS" val="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184_2*l_h_x*1_2_1"/>
  <p:tag name="KSO_WM_TEMPLATE_CATEGORY" val="diagram"/>
  <p:tag name="KSO_WM_TEMPLATE_INDEX" val="20233184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90*90"/>
  <p:tag name="KSO_WM_UNIT_TYPE" val="l_h_x"/>
  <p:tag name="KSO_WM_UNIT_INDEX" val="1_2_1"/>
  <p:tag name="KSO_WM_DIAGRAM_MAX_ITEMCNT" val="6"/>
  <p:tag name="KSO_WM_DIAGRAM_MIN_ITEMCNT" val="2"/>
  <p:tag name="KSO_WM_DIAGRAM_VIRTUALLY_FRAME" val="{&quot;height&quot;:326.79998779296875,&quot;width&quot;:558.7586059570312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5"/>
  <p:tag name="KSO_WM_UNIT_FILL_FORE_SCHEMECOLOR_INDEX_BRIGHTNESS" val="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184_2*l_h_x*1_3_1"/>
  <p:tag name="KSO_WM_TEMPLATE_CATEGORY" val="diagram"/>
  <p:tag name="KSO_WM_TEMPLATE_INDEX" val="20233184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90*90"/>
  <p:tag name="KSO_WM_UNIT_TYPE" val="l_h_x"/>
  <p:tag name="KSO_WM_UNIT_INDEX" val="1_3_1"/>
  <p:tag name="KSO_WM_DIAGRAM_MAX_ITEMCNT" val="6"/>
  <p:tag name="KSO_WM_DIAGRAM_MIN_ITEMCNT" val="2"/>
  <p:tag name="KSO_WM_DIAGRAM_VIRTUALLY_FRAME" val="{&quot;height&quot;:326.79998779296875,&quot;width&quot;:558.7586059570312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5"/>
  <p:tag name="KSO_WM_UNIT_FILL_FORE_SCHEMECOLOR_INDEX_BRIGHTNESS" val="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90.xml><?xml version="1.0" encoding="utf-8"?>
<p:tagLst xmlns:p="http://schemas.openxmlformats.org/presentationml/2006/main">
  <p:tag name="KSO_WM_BEAUTIFY_FLAG" val="#wm#"/>
  <p:tag name="KSO_WM_TEMPLATE_CATEGORY" val="custom"/>
  <p:tag name="KSO_WM_TEMPLATE_INDEX" val="20233222"/>
  <p:tag name="KSO_WM_SLIDE_ID" val="custom20233222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4"/>
  <p:tag name="KSO_WM_SLIDE_INDEX" val="1"/>
  <p:tag name="KSO_WM_SLIDE_SIZE" val="558.759*318.2"/>
  <p:tag name="KSO_WM_SLIDE_POSITION" val="349.291*152.65"/>
  <p:tag name="KSO_WM_DIAGRAM_GROUP_CODE" val="l1-1"/>
  <p:tag name="KSO_WM_SLIDE_DIAGTYPE" val="l"/>
  <p:tag name="KSO_WM_TAG_VERSION" val="3.0"/>
  <p:tag name="KSO_WM_SLIDE_LAYOUT" val="a_d_l"/>
  <p:tag name="KSO_WM_SLIDE_LAYOUT_CNT" val="1_1_1"/>
  <p:tag name="CP_OUTLINE_TITLE" val="运动组合增效方案"/>
  <p:tag name="CP_OUTLINE_TYPE" val="pt_text"/>
</p:tagLst>
</file>

<file path=ppt/tags/tag1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VALUE" val="29"/>
  <p:tag name="KSO_WM_TEMPLATE_INDEX" val="20231772"/>
  <p:tag name="KSO_WM_UNIT_ID" val="custom20231772_1*a*1"/>
  <p:tag name="KSO_WM_UNIT_TEXT_FILL_FORE_SCHEMECOLOR_INDEX" val="13"/>
  <p:tag name="KSO_WM_UNIT_TEXT_FILL_TYPE" val="1"/>
  <p:tag name="KSO_WM_UNIT_USESOURCEFORMAT_APPLY" val="1"/>
  <p:tag name="KSO_WM_UNIT_PRESET_TEXT" val="单击此处添加标题"/>
  <p:tag name="KSO_WM_UNIT_TEXT_TYPE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1772_1*i*1"/>
  <p:tag name="KSO_WM_TEMPLATE_CATEGORY" val="custom"/>
  <p:tag name="KSO_WM_TEMPLATE_INDEX" val="20231772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93.xml><?xml version="1.0" encoding="utf-8"?>
<p:tagLst xmlns:p="http://schemas.openxmlformats.org/presentationml/2006/main">
  <p:tag name="KSO_WM_UNIT_VALUE" val="989*98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1772_1*d*1"/>
  <p:tag name="KSO_WM_TEMPLATE_CATEGORY" val="custom"/>
  <p:tag name="KSO_WM_TEMPLATE_INDEX" val="20231772"/>
  <p:tag name="KSO_WM_UNIT_LAYERLEVEL" val="1"/>
  <p:tag name="KSO_WM_TAG_VERSION" val="3.0"/>
  <p:tag name="KSO_WM_BEAUTIFY_FLAG" val="#wm#"/>
  <p:tag name="KSO_WM_UNIT_LINE_FORE_SCHEMECOLOR_INDEX" val="1"/>
  <p:tag name="KSO_WM_UNIT_LINE_FILL_TYPE" val="2"/>
  <p:tag name="KSO_WM_UNIT_USESOURCEFORMAT_APPLY" val="1"/>
  <p:tag name="KSO_WM_UNIT_PICTURE_SUBTYPE" val="b"/>
  <p:tag name="KSO_WM_UNIT_FILL_FORE_SCHEMECOLOR_INDEX" val="5"/>
  <p:tag name="KSO_WM_UNIT_FILL_TYPE" val="1"/>
  <p:tag name="MH_PIC_SOURCE_TYPE" val="generate_slide_ai*VCG41N1455717680*gallery_gallery_ai_v2.0.9_ONLINE*ecd7f1077933e63908dbc98d329a9691-slide-10"/>
</p:tagLst>
</file>

<file path=ppt/tags/tag19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184_2*l_h_f*1_1_1"/>
  <p:tag name="KSO_WM_TEMPLATE_CATEGORY" val="diagram"/>
  <p:tag name="KSO_WM_TEMPLATE_INDEX" val="20233184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326.79998779296875,&quot;width&quot;:558.75860595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l1-1"/>
  <p:tag name="KSO_WM_UNIT_VALUE" val="120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TEXT_LAYER_COUNT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内容观点。"/>
  <p:tag name="KSO_WM_UNIT_TEXT_FILL_FORE_SCHEMECOLOR_INDEX" val="1"/>
  <p:tag name="KSO_WM_UNIT_TEXT_FILL_TYPE" val="1"/>
</p:tagLst>
</file>

<file path=ppt/tags/tag1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184_2*l_h_a*1_1_1"/>
  <p:tag name="KSO_WM_TEMPLATE_CATEGORY" val="diagram"/>
  <p:tag name="KSO_WM_TEMPLATE_INDEX" val="20233184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326.79998779296875,&quot;width&quot;:558.75860595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l1-1"/>
  <p:tag name="KSO_WM_UNIT_VALUE" val="26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此处添加项标题"/>
  <p:tag name="KSO_WM_UNIT_TEXT_FILL_FORE_SCHEMECOLOR_INDEX" val="1"/>
  <p:tag name="KSO_WM_UNIT_TEXT_FILL_TYPE" val="1"/>
</p:tagLst>
</file>

<file path=ppt/tags/tag19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184_2*l_h_f*1_2_1"/>
  <p:tag name="KSO_WM_TEMPLATE_CATEGORY" val="diagram"/>
  <p:tag name="KSO_WM_TEMPLATE_INDEX" val="20233184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326.79998779296875,&quot;width&quot;:558.75860595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l1-1"/>
  <p:tag name="KSO_WM_UNIT_VALUE" val="120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TEXT_LAYER_COUNT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内容观点。"/>
  <p:tag name="KSO_WM_UNIT_TEXT_FILL_FORE_SCHEMECOLOR_INDEX" val="1"/>
  <p:tag name="KSO_WM_UNIT_TEXT_FILL_TYPE" val="1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184_2*l_h_a*1_2_1"/>
  <p:tag name="KSO_WM_TEMPLATE_CATEGORY" val="diagram"/>
  <p:tag name="KSO_WM_TEMPLATE_INDEX" val="20233184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326.79998779296875,&quot;width&quot;:558.75860595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l1-1"/>
  <p:tag name="KSO_WM_UNIT_VALUE" val="26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此处添加项标题"/>
  <p:tag name="KSO_WM_UNIT_TEXT_FILL_FORE_SCHEMECOLOR_INDEX" val="1"/>
  <p:tag name="KSO_WM_UNIT_TEXT_FILL_TYPE" val="1"/>
</p:tagLst>
</file>

<file path=ppt/tags/tag19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3184_2*l_h_f*1_3_1"/>
  <p:tag name="KSO_WM_TEMPLATE_CATEGORY" val="diagram"/>
  <p:tag name="KSO_WM_TEMPLATE_INDEX" val="20233184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326.79998779296875,&quot;width&quot;:558.75860595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l1-1"/>
  <p:tag name="KSO_WM_UNIT_VALUE" val="120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TEXT_LAYER_COUNT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内容观点。"/>
  <p:tag name="KSO_WM_UNIT_TEXT_FILL_FORE_SCHEMECOLOR_INDEX" val="1"/>
  <p:tag name="KSO_WM_UNIT_TEXT_FILL_TYPE" val="1"/>
</p:tagLst>
</file>

<file path=ppt/tags/tag1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3184_2*l_h_a*1_3_1"/>
  <p:tag name="KSO_WM_TEMPLATE_CATEGORY" val="diagram"/>
  <p:tag name="KSO_WM_TEMPLATE_INDEX" val="20233184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326.79998779296875,&quot;width&quot;:558.75860595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GROUP_CODE" val="l1-1"/>
  <p:tag name="KSO_WM_UNIT_VALUE" val="26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此处添加项标题"/>
  <p:tag name="KSO_WM_UNIT_TEXT_FILL_FORE_SCHEMECOLOR_INDEX" val="1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184_2*l_h_x*1_1_1"/>
  <p:tag name="KSO_WM_TEMPLATE_CATEGORY" val="diagram"/>
  <p:tag name="KSO_WM_TEMPLATE_INDEX" val="20233184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90*90"/>
  <p:tag name="KSO_WM_UNIT_TYPE" val="l_h_x"/>
  <p:tag name="KSO_WM_UNIT_INDEX" val="1_1_1"/>
  <p:tag name="KSO_WM_DIAGRAM_MAX_ITEMCNT" val="6"/>
  <p:tag name="KSO_WM_DIAGRAM_MIN_ITEMCNT" val="2"/>
  <p:tag name="KSO_WM_DIAGRAM_VIRTUALLY_FRAME" val="{&quot;height&quot;:326.79998779296875,&quot;width&quot;:558.7586059570312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5"/>
  <p:tag name="KSO_WM_UNIT_FILL_FORE_SCHEMECOLOR_INDEX_BRIGHTNESS" val="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184_2*l_h_x*1_2_1"/>
  <p:tag name="KSO_WM_TEMPLATE_CATEGORY" val="diagram"/>
  <p:tag name="KSO_WM_TEMPLATE_INDEX" val="20233184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90*90"/>
  <p:tag name="KSO_WM_UNIT_TYPE" val="l_h_x"/>
  <p:tag name="KSO_WM_UNIT_INDEX" val="1_2_1"/>
  <p:tag name="KSO_WM_DIAGRAM_MAX_ITEMCNT" val="6"/>
  <p:tag name="KSO_WM_DIAGRAM_MIN_ITEMCNT" val="2"/>
  <p:tag name="KSO_WM_DIAGRAM_VIRTUALLY_FRAME" val="{&quot;height&quot;:326.79998779296875,&quot;width&quot;:558.7586059570312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5"/>
  <p:tag name="KSO_WM_UNIT_FILL_FORE_SCHEMECOLOR_INDEX_BRIGHTNESS" val="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184_2*l_h_x*1_3_1"/>
  <p:tag name="KSO_WM_TEMPLATE_CATEGORY" val="diagram"/>
  <p:tag name="KSO_WM_TEMPLATE_INDEX" val="20233184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90*90"/>
  <p:tag name="KSO_WM_UNIT_TYPE" val="l_h_x"/>
  <p:tag name="KSO_WM_UNIT_INDEX" val="1_3_1"/>
  <p:tag name="KSO_WM_DIAGRAM_MAX_ITEMCNT" val="6"/>
  <p:tag name="KSO_WM_DIAGRAM_MIN_ITEMCNT" val="2"/>
  <p:tag name="KSO_WM_DIAGRAM_VIRTUALLY_FRAME" val="{&quot;height&quot;:326.79998779296875,&quot;width&quot;:558.7586059570312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5"/>
  <p:tag name="KSO_WM_UNIT_FILL_FORE_SCHEMECOLOR_INDEX_BRIGHTNESS" val="0"/>
  <p:tag name="KSO_WM_BEAUTIFY_FLAG" val="#wm#"/>
</p:tagLst>
</file>

<file path=ppt/tags/tag203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558.87*318.693"/>
  <p:tag name="KSO_WM_SLIDE_POSITION" val="363.933*145.814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1772"/>
  <p:tag name="KSO_WM_TEMPLATE_SUBCATEGORY" val="0"/>
  <p:tag name="KSO_WM_SLIDE_INDEX" val="1"/>
  <p:tag name="KSO_WM_TAG_VERSION" val="3.0"/>
  <p:tag name="KSO_WM_SLIDE_ID" val="custom20231772_1"/>
  <p:tag name="KSO_WM_SLIDE_ITEM_CNT" val="3"/>
  <p:tag name="CP_OUTLINE_TITLE" val="减脂误区警示"/>
  <p:tag name="CP_OUTLINE_TYPE" val="pt_text"/>
</p:tagLst>
</file>

<file path=ppt/tags/tag2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94_7*a*1"/>
  <p:tag name="KSO_WM_TEMPLATE_CATEGORY" val="custom"/>
  <p:tag name="KSO_WM_TEMPLATE_INDEX" val="20230294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205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94_7*e*1"/>
  <p:tag name="KSO_WM_TEMPLATE_CATEGORY" val="custom"/>
  <p:tag name="KSO_WM_TEMPLATE_INDEX" val="20230294"/>
  <p:tag name="KSO_WM_UNIT_LAYERLEVEL" val="1"/>
  <p:tag name="KSO_WM_TAG_VERSION" val="3.0"/>
  <p:tag name="KSO_WM_BEAUTIFY_FLAG" val="#wm#"/>
  <p:tag name="KSO_WM_UNIT_CONTENT_GROUP_TYPE" val="contentchip"/>
</p:tagLst>
</file>

<file path=ppt/tags/tag206.xml><?xml version="1.0" encoding="utf-8"?>
<p:tagLst xmlns:p="http://schemas.openxmlformats.org/presentationml/2006/main">
  <p:tag name="KSO_WM_SLIDE_ID" val="custom2023029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0294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59.3&quot;,&quot;top&quot;:&quot;51.85&quot;,&quot;width&quot;:&quot;585.9&quot;,&quot;height&quot;:&quot;462.45&quot;}"/>
  <p:tag name="CP_OUTLINE_TITLE" val="假期场景实操指南"/>
  <p:tag name="CP_OUTLINE_TYPE" val="pt_section_title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2411_1*i*1"/>
  <p:tag name="KSO_WM_TEMPLATE_CATEGORY" val="custom"/>
  <p:tag name="KSO_WM_TEMPLATE_INDEX" val="20232411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UNIT_VALUE" val="1903*178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2411_1*d*1"/>
  <p:tag name="KSO_WM_TEMPLATE_CATEGORY" val="custom"/>
  <p:tag name="KSO_WM_TEMPLATE_INDEX" val="20232411"/>
  <p:tag name="KSO_WM_UNIT_LAYERLEVEL" val="1"/>
  <p:tag name="KSO_WM_TAG_VERSION" val="3.0"/>
  <p:tag name="KSO_WM_BEAUTIFY_FLAG" val="#wm#"/>
  <p:tag name="KSO_WM_UNIT_LINE_FORE_SCHEMECOLOR_INDEX" val="1"/>
  <p:tag name="KSO_WM_UNIT_LINE_FILL_TYPE" val="2"/>
  <p:tag name="KSO_WM_UNIT_USESOURCEFORMAT_APPLY" val="1"/>
  <p:tag name="KSO_WM_UNIT_PICTURE_SUBTYPE" val="a"/>
  <p:tag name="MH_PIC_SOURCE_TYPE" val="generate_slide_ai*VCG211285078031*gallery_gallery_ai_v2.0.9_ONLINE*ecd7f1077933e63908dbc98d329a9691-slide-1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2411_1*i*2"/>
  <p:tag name="KSO_WM_TEMPLATE_CATEGORY" val="custom"/>
  <p:tag name="KSO_WM_TEMPLATE_INDEX" val="20232411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2411"/>
  <p:tag name="KSO_WM_UNIT_ID" val="custom20232411_1*a*1"/>
  <p:tag name="KSO_WM_UNIT_TEXT_FILL_FORE_SCHEMECOLOR_INDEX" val="13"/>
  <p:tag name="KSO_WM_UNIT_TEXT_FILL_TYPE" val="1"/>
  <p:tag name="KSO_WM_UNIT_USESOURCEFORMAT_APPLY" val="1"/>
  <p:tag name="KSO_WM_UNIT_PRESET_TEXT" val="单击此处添加标题"/>
  <p:tag name="KSO_WM_UNIT_TEXT_TYPE" val="1"/>
</p:tagLst>
</file>

<file path=ppt/tags/tag21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2410_1*l_h_f*1_1_1"/>
  <p:tag name="KSO_WM_TEMPLATE_CATEGORY" val="diagram"/>
  <p:tag name="KSO_WM_TEMPLATE_INDEX" val="20232410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9.86810302734375,&quot;width&quot;:574.665039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添加文本具体内容，简明扼要地阐述您的观点。根据需要可酌情增减文字，以便观者准确地理解您传达的思想，单击此处添加文本具体内容"/>
  <p:tag name="KSO_WM_UNIT_TEXT_FILL_FORE_SCHEMECOLOR_INDEX" val="1"/>
  <p:tag name="KSO_WM_UNIT_TEXT_FILL_TYPE" val="1"/>
</p:tagLst>
</file>

<file path=ppt/tags/tag21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2410_1*l_h_a*1_1_1"/>
  <p:tag name="KSO_WM_TEMPLATE_CATEGORY" val="diagram"/>
  <p:tag name="KSO_WM_TEMPLATE_INDEX" val="20232410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9.86810302734375,&quot;width&quot;:574.665039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  <p:tag name="KSO_WM_UNIT_TEXT_FILL_FORE_SCHEMECOLOR_INDEX" val="1"/>
  <p:tag name="KSO_WM_UNIT_TEXT_FILL_TYPE" val="1"/>
</p:tagLst>
</file>

<file path=ppt/tags/tag21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2410_1*l_h_f*1_2_1"/>
  <p:tag name="KSO_WM_TEMPLATE_CATEGORY" val="diagram"/>
  <p:tag name="KSO_WM_TEMPLATE_INDEX" val="20232410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9.86810302734375,&quot;width&quot;:574.665039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添加文本具体内容，简明扼要地阐述您的观点。根据需要可酌情增减文字，以便观者准确地理解您传达的思想，单击此处添加文本具体内容"/>
  <p:tag name="KSO_WM_UNIT_TEXT_FILL_FORE_SCHEMECOLOR_INDEX" val="1"/>
  <p:tag name="KSO_WM_UNIT_TEXT_FILL_TYPE" val="1"/>
</p:tagLst>
</file>

<file path=ppt/tags/tag21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2410_1*l_h_a*1_2_1"/>
  <p:tag name="KSO_WM_TEMPLATE_CATEGORY" val="diagram"/>
  <p:tag name="KSO_WM_TEMPLATE_INDEX" val="20232410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9.86810302734375,&quot;width&quot;:574.665039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  <p:tag name="KSO_WM_UNIT_TEXT_FILL_FORE_SCHEMECOLOR_INDEX" val="1"/>
  <p:tag name="KSO_WM_UNIT_TEXT_FILL_TYPE" val="1"/>
</p:tagLst>
</file>

<file path=ppt/tags/tag215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LAYOUT" val="a_d_l"/>
  <p:tag name="KSO_WM_SLIDE_LAYOUT_CNT" val="1_1_1"/>
  <p:tag name="KSO_WM_SPECIAL_SOURCE" val="bdnull"/>
  <p:tag name="KSO_WM_SLIDE_TYPE" val="text"/>
  <p:tag name="KSO_WM_SLIDE_SIZE" val="518.283*326.843"/>
  <p:tag name="KSO_WM_SLIDE_POSITION" val="404.208*179.523"/>
  <p:tag name="KSO_WM_ASSIST_SLIDE" val="1"/>
  <p:tag name="KSO_WM_DIAGRAM_GROUP_CODE" val="l1-1"/>
  <p:tag name="KSO_WM_SLIDE_DIAGTYPE" val="l"/>
  <p:tag name="KSO_WM_SLIDE_SUBTYPE" val="picTxt"/>
  <p:tag name="KSO_WM_TEMPLATE_INDEX" val="20232411"/>
  <p:tag name="KSO_WM_TEMPLATE_SUBCATEGORY" val="0"/>
  <p:tag name="KSO_WM_SLIDE_INDEX" val="1"/>
  <p:tag name="KSO_WM_TAG_VERSION" val="3.0"/>
  <p:tag name="KSO_WM_SLIDE_ID" val="custom20232411_1"/>
  <p:tag name="KSO_WM_SLIDE_ITEM_CNT" val="2"/>
  <p:tag name="CP_OUTLINE_TITLE" val="餐饮选择技巧"/>
  <p:tag name="CP_OUTLINE_TYPE" val="pt_tex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31803_1*d*1"/>
  <p:tag name="KSO_WM_TEMPLATE_CATEGORY" val="custom"/>
  <p:tag name="KSO_WM_TEMPLATE_INDEX" val="20231803"/>
  <p:tag name="KSO_WM_UNIT_LAYERLEVEL" val="1"/>
  <p:tag name="KSO_WM_TAG_VERSION" val="3.0"/>
  <p:tag name="KSO_WM_BEAUTIFY_FLAG" val="#wm#"/>
  <p:tag name="KSO_WM_UNIT_LINE_FORE_SCHEMECOLOR_INDEX" val="1"/>
  <p:tag name="KSO_WM_UNIT_LINE_FILL_TYPE" val="2"/>
  <p:tag name="KSO_WM_UNIT_USESOURCEFORMAT_APPLY" val="1"/>
  <p:tag name="KSO_WM_UNIT_VALUE" val="1414*3385"/>
  <p:tag name="KSO_WM_UNIT_PICTURE_SUBTYPE" val="a"/>
  <p:tag name="MH_PIC_SOURCE_TYPE" val="generate_slide_ai*VCG41N1367632248*gallery_gallery_ai_v2.0.9_ONLINE*ecd7f1077933e63908dbc98d329a9691-slide-13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1803_1*i*2"/>
  <p:tag name="KSO_WM_TEMPLATE_CATEGORY" val="custom"/>
  <p:tag name="KSO_WM_TEMPLATE_INDEX" val="20231803"/>
  <p:tag name="KSO_WM_UNIT_LAYERLEVEL" val="1"/>
  <p:tag name="KSO_WM_TAG_VERSION" val="3.0"/>
  <p:tag name="KSO_WM_BEAUTIFY_FLAG" val="#wm#"/>
  <p:tag name="KSO_WM_UNIT_LINE_FORE_SCHEMECOLOR_INDEX" val="13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VALUE" val="14"/>
  <p:tag name="KSO_WM_TEMPLATE_INDEX" val="20231803"/>
  <p:tag name="KSO_WM_UNIT_ID" val="custom20231803_1*a*1"/>
  <p:tag name="KSO_WM_UNIT_TEXT_FILL_FORE_SCHEMECOLOR_INDEX" val="2"/>
  <p:tag name="KSO_WM_UNIT_TEXT_FILL_TYPE" val="1"/>
  <p:tag name="KSO_WM_UNIT_USESOURCEFORMAT_APPLY" val="1"/>
  <p:tag name="KSO_WM_UNIT_TEXT_TYPE" val="1"/>
  <p:tag name="KSO_WM_UNIT_PRESET_TEXT" val="单击此处&#13;添加文档标题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803_1*i*1"/>
  <p:tag name="KSO_WM_TEMPLATE_CATEGORY" val="custom"/>
  <p:tag name="KSO_WM_TEMPLATE_INDEX" val="20231803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20.xml><?xml version="1.0" encoding="utf-8"?>
<p:tagLst xmlns:p="http://schemas.openxmlformats.org/presentationml/2006/main">
  <p:tag name="KSO_WM_UNIT_SUBTYPE" val="a"/>
  <p:tag name="KSO_WM_UNIT_TEXT_LAYER_COUNT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c_f"/>
  <p:tag name="KSO_WM_UNIT_INDEX" val="1_1"/>
  <p:tag name="KSO_WM_UNIT_ID" val="custom20231803_1*c_f*1_1"/>
  <p:tag name="KSO_WM_TEMPLATE_CATEGORY" val="custom"/>
  <p:tag name="KSO_WM_TEMPLATE_INDEX" val="20231803"/>
  <p:tag name="KSO_WM_UNIT_LAYERLEVEL" val="1_1"/>
  <p:tag name="KSO_WM_TAG_VERSION" val="3.0"/>
  <p:tag name="KSO_WM_BEAUTIFY_FLAG" val="#wm#"/>
  <p:tag name="KSO_WM_UNIT_PRESET_TEXT" val="单击添加正文，文字是您思想的提炼，为了最终演示发布的良好效果，请言简的阐述观点。根据需要可酌情增减文字，以便观者可以准确理解您所传达的信息。单击此处输入正文，文字是您思想的提炼，为了最终演示发布的良好效果，请尽量言简意赅的阐述观点，根据需要可酌情增减文字。"/>
  <p:tag name="KSO_WM_UNIT_TEXT_TYPE" val="1"/>
</p:tagLst>
</file>

<file path=ppt/tags/tag2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c_a"/>
  <p:tag name="KSO_WM_UNIT_INDEX" val="1_1"/>
  <p:tag name="KSO_WM_UNIT_ID" val="custom20231803_1*c_a*1_1"/>
  <p:tag name="KSO_WM_TEMPLATE_CATEGORY" val="custom"/>
  <p:tag name="KSO_WM_TEMPLATE_INDEX" val="20231803"/>
  <p:tag name="KSO_WM_UNIT_LAYERLEVEL" val="1_1"/>
  <p:tag name="KSO_WM_TAG_VERSION" val="3.0"/>
  <p:tag name="KSO_WM_BEAUTIFY_FLAG" val="#wm#"/>
  <p:tag name="KSO_WM_UNIT_PRESET_TEXT" val="单击此处添加正文"/>
  <p:tag name="KSO_WM_UNIT_TEXT_TYPE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1763_3*l_i*1_1"/>
  <p:tag name="KSO_WM_TEMPLATE_CATEGORY" val="diagram"/>
  <p:tag name="KSO_WM_TEMPLATE_INDEX" val="20231763"/>
  <p:tag name="KSO_WM_UNIT_LAYERLEVEL" val="1_1"/>
  <p:tag name="KSO_WM_TAG_VERSION" val="3.0"/>
  <p:tag name="KSO_WM_DIAGRAM_VERSION" val="3"/>
  <p:tag name="KSO_WM_DIAGRAM_COLOR_TRICK" val="1"/>
  <p:tag name="KSO_WM_DIAGRAM_COLOR_TEXT_CAN_REMOVE" val="n"/>
  <p:tag name="KSO_WM_DIAGRAM_MAX_ITEMCNT" val="3"/>
  <p:tag name="KSO_WM_DIAGRAM_MIN_ITEMCNT" val="1"/>
  <p:tag name="KSO_WM_DIAGRAM_VIRTUALLY_FRAME" val="{&quot;height&quot;:210.0500030517578,&quot;width&quot;:797.70001220703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763_3*l_h_i*1_2_1"/>
  <p:tag name="KSO_WM_TEMPLATE_CATEGORY" val="diagram"/>
  <p:tag name="KSO_WM_TEMPLATE_INDEX" val="20231763"/>
  <p:tag name="KSO_WM_UNIT_LAYERLEVEL" val="1_1_1"/>
  <p:tag name="KSO_WM_TAG_VERSION" val="3.0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3"/>
  <p:tag name="KSO_WM_DIAGRAM_MIN_ITEMCNT" val="1"/>
  <p:tag name="KSO_WM_DIAGRAM_VIRTUALLY_FRAME" val="{&quot;height&quot;:210.0500030517578,&quot;width&quot;:797.7000122070312}"/>
  <p:tag name="KSO_WM_DIAGRAM_COLOR_MATCH_VALUE" val="{&quot;shape&quot;:{&quot;fill&quot;:{&quot;type&quot;:0},&quot;glow&quot;:{&quot;colorType&quot;:0},&quot;line&quot;:{&quot;solidLine&quot;:{&quot;brightness&quot;:0,&quot;colorType&quot;:2,&quot;rgb&quot;:&quot;#ffffff&quot;,&quot;transparency&quot;:0.400000005960464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1763_3*l_h_i*1_3_1"/>
  <p:tag name="KSO_WM_TEMPLATE_CATEGORY" val="diagram"/>
  <p:tag name="KSO_WM_TEMPLATE_INDEX" val="20231763"/>
  <p:tag name="KSO_WM_UNIT_LAYERLEVEL" val="1_1_1"/>
  <p:tag name="KSO_WM_TAG_VERSION" val="3.0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3"/>
  <p:tag name="KSO_WM_DIAGRAM_MIN_ITEMCNT" val="1"/>
  <p:tag name="KSO_WM_DIAGRAM_VIRTUALLY_FRAME" val="{&quot;height&quot;:210.0500030517578,&quot;width&quot;:797.7000122070312}"/>
  <p:tag name="KSO_WM_DIAGRAM_COLOR_MATCH_VALUE" val="{&quot;shape&quot;:{&quot;fill&quot;:{&quot;type&quot;:0},&quot;glow&quot;:{&quot;colorType&quot;:0},&quot;line&quot;:{&quot;solidLine&quot;:{&quot;brightness&quot;:0,&quot;colorType&quot;:2,&quot;rgb&quot;:&quot;#ffffff&quot;,&quot;transparency&quot;:0.400000005960464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</p:tagLst>
</file>

<file path=ppt/tags/tag22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763_3*l_h_f*1_1_1"/>
  <p:tag name="KSO_WM_TEMPLATE_CATEGORY" val="diagram"/>
  <p:tag name="KSO_WM_TEMPLATE_INDEX" val="20231763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3"/>
  <p:tag name="KSO_WM_DIAGRAM_MIN_ITEMCNT" val="1"/>
  <p:tag name="KSO_WM_DIAGRAM_VIRTUALLY_FRAME" val="{&quot;height&quot;:210.0500030517578,&quot;width&quot;:797.7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BEAUTIFY_FLAG" val="#wm#"/>
  <p:tag name="KSO_WM_UNIT_PRESET_TEXT" val="单击此处输入你的项正文，文字是您思想的提炼，请尽量言简意赅的阐述观点。单击此处输入你的项正文。"/>
</p:tagLst>
</file>

<file path=ppt/tags/tag2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763_3*l_h_a*1_1_1"/>
  <p:tag name="KSO_WM_TEMPLATE_CATEGORY" val="diagram"/>
  <p:tag name="KSO_WM_TEMPLATE_INDEX" val="20231763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3"/>
  <p:tag name="KSO_WM_DIAGRAM_MIN_ITEMCNT" val="1"/>
  <p:tag name="KSO_WM_DIAGRAM_VIRTUALLY_FRAME" val="{&quot;height&quot;:210.0500030517578,&quot;width&quot;:797.7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BEAUTIFY_FLAG" val="#wm#"/>
  <p:tag name="KSO_WM_UNIT_PRESET_TEXT" val="单击添加标题"/>
</p:tagLst>
</file>

<file path=ppt/tags/tag22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763_3*l_h_f*1_2_1"/>
  <p:tag name="KSO_WM_TEMPLATE_CATEGORY" val="diagram"/>
  <p:tag name="KSO_WM_TEMPLATE_INDEX" val="20231763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3"/>
  <p:tag name="KSO_WM_DIAGRAM_MIN_ITEMCNT" val="1"/>
  <p:tag name="KSO_WM_DIAGRAM_VIRTUALLY_FRAME" val="{&quot;height&quot;:210.0500030517578,&quot;width&quot;:797.7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BEAUTIFY_FLAG" val="#wm#"/>
  <p:tag name="KSO_WM_UNIT_PRESET_TEXT" val="单击此处输入你的项正文，文字是您思想的提炼，请尽量言简意赅的阐述观点。单击此处输入你的项正文。"/>
</p:tagLst>
</file>

<file path=ppt/tags/tag2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763_3*l_h_a*1_2_1"/>
  <p:tag name="KSO_WM_TEMPLATE_CATEGORY" val="diagram"/>
  <p:tag name="KSO_WM_TEMPLATE_INDEX" val="20231763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3"/>
  <p:tag name="KSO_WM_DIAGRAM_MIN_ITEMCNT" val="1"/>
  <p:tag name="KSO_WM_DIAGRAM_VIRTUALLY_FRAME" val="{&quot;height&quot;:210.0500030517578,&quot;width&quot;:797.7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BEAUTIFY_FLAG" val="#wm#"/>
  <p:tag name="KSO_WM_UNIT_PRESET_TEXT" val="单击添加标题"/>
</p:tagLst>
</file>

<file path=ppt/tags/tag22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763_3*l_h_f*1_3_1"/>
  <p:tag name="KSO_WM_TEMPLATE_CATEGORY" val="diagram"/>
  <p:tag name="KSO_WM_TEMPLATE_INDEX" val="20231763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3"/>
  <p:tag name="KSO_WM_DIAGRAM_MIN_ITEMCNT" val="1"/>
  <p:tag name="KSO_WM_DIAGRAM_VIRTUALLY_FRAME" val="{&quot;height&quot;:210.0500030517578,&quot;width&quot;:797.7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BEAUTIFY_FLAG" val="#wm#"/>
  <p:tag name="KSO_WM_UNIT_PRESET_TEXT" val="单击此处输入你的项正文，文字是您思想的提炼，请尽量言简意赅的阐述观点。单击此处输入你的项正文。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763_3*l_h_a*1_3_1"/>
  <p:tag name="KSO_WM_TEMPLATE_CATEGORY" val="diagram"/>
  <p:tag name="KSO_WM_TEMPLATE_INDEX" val="20231763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3"/>
  <p:tag name="KSO_WM_DIAGRAM_MIN_ITEMCNT" val="1"/>
  <p:tag name="KSO_WM_DIAGRAM_VIRTUALLY_FRAME" val="{&quot;height&quot;:210.0500030517578,&quot;width&quot;:797.7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BEAUTIFY_FLAG" val="#wm#"/>
  <p:tag name="KSO_WM_UNIT_PRESET_TEXT" val="单击添加标题"/>
</p:tagLst>
</file>

<file path=ppt/tags/tag231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725.25*111.35"/>
  <p:tag name="KSO_WM_SLIDE_POSITION" val="116.9*353.05"/>
  <p:tag name="KSO_WM_SLIDE_LAYOUT" val="a_d_c"/>
  <p:tag name="KSO_WM_SLIDE_LAYOUT_CNT" val="1_1_1"/>
  <p:tag name="KSO_WM_SPECIAL_SOURCE" val="bdnull"/>
  <p:tag name="KSO_WM_TEMPLATE_INDEX" val="20231803"/>
  <p:tag name="KSO_WM_TEMPLATE_SUBCATEGORY" val="0"/>
  <p:tag name="KSO_WM_SLIDE_INDEX" val="1"/>
  <p:tag name="KSO_WM_TAG_VERSION" val="3.0"/>
  <p:tag name="KSO_WM_SLIDE_ID" val="custom20231803_1"/>
  <p:tag name="KSO_WM_SLIDE_ITEM_CNT" val="0"/>
  <p:tag name="CP_OUTLINE_TITLE" val="碎片运动锦囊"/>
  <p:tag name="CP_OUTLINE_TYPE" val="pt_text"/>
</p:tagLst>
</file>

<file path=ppt/tags/tag2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3199_3*a*1"/>
  <p:tag name="KSO_WM_TEMPLATE_CATEGORY" val="diagram"/>
  <p:tag name="KSO_WM_TEMPLATE_INDEX" val="20233199"/>
  <p:tag name="KSO_WM_UNIT_LAYERLEVEL" val="1"/>
  <p:tag name="KSO_WM_TAG_VERSION" val="3.0"/>
  <p:tag name="KSO_WM_BEAUTIFY_FLAG" val="#wm#"/>
  <p:tag name="KSO_WM_DIAGRAM_GROUP_CODE" val="m1-1"/>
  <p:tag name="KSO_WM_UNIT_TEXT_TYPE" val="1"/>
  <p:tag name="KSO_WM_UNIT_PRESET_TEXT" val="单击此处添加标题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199_2*m_h_i*1_2_3"/>
  <p:tag name="KSO_WM_TEMPLATE_CATEGORY" val="diagram"/>
  <p:tag name="KSO_WM_TEMPLATE_INDEX" val="20233199"/>
  <p:tag name="KSO_WM_UNIT_LAYERLEVEL" val="1_1_1"/>
  <p:tag name="KSO_WM_TAG_VERSION" val="3.0"/>
  <p:tag name="KSO_WM_UNIT_TYPE" val="m_h_i"/>
  <p:tag name="KSO_WM_UNIT_INDEX" val="1_2_3"/>
  <p:tag name="KSO_WM_DIAGRAM_GROUP_CODE" val="m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8,&quot;width&quot;:850.64990234375}"/>
  <p:tag name="KSO_WM_DIAGRAM_COLOR_MATCH_VALUE" val="{&quot;shape&quot;:{&quot;fill&quot;:{&quot;type&quot;:0},&quot;glow&quot;:{&quot;colorType&quot;:0},&quot;line&quot;:{&quot;solidLine&quot;:{&quot;brightness&quot;:0.15000000596046448,&quot;colorType&quot;:1,&quot;foreColorIndex&quot;:13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LINE_FORE_SCHEMECOLOR_INDEX" val="13"/>
</p:tagLst>
</file>

<file path=ppt/tags/tag23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3199_2*m_h_f*1_1_1"/>
  <p:tag name="KSO_WM_TEMPLATE_CATEGORY" val="diagram"/>
  <p:tag name="KSO_WM_TEMPLATE_INDEX" val="20233199"/>
  <p:tag name="KSO_WM_UNIT_LAYERLEVEL" val="1_1_1"/>
  <p:tag name="KSO_WM_TAG_VERSION" val="3.0"/>
  <p:tag name="KSO_WM_UNIT_TEXT_FILL_FORE_SCHEMECOLOR_INDEX_BRIGHTNESS" val="0.15"/>
  <p:tag name="KSO_WM_DIAGRAM_GROUP_CODE" val="m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8,&quot;width&quot;:850.649902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输入项正文，文字是思想的提炼，请尽量言简意赅的阐述观点。单击此处输入项正文，文字是思想的提炼，请尽量言简意赅的阐述观点。单击输入项正文，文字是思想的提炼。"/>
  <p:tag name="KSO_WM_UNIT_TEXT_FILL_FORE_SCHEMECOLOR_INDEX" val="1"/>
  <p:tag name="KSO_WM_UNIT_TEXT_FILL_TYPE" val="1"/>
</p:tagLst>
</file>

<file path=ppt/tags/tag2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3199_2*m_h_a*1_1_1"/>
  <p:tag name="KSO_WM_TEMPLATE_CATEGORY" val="diagram"/>
  <p:tag name="KSO_WM_TEMPLATE_INDEX" val="20233199"/>
  <p:tag name="KSO_WM_UNIT_LAYERLEVEL" val="1_1_1"/>
  <p:tag name="KSO_WM_TAG_VERSION" val="3.0"/>
  <p:tag name="KSO_WM_UNIT_TEXT_FILL_FORE_SCHEMECOLOR_INDEX_BRIGHTNESS" val="0.15"/>
  <p:tag name="KSO_WM_DIAGRAM_GROUP_CODE" val="m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8,&quot;width&quot;:850.649902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199_2*m_h_x*1_1_1"/>
  <p:tag name="KSO_WM_TEMPLATE_CATEGORY" val="diagram"/>
  <p:tag name="KSO_WM_TEMPLATE_INDEX" val="20233199"/>
  <p:tag name="KSO_WM_UNIT_LAYERLEVEL" val="1_1_1"/>
  <p:tag name="KSO_WM_TAG_VERSION" val="3.0"/>
  <p:tag name="KSO_WM_UNIT_VALUE" val="138*146"/>
  <p:tag name="KSO_WM_UNIT_TYPE" val="m_h_x"/>
  <p:tag name="KSO_WM_UNIT_INDEX" val="1_1_1"/>
  <p:tag name="KSO_WM_DIAGRAM_GROUP_CODE" val="m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8,&quot;width&quot;:850.64990234375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5"/>
  <p:tag name="KSO_WM_UNIT_FILL_FORE_SCHEMECOLOR_INDEX_BRIGHTNESS" val="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199_2*m_h_i*1_1_2"/>
  <p:tag name="KSO_WM_TEMPLATE_CATEGORY" val="diagram"/>
  <p:tag name="KSO_WM_TEMPLATE_INDEX" val="20233199"/>
  <p:tag name="KSO_WM_UNIT_LAYERLEVEL" val="1_1_1"/>
  <p:tag name="KSO_WM_TAG_VERSION" val="3.0"/>
  <p:tag name="KSO_WM_UNIT_TYPE" val="m_h_i"/>
  <p:tag name="KSO_WM_UNIT_INDEX" val="1_1_2"/>
  <p:tag name="KSO_WM_DIAGRAM_GROUP_CODE" val="m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8,&quot;width&quot;:850.64990234375}"/>
  <p:tag name="KSO_WM_DIAGRAM_COLOR_MATCH_VALUE" val="{&quot;shape&quot;:{&quot;fill&quot;:{&quot;type&quot;:0},&quot;glow&quot;:{&quot;colorType&quot;:0},&quot;line&quot;:{&quot;solidLine&quot;:{&quot;brightness&quot;:0.15000000596046448,&quot;colorType&quot;:1,&quot;foreColorIndex&quot;:13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4"/>
  <p:tag name="KSO_WM_UNIT_FILL_FORE_SCHEMECOLOR_INDEX_BRIGHTNESS" val="0"/>
  <p:tag name="KSO_WM_BEAUTIFY_FLAG" val="#wm#"/>
  <p:tag name="KSO_WM_UNIT_LINE_FORE_SCHEMECOLOR_INDEX" val="13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199_2*m_h_i*1_1_1"/>
  <p:tag name="KSO_WM_TEMPLATE_CATEGORY" val="diagram"/>
  <p:tag name="KSO_WM_TEMPLATE_INDEX" val="20233199"/>
  <p:tag name="KSO_WM_UNIT_LAYERLEVEL" val="1_1_1"/>
  <p:tag name="KSO_WM_TAG_VERSION" val="3.0"/>
  <p:tag name="KSO_WM_UNIT_SUBTYPE" val="d"/>
  <p:tag name="KSO_WM_UNIT_TYPE" val="m_h_i"/>
  <p:tag name="KSO_WM_UNIT_INDEX" val="1_1_1"/>
  <p:tag name="KSO_WM_DIAGRAM_GROUP_CODE" val="m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8,&quot;width&quot;:850.64990234375}"/>
  <p:tag name="KSO_WM_DIAGRAM_COLOR_MATCH_VALUE" val="{&quot;shape&quot;:{&quot;fill&quot;:{&quot;type&quot;:0},&quot;glow&quot;:{&quot;colorType&quot;:0},&quot;line&quot;:{&quot;solidLine&quot;:{&quot;brightness&quot;:0.15000000596046448,&quot;colorType&quot;:1,&quot;foreColorIndex&quot;:13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4"/>
  <p:tag name="KSO_WM_UNIT_FILL_FORE_SCHEMECOLOR_INDEX_BRIGHTNESS" val="0"/>
  <p:tag name="KSO_WM_BEAUTIFY_FLAG" val="#wm#"/>
  <p:tag name="KSO_WM_UNIT_LINE_FORE_SCHEMECOLOR_INDEX" val="13"/>
  <p:tag name="KSO_WM_UNIT_TEXT_FILL_FORE_SCHEMECOLOR_INDEX" val="1"/>
  <p:tag name="KSO_WM_UNIT_TEXT_FILL_TYPE" val="1"/>
</p:tagLst>
</file>

<file path=ppt/tags/tag23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3199_2*m_h_f*1_2_1"/>
  <p:tag name="KSO_WM_TEMPLATE_CATEGORY" val="diagram"/>
  <p:tag name="KSO_WM_TEMPLATE_INDEX" val="20233199"/>
  <p:tag name="KSO_WM_UNIT_LAYERLEVEL" val="1_1_1"/>
  <p:tag name="KSO_WM_TAG_VERSION" val="3.0"/>
  <p:tag name="KSO_WM_UNIT_TEXT_FILL_FORE_SCHEMECOLOR_INDEX_BRIGHTNESS" val="0.15"/>
  <p:tag name="KSO_WM_DIAGRAM_GROUP_CODE" val="m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8,&quot;width&quot;:850.649902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输入项正文，文字是思想的提炼，请言简意赅的阐述观点。单击此处输入项正文，文字是思想的提炼，请言简意赅的阐述观点。单击输入项正文，文字是思想的提炼。"/>
  <p:tag name="KSO_WM_UNIT_TEXT_FILL_FORE_SCHEMECOLOR_INDEX" val="1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3199_2*m_h_a*1_2_1"/>
  <p:tag name="KSO_WM_TEMPLATE_CATEGORY" val="diagram"/>
  <p:tag name="KSO_WM_TEMPLATE_INDEX" val="20233199"/>
  <p:tag name="KSO_WM_UNIT_LAYERLEVEL" val="1_1_1"/>
  <p:tag name="KSO_WM_TAG_VERSION" val="3.0"/>
  <p:tag name="KSO_WM_UNIT_TEXT_FILL_FORE_SCHEMECOLOR_INDEX_BRIGHTNESS" val="0.15"/>
  <p:tag name="KSO_WM_DIAGRAM_GROUP_CODE" val="m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8,&quot;width&quot;:850.649902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199_2*m_h_i*1_2_2"/>
  <p:tag name="KSO_WM_TEMPLATE_CATEGORY" val="diagram"/>
  <p:tag name="KSO_WM_TEMPLATE_INDEX" val="20233199"/>
  <p:tag name="KSO_WM_UNIT_LAYERLEVEL" val="1_1_1"/>
  <p:tag name="KSO_WM_TAG_VERSION" val="3.0"/>
  <p:tag name="KSO_WM_UNIT_TYPE" val="m_h_i"/>
  <p:tag name="KSO_WM_UNIT_INDEX" val="1_2_2"/>
  <p:tag name="KSO_WM_DIAGRAM_GROUP_CODE" val="m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8,&quot;width&quot;:850.64990234375}"/>
  <p:tag name="KSO_WM_DIAGRAM_COLOR_MATCH_VALUE" val="{&quot;shape&quot;:{&quot;fill&quot;:{&quot;type&quot;:0},&quot;glow&quot;:{&quot;colorType&quot;:0},&quot;line&quot;:{&quot;solidLine&quot;:{&quot;brightness&quot;:0.15000000596046448,&quot;colorType&quot;:1,&quot;foreColorIndex&quot;:13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4"/>
  <p:tag name="KSO_WM_UNIT_FILL_FORE_SCHEMECOLOR_INDEX_BRIGHTNESS" val="0"/>
  <p:tag name="KSO_WM_BEAUTIFY_FLAG" val="#wm#"/>
  <p:tag name="KSO_WM_UNIT_LINE_FORE_SCHEMECOLOR_INDEX" val="13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199_2*m_h_i*1_2_1"/>
  <p:tag name="KSO_WM_TEMPLATE_CATEGORY" val="diagram"/>
  <p:tag name="KSO_WM_TEMPLATE_INDEX" val="20233199"/>
  <p:tag name="KSO_WM_UNIT_LAYERLEVEL" val="1_1_1"/>
  <p:tag name="KSO_WM_TAG_VERSION" val="3.0"/>
  <p:tag name="KSO_WM_UNIT_SUBTYPE" val="d"/>
  <p:tag name="KSO_WM_UNIT_TYPE" val="m_h_i"/>
  <p:tag name="KSO_WM_UNIT_INDEX" val="1_2_1"/>
  <p:tag name="KSO_WM_DIAGRAM_GROUP_CODE" val="m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8,&quot;width&quot;:850.64990234375}"/>
  <p:tag name="KSO_WM_DIAGRAM_COLOR_MATCH_VALUE" val="{&quot;shape&quot;:{&quot;fill&quot;:{&quot;type&quot;:0},&quot;glow&quot;:{&quot;colorType&quot;:0},&quot;line&quot;:{&quot;solidLine&quot;:{&quot;brightness&quot;:0.15000000596046448,&quot;colorType&quot;:1,&quot;foreColorIndex&quot;:13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4"/>
  <p:tag name="KSO_WM_UNIT_FILL_FORE_SCHEMECOLOR_INDEX_BRIGHTNESS" val="0"/>
  <p:tag name="KSO_WM_BEAUTIFY_FLAG" val="#wm#"/>
  <p:tag name="KSO_WM_UNIT_LINE_FORE_SCHEMECOLOR_INDEX" val="13"/>
  <p:tag name="KSO_WM_UNIT_TEXT_FILL_FORE_SCHEMECOLOR_INDEX" val="1"/>
  <p:tag name="KSO_WM_UNIT_TEXT_FILL_TYPE" val="1"/>
</p:tagLst>
</file>

<file path=ppt/tags/tag24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20233199_2*m_h_f*1_3_1"/>
  <p:tag name="KSO_WM_TEMPLATE_CATEGORY" val="diagram"/>
  <p:tag name="KSO_WM_TEMPLATE_INDEX" val="20233199"/>
  <p:tag name="KSO_WM_UNIT_LAYERLEVEL" val="1_1_1"/>
  <p:tag name="KSO_WM_TAG_VERSION" val="3.0"/>
  <p:tag name="KSO_WM_UNIT_TEXT_FILL_FORE_SCHEMECOLOR_INDEX_BRIGHTNESS" val="0.15"/>
  <p:tag name="KSO_WM_DIAGRAM_GROUP_CODE" val="m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8,&quot;width&quot;:850.649902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输入项正文，文字是思想的提炼，请尽量言简意赅的阐述观点。单击此处输入项正文，文字是思想的提炼，请尽量言简意赅的阐述观点。单击输入项正文，文字是思想的提炼。"/>
  <p:tag name="KSO_WM_UNIT_TEXT_FILL_FORE_SCHEMECOLOR_INDEX" val="1"/>
  <p:tag name="KSO_WM_UNIT_TEXT_FILL_TYPE" val="1"/>
</p:tagLst>
</file>

<file path=ppt/tags/tag2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3199_2*m_h_a*1_3_1"/>
  <p:tag name="KSO_WM_TEMPLATE_CATEGORY" val="diagram"/>
  <p:tag name="KSO_WM_TEMPLATE_INDEX" val="20233199"/>
  <p:tag name="KSO_WM_UNIT_LAYERLEVEL" val="1_1_1"/>
  <p:tag name="KSO_WM_TAG_VERSION" val="3.0"/>
  <p:tag name="KSO_WM_UNIT_TEXT_FILL_FORE_SCHEMECOLOR_INDEX_BRIGHTNESS" val="0.15"/>
  <p:tag name="KSO_WM_DIAGRAM_GROUP_CODE" val="m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8,&quot;width&quot;:850.649902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199_2*m_h_i*1_3_2"/>
  <p:tag name="KSO_WM_TEMPLATE_CATEGORY" val="diagram"/>
  <p:tag name="KSO_WM_TEMPLATE_INDEX" val="20233199"/>
  <p:tag name="KSO_WM_UNIT_LAYERLEVEL" val="1_1_1"/>
  <p:tag name="KSO_WM_TAG_VERSION" val="3.0"/>
  <p:tag name="KSO_WM_UNIT_TYPE" val="m_h_i"/>
  <p:tag name="KSO_WM_UNIT_INDEX" val="1_3_2"/>
  <p:tag name="KSO_WM_DIAGRAM_GROUP_CODE" val="m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8,&quot;width&quot;:850.64990234375}"/>
  <p:tag name="KSO_WM_DIAGRAM_COLOR_MATCH_VALUE" val="{&quot;shape&quot;:{&quot;fill&quot;:{&quot;type&quot;:0},&quot;glow&quot;:{&quot;colorType&quot;:0},&quot;line&quot;:{&quot;solidLine&quot;:{&quot;brightness&quot;:0.15000000596046448,&quot;colorType&quot;:1,&quot;foreColorIndex&quot;:13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4"/>
  <p:tag name="KSO_WM_UNIT_FILL_FORE_SCHEMECOLOR_INDEX_BRIGHTNESS" val="0"/>
  <p:tag name="KSO_WM_BEAUTIFY_FLAG" val="#wm#"/>
  <p:tag name="KSO_WM_UNIT_LINE_FORE_SCHEMECOLOR_INDEX" val="13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199_2*m_h_i*1_3_1"/>
  <p:tag name="KSO_WM_TEMPLATE_CATEGORY" val="diagram"/>
  <p:tag name="KSO_WM_TEMPLATE_INDEX" val="20233199"/>
  <p:tag name="KSO_WM_UNIT_LAYERLEVEL" val="1_1_1"/>
  <p:tag name="KSO_WM_TAG_VERSION" val="3.0"/>
  <p:tag name="KSO_WM_UNIT_SUBTYPE" val="d"/>
  <p:tag name="KSO_WM_UNIT_TYPE" val="m_h_i"/>
  <p:tag name="KSO_WM_UNIT_INDEX" val="1_3_1"/>
  <p:tag name="KSO_WM_DIAGRAM_GROUP_CODE" val="m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8,&quot;width&quot;:850.64990234375}"/>
  <p:tag name="KSO_WM_DIAGRAM_COLOR_MATCH_VALUE" val="{&quot;shape&quot;:{&quot;fill&quot;:{&quot;type&quot;:0},&quot;glow&quot;:{&quot;colorType&quot;:0},&quot;line&quot;:{&quot;solidLine&quot;:{&quot;brightness&quot;:0.15000000596046448,&quot;colorType&quot;:1,&quot;foreColorIndex&quot;:13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14"/>
  <p:tag name="KSO_WM_UNIT_FILL_FORE_SCHEMECOLOR_INDEX_BRIGHTNESS" val="0"/>
  <p:tag name="KSO_WM_BEAUTIFY_FLAG" val="#wm#"/>
  <p:tag name="KSO_WM_UNIT_LINE_FORE_SCHEMECOLOR_INDEX" val="13"/>
  <p:tag name="KSO_WM_UNIT_TEXT_FILL_FORE_SCHEMECOLOR_INDEX" val="1"/>
  <p:tag name="KSO_WM_UNIT_TEXT_FILL_TYPE" val="1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199_2*m_h_x*1_3_1"/>
  <p:tag name="KSO_WM_TEMPLATE_CATEGORY" val="diagram"/>
  <p:tag name="KSO_WM_TEMPLATE_INDEX" val="20233199"/>
  <p:tag name="KSO_WM_UNIT_LAYERLEVEL" val="1_1_1"/>
  <p:tag name="KSO_WM_TAG_VERSION" val="3.0"/>
  <p:tag name="KSO_WM_UNIT_VALUE" val="140*160"/>
  <p:tag name="KSO_WM_UNIT_TYPE" val="m_h_x"/>
  <p:tag name="KSO_WM_UNIT_INDEX" val="1_3_1"/>
  <p:tag name="KSO_WM_DIAGRAM_GROUP_CODE" val="m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8,&quot;width&quot;:850.64990234375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5"/>
  <p:tag name="KSO_WM_UNIT_FILL_FORE_SCHEMECOLOR_INDEX_BRIGHTNESS" val="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199_2*m_h_x*1_2_1"/>
  <p:tag name="KSO_WM_TEMPLATE_CATEGORY" val="diagram"/>
  <p:tag name="KSO_WM_TEMPLATE_INDEX" val="20233199"/>
  <p:tag name="KSO_WM_UNIT_LAYERLEVEL" val="1_1_1"/>
  <p:tag name="KSO_WM_TAG_VERSION" val="3.0"/>
  <p:tag name="KSO_WM_UNIT_VALUE" val="160*161"/>
  <p:tag name="KSO_WM_UNIT_TYPE" val="m_h_x"/>
  <p:tag name="KSO_WM_UNIT_INDEX" val="1_2_1"/>
  <p:tag name="KSO_WM_DIAGRAM_GROUP_CODE" val="m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8,&quot;width&quot;:850.64990234375}"/>
  <p:tag name="KSO_WM_DIAGRAM_COLOR_MATCH_VALUE" val="{&quot;shape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3199_2*m_h_i*1_3_3"/>
  <p:tag name="KSO_WM_TEMPLATE_CATEGORY" val="diagram"/>
  <p:tag name="KSO_WM_TEMPLATE_INDEX" val="20233199"/>
  <p:tag name="KSO_WM_UNIT_LAYERLEVEL" val="1_1_1"/>
  <p:tag name="KSO_WM_TAG_VERSION" val="3.0"/>
  <p:tag name="KSO_WM_UNIT_TYPE" val="m_h_i"/>
  <p:tag name="KSO_WM_UNIT_INDEX" val="1_3_3"/>
  <p:tag name="KSO_WM_DIAGRAM_GROUP_CODE" val="m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388,&quot;width&quot;:850.64990234375}"/>
  <p:tag name="KSO_WM_DIAGRAM_COLOR_MATCH_VALUE" val="{&quot;shape&quot;:{&quot;fill&quot;:{&quot;type&quot;:0},&quot;glow&quot;:{&quot;colorType&quot;:0},&quot;line&quot;:{&quot;solidLine&quot;:{&quot;brightness&quot;:0.15000000596046448,&quot;colorType&quot;:1,&quot;foreColorIndex&quot;:13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LINE_FORE_SCHEMECOLOR_INDEX" val="1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50.xml><?xml version="1.0" encoding="utf-8"?>
<p:tagLst xmlns:p="http://schemas.openxmlformats.org/presentationml/2006/main">
  <p:tag name="KSO_WM_SLIDE_ID" val="diagram20233199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3199"/>
  <p:tag name="KSO_WM_SLIDE_TYPE" val="text"/>
  <p:tag name="KSO_WM_SLIDE_SUBTYPE" val="diag"/>
  <p:tag name="KSO_WM_SLIDE_SIZE" val="850.375*375.85"/>
  <p:tag name="KSO_WM_SLIDE_POSITION" val="54.825*125.417"/>
  <p:tag name="KSO_WM_SLIDE_LAYOUT" val="a_m"/>
  <p:tag name="KSO_WM_SLIDE_LAYOUT_CNT" val="1_1"/>
  <p:tag name="KSO_WM_SPECIAL_SOURCE" val="bdnull"/>
  <p:tag name="KSO_WM_DIAGRAM_GROUP_CODE" val="m1-1"/>
  <p:tag name="KSO_WM_SLIDE_DIAGTYPE" val="m"/>
  <p:tag name="CP_OUTLINE_TITLE" val="数据监测体系"/>
  <p:tag name="CP_OUTLINE_TYPE" val="pt_text"/>
</p:tagLst>
</file>

<file path=ppt/tags/tag251.xml><?xml version="1.0" encoding="utf-8"?>
<p:tagLst xmlns:p="http://schemas.openxmlformats.org/presentationml/2006/main">
  <p:tag name="KSO_WM_BEAUTIFY_FLAG" val="#wm#"/>
  <p:tag name="KSO_WM_TEMPLATE_CATEGORY" val="diagram"/>
  <p:tag name="KSO_WM_TEMPLATE_INDEX" val="20233199"/>
</p:tagLst>
</file>

<file path=ppt/tags/tag2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94_9*a*1"/>
  <p:tag name="KSO_WM_TEMPLATE_CATEGORY" val="custom"/>
  <p:tag name="KSO_WM_TEMPLATE_INDEX" val="20230294"/>
  <p:tag name="KSO_WM_UNIT_LAYERLEVEL" val="1"/>
  <p:tag name="KSO_WM_TAG_VERSION" val="3.0"/>
  <p:tag name="KSO_WM_BEAUTIFY_FLAG" val="#wm#"/>
  <p:tag name="KSO_WM_UNIT_CONTENT_GROUP_TYPE" val="contentchip"/>
</p:tagLst>
</file>

<file path=ppt/tags/tag253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94_9*f*1"/>
  <p:tag name="KSO_WM_TEMPLATE_CATEGORY" val="custom"/>
  <p:tag name="KSO_WM_TEMPLATE_INDEX" val="20230294"/>
  <p:tag name="KSO_WM_UNIT_LAYERLEVEL" val="1"/>
  <p:tag name="KSO_WM_TAG_VERSION" val="3.0"/>
  <p:tag name="KSO_WM_BEAUTIFY_FLAG" val="#wm#"/>
  <p:tag name="KSO_WM_UNIT_CONTENT_GROUP_TYPE" val="contentchip"/>
</p:tagLst>
</file>

<file path=ppt/tags/tag254.xml><?xml version="1.0" encoding="utf-8"?>
<p:tagLst xmlns:p="http://schemas.openxmlformats.org/presentationml/2006/main">
  <p:tag name="KSO_WM_SLIDE_ID" val="custom20230294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294"/>
  <p:tag name="KSO_WM_SLIDE_LAYOUT" val="a_f"/>
  <p:tag name="KSO_WM_SLIDE_LAYOUT_CNT" val="1_1"/>
  <p:tag name="KSO_WM_SLIDE_TYPE" val="endPage"/>
  <p:tag name="KSO_WM_SLIDE_SUBTYPE" val="pureTxt"/>
  <p:tag name="KSO_WM_SLIDE_CONTENT_AREA" val="{&quot;left&quot;:&quot;353.6&quot;,&quot;top&quot;:&quot;80.55&quot;,&quot;width&quot;:&quot;587.55&quot;,&quot;height&quot;:&quot;362.5&quot;}"/>
  <p:tag name="CP_OUTLINE_TITLE" val="谢谢"/>
  <p:tag name="CP_OUTLINE_TYPE" val="pt_end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3"/>
</p:tagLst>
</file>

<file path=ppt/tags/tag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3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31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TYPE" val="i"/>
  <p:tag name="KSO_WM_UNIT_INDEX" val="4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UNIT_TYPE" val="i"/>
  <p:tag name="KSO_WM_UNIT_INDEX" val="5"/>
</p:tagLst>
</file>

<file path=ppt/tags/tag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UNIT_TYPE" val="i"/>
  <p:tag name="KSO_WM_UNIT_INDEX" val="6"/>
</p:tagLst>
</file>

<file path=ppt/tags/tag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3.0"/>
  <p:tag name="KSO_WM_UNIT_TYPE" val="i"/>
  <p:tag name="KSO_WM_UNIT_INDEX" val="7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4*i*9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4*i*10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4*i*11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_4*i*12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5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  <p:tag name="KSO_WM_UNIT_PRESET_TEXT" val="单击此处添加标题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7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TYPE" val="i"/>
  <p:tag name="KSO_WM_UNIT_INDEX" val="4"/>
</p:tagLst>
</file>

<file path=ppt/tags/tag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UNIT_TYPE" val="i"/>
  <p:tag name="KSO_WM_UNIT_INDEX" val="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BEAUTIFY_FLAG" val="#wm#"/>
  <p:tag name="KSO_WM_UNIT_TYPE" val="i"/>
  <p:tag name="KSO_WM_UNIT_INDEX" val="7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BEAUTIFY_FLAG" val="#wm#"/>
  <p:tag name="KSO_WM_UNIT_TYPE" val="i"/>
  <p:tag name="KSO_WM_UNIT_INDEX" val="8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SUBTYPE" val="a"/>
  <p:tag name="KSO_WM_TEMPLATE_CATEGORY" val="custom"/>
  <p:tag name="KSO_WM_TEMPLATE_INDEX" val="20230294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294"/>
</p:tagLst>
</file>

<file path=ppt/tags/tag94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294"/>
  <p:tag name="KSO_WM_TEMPLATE_THUMBS_INDEX" val="1、9"/>
</p:tagLst>
</file>

<file path=ppt/tags/tag9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94_1*a*1"/>
  <p:tag name="KSO_WM_TEMPLATE_CATEGORY" val="custom"/>
  <p:tag name="KSO_WM_TEMPLATE_INDEX" val="20230294"/>
  <p:tag name="KSO_WM_UNIT_LAYERLEVEL" val="1"/>
  <p:tag name="KSO_WM_TAG_VERSION" val="3.0"/>
  <p:tag name="KSO_WM_BEAUTIFY_FLAG" val="#wm#"/>
  <p:tag name="KSO_WM_UNIT_CONTENT_GROUP_TYPE" val="contentchip"/>
  <p:tag name="KSO_WM_UNIT_PRESET_TEXT" val="单击此处添加标题"/>
  <p:tag name="KSO_WM_UNIT_TEXT_TYPE" val="1"/>
</p:tagLst>
</file>

<file path=ppt/tags/tag97.xml><?xml version="1.0" encoding="utf-8"?>
<p:tagLst xmlns:p="http://schemas.openxmlformats.org/presentationml/2006/main">
  <p:tag name="KSO_WM_UNIT_SUBTYPE" val="b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94_1*f*1"/>
  <p:tag name="KSO_WM_TEMPLATE_CATEGORY" val="custom"/>
  <p:tag name="KSO_WM_TEMPLATE_INDEX" val="20230294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SLIDE_ID" val="custom20230294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294"/>
  <p:tag name="KSO_WM_SLIDE_LAYOUT" val="a_b_f"/>
  <p:tag name="KSO_WM_SLIDE_LAYOUT_CNT" val="1_1_1"/>
  <p:tag name="KSO_WM_TEMPLATE_THUMBS_INDEX" val="1、9"/>
  <p:tag name="KSO_WM_SLIDE_CONTENT_AREA" val="{&quot;left&quot;:&quot;49.6&quot;,&quot;top&quot;:&quot;90.9&quot;,&quot;width&quot;:&quot;548.4&quot;,&quot;height&quot;:&quot;335.65&quot;}"/>
  <p:tag name="CP_OUTLINE_TITLE" val="假期健康管理与科学减脂指南"/>
  <p:tag name="CP_OUTLINE_TYPE" val="pt_title"/>
</p:tagLst>
</file>

<file path=ppt/tags/tag99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94_3*a*1"/>
  <p:tag name="KSO_WM_TEMPLATE_CATEGORY" val="custom"/>
  <p:tag name="KSO_WM_TEMPLATE_INDEX" val="20230294"/>
  <p:tag name="KSO_WM_UNIT_LAYERLEVEL" val="1"/>
  <p:tag name="KSO_WM_TAG_VERSION" val="3.0"/>
  <p:tag name="KSO_WM_BEAUTIFY_FLAG" val="#wm#"/>
  <p:tag name="KSO_WM_DIAGRAM_GROUP_CODE" val="l1-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82">
      <a:dk1>
        <a:sysClr val="windowText" lastClr="000000"/>
      </a:dk1>
      <a:lt1>
        <a:sysClr val="window" lastClr="FFFFFF"/>
      </a:lt1>
      <a:dk2>
        <a:srgbClr val="103F48"/>
      </a:dk2>
      <a:lt2>
        <a:srgbClr val="F4FCFE"/>
      </a:lt2>
      <a:accent1>
        <a:srgbClr val="11869C"/>
      </a:accent1>
      <a:accent2>
        <a:srgbClr val="287FB0"/>
      </a:accent2>
      <a:accent3>
        <a:srgbClr val="3F77C4"/>
      </a:accent3>
      <a:accent4>
        <a:srgbClr val="5570D7"/>
      </a:accent4>
      <a:accent5>
        <a:srgbClr val="6C68EB"/>
      </a:accent5>
      <a:accent6>
        <a:srgbClr val="8361FF"/>
      </a:accent6>
      <a:hlink>
        <a:srgbClr val="0563C1"/>
      </a:hlink>
      <a:folHlink>
        <a:srgbClr val="954D72"/>
      </a:folHlink>
    </a:clrScheme>
    <a:fontScheme name="自定义 76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2500</Words>
  <Application>WPS 表格</Application>
  <PresentationFormat>宽屏</PresentationFormat>
  <Paragraphs>179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汉仪旗黑</vt:lpstr>
      <vt:lpstr>MiSans Normal</vt:lpstr>
      <vt:lpstr>苹方-简</vt:lpstr>
      <vt:lpstr>Wingdings</vt:lpstr>
      <vt:lpstr>MiSans Heavy</vt:lpstr>
      <vt:lpstr>宋体</vt:lpstr>
      <vt:lpstr>Arial Unicode MS</vt:lpstr>
      <vt:lpstr>Calibri</vt:lpstr>
      <vt:lpstr>Helvetica Neue</vt:lpstr>
      <vt:lpstr>汉仪书宋二KW</vt:lpstr>
      <vt:lpstr>MiSans Heavy</vt:lpstr>
      <vt:lpstr>MiSans Normal</vt:lpstr>
      <vt:lpstr>Office 主题</vt:lpstr>
      <vt:lpstr>1_Office 主题</vt:lpstr>
      <vt:lpstr>Package</vt:lpstr>
      <vt:lpstr>假期健康管理与科学减脂指南</vt:lpstr>
      <vt:lpstr>CONTENTS</vt:lpstr>
      <vt:lpstr>假期健康管理核心原则</vt:lpstr>
      <vt:lpstr>饮食管理三要素</vt:lpstr>
      <vt:lpstr>生物钟稳定方案</vt:lpstr>
      <vt:lpstr>心理压力调节法</vt:lpstr>
      <vt:lpstr>科学减脂策略解析</vt:lpstr>
      <vt:lpstr>热量平衡黄金法则</vt:lpstr>
      <vt:lpstr>PowerPoint 演示文稿</vt:lpstr>
      <vt:lpstr>运动组合增效方案</vt:lpstr>
      <vt:lpstr>减脂误区警示</vt:lpstr>
      <vt:lpstr>假期场景实操指南</vt:lpstr>
      <vt:lpstr>餐饮选择技巧</vt:lpstr>
      <vt:lpstr>碎片运动锦囊</vt:lpstr>
      <vt:lpstr>数据监测体系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假期健康管理与科学减脂指南</dc:title>
  <dc:creator/>
  <cp:lastModifiedBy>gao</cp:lastModifiedBy>
  <cp:revision>2</cp:revision>
  <dcterms:created xsi:type="dcterms:W3CDTF">2025-04-29T05:48:49Z</dcterms:created>
  <dcterms:modified xsi:type="dcterms:W3CDTF">2025-04-29T05:48:49Z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2052-7.3.1.8967</vt:lpwstr>
  </property>
  <property fmtid="{D5CDD505-2E9C-101B-9397-08002B2CF9AE}" pid="3" name="ICV">
    <vt:lpwstr>B75C98F4C40948689CB49D1002CA5FAC</vt:lpwstr>
  </property>
</Properties>
</file>