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5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8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7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7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4253-A3F7-4E20-A87F-0CEF59D40D8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5AD8-5ED2-40AA-A857-2F1477943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3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222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222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</dc:title>
  <dc:creator>XIAOHAN</dc:creator>
  <cp:lastModifiedBy>XIAOHAN</cp:lastModifiedBy>
  <cp:revision>1</cp:revision>
  <dcterms:created xsi:type="dcterms:W3CDTF">2017-09-10T06:51:40Z</dcterms:created>
  <dcterms:modified xsi:type="dcterms:W3CDTF">2017-09-10T06:51:45Z</dcterms:modified>
</cp:coreProperties>
</file>