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65" r:id="rId6"/>
    <p:sldId id="260" r:id="rId7"/>
    <p:sldId id="268" r:id="rId8"/>
    <p:sldId id="267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jun kim" initials="hk" lastIdx="1" clrIdx="0">
    <p:extLst>
      <p:ext uri="{19B8F6BF-5375-455C-9EA6-DF929625EA0E}">
        <p15:presenceInfo xmlns:p15="http://schemas.microsoft.com/office/powerpoint/2012/main" userId="ec5571e3eb3d60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16T01:39:08.952" idx="1">
    <p:pos x="7432" y="278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0BBD7-36AA-4C2D-A4A3-2E586B5D8D65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553A-8238-4B6B-96E1-074731EF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</a:t>
            </a:r>
            <a:r>
              <a:rPr lang="ko-KR" altLang="en-US" dirty="0" err="1"/>
              <a:t>보더레이아웃센터에있는</a:t>
            </a:r>
            <a:r>
              <a:rPr lang="ko-KR" altLang="en-US" dirty="0"/>
              <a:t> 표는 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DefaultTableModel</a:t>
            </a:r>
            <a:r>
              <a:rPr lang="ko-KR" altLang="en-US" sz="1800" dirty="0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이라는 </a:t>
            </a:r>
            <a:r>
              <a:rPr lang="en-US" altLang="ko-KR" sz="1800" dirty="0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ko-KR" altLang="en-US" sz="1800" dirty="0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의 하위클래스를 사용했습니다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8553A-8238-4B6B-96E1-074731EF38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8553A-8238-4B6B-96E1-074731EF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5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8553A-8238-4B6B-96E1-074731EF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7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E182-8949-D9CC-DEF2-FEF921FE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D976D-253A-234C-A22A-249220B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6E34-40DA-1330-01E6-7A1E161C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0E27C-BB0C-10BD-8854-B0AB2058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0F31B-4D19-82FA-A54D-BDD0BD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0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6C34F-8EDF-3F0D-8979-8FC53F2E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B8392-BE80-7F25-78CF-DF68C48E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3ABAB-CCF9-CD60-5438-096200B1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53FFC-D891-1A41-EEEC-5A9964C8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2E1CE-4823-D7D1-4B51-D382217F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3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677CD-0CD2-DDB5-FA36-20B2F2674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D626FC-2A6C-5FD4-5174-62D55D1F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082A8-A2D2-94F3-28E8-862ADFEF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2B279-C7E6-830C-E6AA-EA08BF48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ACF00-D725-0166-CE21-14592B7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FBDF-3480-AA18-81EE-DC2B9AD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26330-3B6F-FF38-BA40-92FFCA24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7B9AB-1570-8876-BA1B-34840A35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30413-7AE3-8451-6A1F-96E5594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52FE1-4036-60D1-3001-085DDE7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F31CB-A11E-9395-C527-940D7182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B8BB3-62F2-EEF1-77AB-7AECFF84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3AE7-B804-AF62-6176-D81A82C3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57AE3-DE5C-4D34-60D7-5979E0BE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99690-9656-F839-26EC-D37393B9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B3E32-C977-09E1-6C0D-2B8EA74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5A22-7991-8691-F5A8-8DDE6FE44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4EB7F-376E-9204-9F78-ACBC13A4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150FB-9E53-D814-3566-12EA36F7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9D403-B78A-99D6-ED02-9E6911DD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7A050-F8E9-CDDD-F7CB-43F7819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88D4-056E-6000-11FA-7A93C396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F4AD6-641C-08C1-FBB7-35F83873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FB967-6216-3033-CD2F-A7B99142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35283-8B43-E0B4-BB7C-C88E706F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7D5E3-E7D0-9B3A-3BD0-964B33AEE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0958B5-F43D-9922-5EA4-794E27E0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D4456A-D133-BC64-4C2E-9F06986E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6E5BA-8E53-0F3C-9A93-05A8357A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FB3DE-9A6F-A055-C44D-1FA5FC97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A2D988-9A7A-F7AF-69A5-F194D3FA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6C962-9EE0-6B2E-BE36-5CD3A63D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9B169-B4CE-C1D0-0F03-6E35CB5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F666A-97C0-D134-FB32-0AF6CAC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3293F-CA50-2866-3461-9D83A5F9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6D0BB4-5228-4A8A-53D6-E9DEAF29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E2BC4-6AFB-E270-172C-D8F2E461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6C546-EE84-986C-E555-F4469F5B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5C917-8772-1444-1EC2-270D9B4E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CA491-687D-739E-DA05-17B0EFC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5E86-E28B-9201-632A-BB516B7F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8DB3B-C37B-69F8-44F5-EFE01881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4454-EF84-377E-D0FA-A0067305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338DB-30A2-0EC9-9D22-9B5EE627E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9AB1A-647B-A3A8-049D-3ADF09F2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175DE-B3DC-C92D-CDC4-D7A9F17B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130DC-7F0A-340E-C76E-DC68F1DC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6FA7D-B513-CBC1-076B-EA7596ED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2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75A17-9642-EAD3-DAFE-F2DABC6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273A5-EC42-0558-C0D1-B38836A6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FD94D-6D73-A848-716C-25B7C62C2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515EF-0E19-B657-B794-F69ED9A54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34184-CC33-FB74-763B-DA627E389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o7404/dit_jav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Layout" Target="../slideLayouts/slideLayout2.xml"/><Relationship Id="rId7" Type="http://schemas.openxmlformats.org/officeDocument/2006/relationships/slide" Target="slide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BFCD-3AD0-3AA0-8F50-0706EF233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program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0724E-5342-EF3A-1BAF-0BCE53C4A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202248112 </a:t>
            </a:r>
            <a:r>
              <a:rPr lang="ko-KR" altLang="en-US" dirty="0"/>
              <a:t>김현준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https://github.com/guo7404/dit_java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377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2AB19-145E-8D5B-758D-47F98D08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30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전화번호부</a:t>
            </a:r>
          </a:p>
        </p:txBody>
      </p:sp>
      <p:pic>
        <p:nvPicPr>
          <p:cNvPr id="4" name="화면 녹화 중 2024-12-16 002101">
            <a:hlinkClick r:id="" action="ppaction://media"/>
            <a:extLst>
              <a:ext uri="{FF2B5EF4-FFF2-40B4-BE49-F238E27FC236}">
                <a16:creationId xmlns:a16="http://schemas.microsoft.com/office/drawing/2014/main" id="{5CFADDD5-8451-2F7B-F199-086FAD1D7CA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49561" y="1448641"/>
            <a:ext cx="6492875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75078-27CC-E916-78A3-47C1F976DE11}"/>
              </a:ext>
            </a:extLst>
          </p:cNvPr>
          <p:cNvSpPr txBox="1"/>
          <p:nvPr/>
        </p:nvSpPr>
        <p:spPr>
          <a:xfrm>
            <a:off x="709625" y="4339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6" action="ppaction://hlinksldjump"/>
              </a:rPr>
              <a:t>검색버튼</a:t>
            </a:r>
            <a:endParaRPr lang="ko-KR" altLang="en-US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840C7AFA-082D-666A-3CA0-9ED29EF6685F}"/>
              </a:ext>
            </a:extLst>
          </p:cNvPr>
          <p:cNvSpPr txBox="1"/>
          <p:nvPr/>
        </p:nvSpPr>
        <p:spPr>
          <a:xfrm>
            <a:off x="709625" y="3732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7" action="ppaction://hlinksldjump"/>
              </a:rPr>
              <a:t>삭제버튼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C73AE-40F2-2189-142A-0C3FE847A5F2}"/>
              </a:ext>
            </a:extLst>
          </p:cNvPr>
          <p:cNvSpPr txBox="1"/>
          <p:nvPr/>
        </p:nvSpPr>
        <p:spPr>
          <a:xfrm>
            <a:off x="709625" y="3126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8" action="ppaction://hlinksldjump"/>
              </a:rPr>
              <a:t>추가버튼</a:t>
            </a:r>
            <a:endParaRPr lang="ko-KR" altLang="en-US" dirty="0"/>
          </a:p>
        </p:txBody>
      </p:sp>
      <p:sp>
        <p:nvSpPr>
          <p:cNvPr id="12" name="TextBox 11">
            <a:hlinkClick r:id="rId9" action="ppaction://hlinksldjump"/>
            <a:extLst>
              <a:ext uri="{FF2B5EF4-FFF2-40B4-BE49-F238E27FC236}">
                <a16:creationId xmlns:a16="http://schemas.microsoft.com/office/drawing/2014/main" id="{F1B96440-CD24-A413-6FA3-08E6195D1E27}"/>
              </a:ext>
            </a:extLst>
          </p:cNvPr>
          <p:cNvSpPr txBox="1"/>
          <p:nvPr/>
        </p:nvSpPr>
        <p:spPr>
          <a:xfrm>
            <a:off x="709625" y="253981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9" action="ppaction://hlinksldjump"/>
              </a:rPr>
              <a:t>표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7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31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DDA1D-901C-0CB0-C463-2B872AD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r>
              <a:rPr lang="ko-KR" altLang="en-US" dirty="0"/>
              <a:t> 불러오기 </a:t>
            </a:r>
            <a:r>
              <a:rPr lang="en-US" altLang="ko-KR" dirty="0"/>
              <a:t>&amp; </a:t>
            </a:r>
            <a:r>
              <a:rPr lang="ko-KR" altLang="en-US" dirty="0" err="1"/>
              <a:t>새로고침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E472C9-E5F1-3EDF-32D0-6C9E1E1EB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28" y="1690688"/>
            <a:ext cx="9006288" cy="4130135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4F7629-0C7F-93A2-F707-DA96780926D1}"/>
              </a:ext>
            </a:extLst>
          </p:cNvPr>
          <p:cNvSpPr/>
          <p:nvPr/>
        </p:nvSpPr>
        <p:spPr>
          <a:xfrm>
            <a:off x="627529" y="4554069"/>
            <a:ext cx="9923929" cy="1676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42FB61-3F39-9146-EA4D-8B990EE9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6" y="5057759"/>
            <a:ext cx="9135750" cy="219106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E24620A-FA3B-E3D3-EC41-B25A60E36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966" y="4230252"/>
            <a:ext cx="1297998" cy="937059"/>
          </a:xfrm>
          <a:prstGeom prst="curvedConnector3">
            <a:avLst>
              <a:gd name="adj1" fmla="val 124716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웃는 얼굴 25">
            <a:hlinkClick r:id="rId4" action="ppaction://hlinksldjump"/>
            <a:extLst>
              <a:ext uri="{FF2B5EF4-FFF2-40B4-BE49-F238E27FC236}">
                <a16:creationId xmlns:a16="http://schemas.microsoft.com/office/drawing/2014/main" id="{7EBB24D1-179A-9274-BADE-219C4D27FF28}"/>
              </a:ext>
            </a:extLst>
          </p:cNvPr>
          <p:cNvSpPr/>
          <p:nvPr/>
        </p:nvSpPr>
        <p:spPr>
          <a:xfrm>
            <a:off x="11268363" y="217418"/>
            <a:ext cx="674255" cy="6234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B15C08B-15B9-8548-F097-777693138A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580"/>
          <a:stretch/>
        </p:blipFill>
        <p:spPr>
          <a:xfrm>
            <a:off x="927966" y="5600682"/>
            <a:ext cx="7478169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9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827F-3BA1-FFF5-48D6-6342CDAE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추가버튼 </a:t>
            </a:r>
            <a:r>
              <a:rPr lang="ko-KR" altLang="en-US" sz="4000" dirty="0" err="1"/>
              <a:t>클릭시</a:t>
            </a:r>
            <a:endParaRPr lang="ko-KR" altLang="en-US" sz="4000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79FB9128-3738-5F2D-E71A-6DB0E7D0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9796" y="1440143"/>
            <a:ext cx="8279028" cy="5422904"/>
          </a:xfr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FE266D-5EAC-3F99-2F5C-AF6513377F4B}"/>
              </a:ext>
            </a:extLst>
          </p:cNvPr>
          <p:cNvGrpSpPr/>
          <p:nvPr/>
        </p:nvGrpSpPr>
        <p:grpSpPr>
          <a:xfrm>
            <a:off x="304801" y="2895598"/>
            <a:ext cx="10112187" cy="3962402"/>
            <a:chOff x="304801" y="2895598"/>
            <a:chExt cx="10112187" cy="39624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366D9B-122E-42E4-4705-20090E9711E4}"/>
                </a:ext>
              </a:extLst>
            </p:cNvPr>
            <p:cNvSpPr/>
            <p:nvPr/>
          </p:nvSpPr>
          <p:spPr>
            <a:xfrm flipV="1">
              <a:off x="430307" y="2895598"/>
              <a:ext cx="9350188" cy="1075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4E6E5E7-89D7-F0AA-2A30-12E6B923A5E2}"/>
                </a:ext>
              </a:extLst>
            </p:cNvPr>
            <p:cNvSpPr/>
            <p:nvPr/>
          </p:nvSpPr>
          <p:spPr>
            <a:xfrm>
              <a:off x="304801" y="5025557"/>
              <a:ext cx="10112187" cy="183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웃는 얼굴 27">
            <a:hlinkClick r:id="rId4" action="ppaction://hlinksldjump"/>
            <a:extLst>
              <a:ext uri="{FF2B5EF4-FFF2-40B4-BE49-F238E27FC236}">
                <a16:creationId xmlns:a16="http://schemas.microsoft.com/office/drawing/2014/main" id="{422FBF8E-7DAC-BFCE-2506-C1BE29B01015}"/>
              </a:ext>
            </a:extLst>
          </p:cNvPr>
          <p:cNvSpPr/>
          <p:nvPr/>
        </p:nvSpPr>
        <p:spPr>
          <a:xfrm>
            <a:off x="11268363" y="217418"/>
            <a:ext cx="674255" cy="6234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FF688-6B70-EC87-3ED8-D08449E46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27667"/>
            <a:ext cx="9145276" cy="2162477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92348F65-6725-A64B-C1CB-6254E8BE10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5107" y="4285129"/>
            <a:ext cx="1586755" cy="1066800"/>
          </a:xfrm>
          <a:prstGeom prst="curvedConnector3">
            <a:avLst>
              <a:gd name="adj1" fmla="val 1336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17776-4D84-8E47-8919-A598F750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삭제버튼 </a:t>
            </a:r>
            <a:r>
              <a:rPr lang="ko-KR" altLang="en-US" sz="4000" dirty="0" err="1"/>
              <a:t>클릭시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903D9B-CF1B-ED3C-1106-DFDF9D1D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06" y="1452525"/>
            <a:ext cx="11388160" cy="504035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B2B752-7358-A736-56D1-83D8F05B485B}"/>
              </a:ext>
            </a:extLst>
          </p:cNvPr>
          <p:cNvSpPr/>
          <p:nvPr/>
        </p:nvSpPr>
        <p:spPr>
          <a:xfrm>
            <a:off x="134471" y="4419600"/>
            <a:ext cx="11663082" cy="2438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웃는 얼굴 7">
            <a:hlinkClick r:id="rId3" action="ppaction://hlinksldjump"/>
            <a:extLst>
              <a:ext uri="{FF2B5EF4-FFF2-40B4-BE49-F238E27FC236}">
                <a16:creationId xmlns:a16="http://schemas.microsoft.com/office/drawing/2014/main" id="{94BDCC3A-5C25-D5C9-8326-DD5389C5F19D}"/>
              </a:ext>
            </a:extLst>
          </p:cNvPr>
          <p:cNvSpPr/>
          <p:nvPr/>
        </p:nvSpPr>
        <p:spPr>
          <a:xfrm>
            <a:off x="11268363" y="217418"/>
            <a:ext cx="674255" cy="6234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56634-DDA1-C762-AFA2-9F3A365C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43B6B-E158-F690-2F3A-91C6B8B1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검색버튼 </a:t>
            </a:r>
            <a:r>
              <a:rPr lang="ko-KR" altLang="en-US" sz="4000" dirty="0" err="1"/>
              <a:t>클릭시</a:t>
            </a:r>
            <a:endParaRPr lang="ko-KR" altLang="en-US" sz="40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52F9797-A1BB-B324-9911-F88A28947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90688"/>
            <a:ext cx="8241339" cy="2836488"/>
          </a:xfrm>
        </p:spPr>
      </p:pic>
      <p:sp>
        <p:nvSpPr>
          <p:cNvPr id="14" name="웃는 얼굴 13">
            <a:hlinkClick r:id="rId4" action="ppaction://hlinksldjump"/>
            <a:extLst>
              <a:ext uri="{FF2B5EF4-FFF2-40B4-BE49-F238E27FC236}">
                <a16:creationId xmlns:a16="http://schemas.microsoft.com/office/drawing/2014/main" id="{2CAC9CAB-4774-51CC-225B-6921CB8F531B}"/>
              </a:ext>
            </a:extLst>
          </p:cNvPr>
          <p:cNvSpPr/>
          <p:nvPr/>
        </p:nvSpPr>
        <p:spPr>
          <a:xfrm>
            <a:off x="11268363" y="217418"/>
            <a:ext cx="674255" cy="623447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6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820F-8C89-3215-7EC2-2F6B5D12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5502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68242-222A-1D30-3771-02969914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커밋내역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6D33F-C498-BDC5-4E75-217E75D7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ADB0F-3EBE-7E0F-328F-A3AC27A8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7E29-EEAC-6F8E-610F-D7CC0C07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:11</a:t>
            </a:r>
            <a:r>
              <a:rPr lang="ko-KR" altLang="en-US" dirty="0"/>
              <a:t>점</a:t>
            </a:r>
            <a:r>
              <a:rPr lang="en-US" altLang="ko-KR" dirty="0"/>
              <a:t>(</a:t>
            </a:r>
            <a:r>
              <a:rPr lang="ko-KR" altLang="en-US" dirty="0"/>
              <a:t>기본점수</a:t>
            </a:r>
            <a:r>
              <a:rPr lang="en-US" altLang="ko-KR" dirty="0"/>
              <a:t>:5</a:t>
            </a:r>
            <a:r>
              <a:rPr lang="ko-KR" altLang="en-US" dirty="0"/>
              <a:t>점 만점</a:t>
            </a:r>
            <a:r>
              <a:rPr lang="en-US" altLang="ko-KR" dirty="0"/>
              <a:t>:20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A77AA-962C-136D-B179-2CCDA2D3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점수 이유</a:t>
            </a:r>
            <a:endParaRPr lang="en-US" altLang="ko-KR" dirty="0"/>
          </a:p>
          <a:p>
            <a:pPr lvl="1"/>
            <a:r>
              <a:rPr lang="ko-KR" altLang="en-US" dirty="0" err="1"/>
              <a:t>레포트</a:t>
            </a:r>
            <a:r>
              <a:rPr lang="ko-KR" altLang="en-US" dirty="0"/>
              <a:t> 시간엄수 </a:t>
            </a:r>
            <a:r>
              <a:rPr lang="ko-KR" altLang="en-US" dirty="0" err="1"/>
              <a:t>지키지못함</a:t>
            </a:r>
            <a:endParaRPr lang="en-US" altLang="ko-KR" dirty="0"/>
          </a:p>
          <a:p>
            <a:pPr lvl="1"/>
            <a:r>
              <a:rPr lang="ko-KR" altLang="en-US" dirty="0"/>
              <a:t>프로그램 완성도가 조금 미흡함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레퍼런스 </a:t>
            </a:r>
            <a:r>
              <a:rPr lang="en-US" altLang="ko-KR" dirty="0"/>
              <a:t>: </a:t>
            </a:r>
            <a:r>
              <a:rPr lang="ko-KR" altLang="en-US" dirty="0" err="1"/>
              <a:t>뤼튼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52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77</Words>
  <Application>Microsoft Office PowerPoint</Application>
  <PresentationFormat>와이드스크린</PresentationFormat>
  <Paragraphs>28</Paragraphs>
  <Slides>9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JAVA program </vt:lpstr>
      <vt:lpstr>전화번호부</vt:lpstr>
      <vt:lpstr>데이터(표) 불러오기 &amp; 새로고침</vt:lpstr>
      <vt:lpstr>추가버튼 클릭시</vt:lpstr>
      <vt:lpstr>삭제버튼 클릭시</vt:lpstr>
      <vt:lpstr>검색버튼 클릭시</vt:lpstr>
      <vt:lpstr>감사합니다.</vt:lpstr>
      <vt:lpstr>커밋내역</vt:lpstr>
      <vt:lpstr>점수:11점(기본점수:5점 만점:20점)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hyeonjun kim</dc:creator>
  <cp:lastModifiedBy>hyeonjun kim</cp:lastModifiedBy>
  <cp:revision>23</cp:revision>
  <dcterms:created xsi:type="dcterms:W3CDTF">2024-12-02T02:00:09Z</dcterms:created>
  <dcterms:modified xsi:type="dcterms:W3CDTF">2024-12-15T17:52:40Z</dcterms:modified>
</cp:coreProperties>
</file>