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341" r:id="rId2"/>
    <p:sldId id="342" r:id="rId3"/>
    <p:sldId id="305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06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DA1961-EFF9-B740-1C0A-BC08ED5E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" y="0"/>
            <a:ext cx="1216557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D0BDAA-55E9-2D57-E7A4-FB24206E79CE}"/>
              </a:ext>
            </a:extLst>
          </p:cNvPr>
          <p:cNvSpPr txBox="1"/>
          <p:nvPr/>
        </p:nvSpPr>
        <p:spPr>
          <a:xfrm>
            <a:off x="744718" y="2271860"/>
            <a:ext cx="1082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latin typeface="Arial Rounded MT Bold" panose="020F0704030504030204" pitchFamily="34" charset="0"/>
              </a:rPr>
              <a:t>Xiaoshouyi</a:t>
            </a:r>
            <a:r>
              <a:rPr lang="en-US" altLang="zh-CN" sz="4000" dirty="0">
                <a:latin typeface="Arial Rounded MT Bold" panose="020F0704030504030204" pitchFamily="34" charset="0"/>
              </a:rPr>
              <a:t> </a:t>
            </a:r>
            <a:r>
              <a:rPr lang="en-US" altLang="zh-CN" sz="4000" dirty="0" err="1">
                <a:latin typeface="Arial Rounded MT Bold" panose="020F0704030504030204" pitchFamily="34" charset="0"/>
              </a:rPr>
              <a:t>DevTools</a:t>
            </a:r>
            <a:r>
              <a:rPr lang="zh-CN" altLang="en-US" sz="4000" dirty="0">
                <a:latin typeface="Arial Rounded MT Bold" panose="020F0704030504030204" pitchFamily="34" charset="0"/>
              </a:rPr>
              <a:t>功能简介</a:t>
            </a:r>
          </a:p>
        </p:txBody>
      </p:sp>
      <p:pic>
        <p:nvPicPr>
          <p:cNvPr id="2" name="泛景 - 共舟山水——记《当年万里觅封侯》郁赦×钟宛（翻自 加藤恒太）">
            <a:hlinkClick r:id="" action="ppaction://media"/>
            <a:extLst>
              <a:ext uri="{FF2B5EF4-FFF2-40B4-BE49-F238E27FC236}">
                <a16:creationId xmlns:a16="http://schemas.microsoft.com/office/drawing/2014/main" id="{24A952B9-A57C-2515-BDB6-FA892B73F8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49938" y="318452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9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836BA-8C41-1D93-FB72-CDAB6B803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123124124124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79063-353E-EB2A-A2A5-B23CB67D2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12412414</a:t>
            </a:r>
            <a:endParaRPr lang="zh-CN" altLang="en-US" dirty="0"/>
          </a:p>
        </p:txBody>
      </p:sp>
      <p:pic>
        <p:nvPicPr>
          <p:cNvPr id="4" name="泛景 - 共舟山水——记《当年万里觅封侯》郁赦×钟宛（翻自 加藤恒太）">
            <a:hlinkClick r:id="" action="ppaction://media"/>
            <a:extLst>
              <a:ext uri="{FF2B5EF4-FFF2-40B4-BE49-F238E27FC236}">
                <a16:creationId xmlns:a16="http://schemas.microsoft.com/office/drawing/2014/main" id="{5BAFBA53-3CE8-CA90-D91C-C019659418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49938" y="318452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9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9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9B64A-09D8-154C-FBC7-05290D32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AB4B1-9D96-4D20-4E44-D2A677D74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C918FC5-372B-E02C-6401-79130BF9F4A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/>
          <a:srcRect t="35413" b="3541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806A4-ADC8-E04A-1584-61585E225A7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4BD65-9EAA-ED0F-04D4-17AEBF636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B751226-AE14-D112-170A-C101B05AD146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D622A4C-4669-34E5-A2FD-070F7B754E4F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CB4801D-36F6-AAC8-F344-38940BDA1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F2F957B6-06D7-B062-B5D1-B3FF727B2FF2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CE4688D-1981-16B1-1634-3330C1C4ED3E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占位符 12">
            <a:extLst>
              <a:ext uri="{FF2B5EF4-FFF2-40B4-BE49-F238E27FC236}">
                <a16:creationId xmlns:a16="http://schemas.microsoft.com/office/drawing/2014/main" id="{380F1F81-AFB0-57B2-D1CB-BA13EBE13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13" b="35413"/>
          <a:stretch>
            <a:fillRect/>
          </a:stretch>
        </p:blipFill>
        <p:spPr>
          <a:xfrm>
            <a:off x="3896297" y="2169736"/>
            <a:ext cx="2939284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占位符 12">
            <a:extLst>
              <a:ext uri="{FF2B5EF4-FFF2-40B4-BE49-F238E27FC236}">
                <a16:creationId xmlns:a16="http://schemas.microsoft.com/office/drawing/2014/main" id="{5D35ADF4-D650-CDC3-F7CB-6C5C8F28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13" b="35413"/>
          <a:stretch>
            <a:fillRect/>
          </a:stretch>
        </p:blipFill>
        <p:spPr>
          <a:xfrm>
            <a:off x="7078844" y="2138437"/>
            <a:ext cx="2939284" cy="1524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图片占位符 12">
            <a:extLst>
              <a:ext uri="{FF2B5EF4-FFF2-40B4-BE49-F238E27FC236}">
                <a16:creationId xmlns:a16="http://schemas.microsoft.com/office/drawing/2014/main" id="{4B8A7002-4ACC-6FE8-BDD7-1EC17FAC86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13" b="35413"/>
          <a:stretch>
            <a:fillRect/>
          </a:stretch>
        </p:blipFill>
        <p:spPr>
          <a:xfrm>
            <a:off x="661231" y="3962401"/>
            <a:ext cx="2939284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图片占位符 12">
            <a:extLst>
              <a:ext uri="{FF2B5EF4-FFF2-40B4-BE49-F238E27FC236}">
                <a16:creationId xmlns:a16="http://schemas.microsoft.com/office/drawing/2014/main" id="{8167853D-4070-D5BD-D9A4-15616A91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13" b="35413"/>
          <a:stretch>
            <a:fillRect/>
          </a:stretch>
        </p:blipFill>
        <p:spPr>
          <a:xfrm>
            <a:off x="3896297" y="3962401"/>
            <a:ext cx="2939284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图片占位符 12">
            <a:extLst>
              <a:ext uri="{FF2B5EF4-FFF2-40B4-BE49-F238E27FC236}">
                <a16:creationId xmlns:a16="http://schemas.microsoft.com/office/drawing/2014/main" id="{5942CF79-9632-AAA7-8B72-9ABB9A5A62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13" b="35413"/>
          <a:stretch>
            <a:fillRect/>
          </a:stretch>
        </p:blipFill>
        <p:spPr>
          <a:xfrm>
            <a:off x="7131363" y="4018989"/>
            <a:ext cx="2939284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图片占位符 12">
            <a:extLst>
              <a:ext uri="{FF2B5EF4-FFF2-40B4-BE49-F238E27FC236}">
                <a16:creationId xmlns:a16="http://schemas.microsoft.com/office/drawing/2014/main" id="{08AF3624-DFFB-94E5-0CF0-6164ED10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13" b="35413"/>
          <a:stretch>
            <a:fillRect/>
          </a:stretch>
        </p:blipFill>
        <p:spPr>
          <a:xfrm>
            <a:off x="804693" y="213331"/>
            <a:ext cx="2939284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泛景 - 共舟山水——记《当年万里觅封侯》郁赦×钟宛（翻自 加藤恒太）">
            <a:hlinkClick r:id="" action="ppaction://media"/>
            <a:extLst>
              <a:ext uri="{FF2B5EF4-FFF2-40B4-BE49-F238E27FC236}">
                <a16:creationId xmlns:a16="http://schemas.microsoft.com/office/drawing/2014/main" id="{AAE36BD5-F978-B883-8187-7FEF72B70A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49938" y="3184525"/>
            <a:ext cx="487362" cy="487363"/>
          </a:xfrm>
          <a:prstGeom prst="rect">
            <a:avLst/>
          </a:prstGeom>
        </p:spPr>
      </p:pic>
      <p:pic>
        <p:nvPicPr>
          <p:cNvPr id="4" name="泛景 - 共舟山水——记《当年万里觅封侯》郁赦×钟宛（翻自 加藤恒太）">
            <a:hlinkClick r:id="" action="ppaction://media"/>
            <a:extLst>
              <a:ext uri="{FF2B5EF4-FFF2-40B4-BE49-F238E27FC236}">
                <a16:creationId xmlns:a16="http://schemas.microsoft.com/office/drawing/2014/main" id="{B5505765-3AB4-DF93-A44F-A6E6B8DEC2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0133" y="4628396"/>
            <a:ext cx="487362" cy="487363"/>
          </a:xfrm>
          <a:prstGeom prst="rect">
            <a:avLst/>
          </a:prstGeom>
        </p:spPr>
      </p:pic>
      <p:pic>
        <p:nvPicPr>
          <p:cNvPr id="20" name="泛景 - 共舟山水——记《当年万里觅封侯》郁赦×钟宛（翻自 加藤恒太）">
            <a:hlinkClick r:id="" action="ppaction://media"/>
            <a:extLst>
              <a:ext uri="{FF2B5EF4-FFF2-40B4-BE49-F238E27FC236}">
                <a16:creationId xmlns:a16="http://schemas.microsoft.com/office/drawing/2014/main" id="{28BFA6AF-C842-2E3A-7E21-83A2B9D5FB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49938" y="318452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14597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459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4597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6</Words>
  <Application>Microsoft Office PowerPoint</Application>
  <PresentationFormat>自定义</PresentationFormat>
  <Paragraphs>3</Paragraphs>
  <Slides>3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Century Gothic</vt:lpstr>
      <vt:lpstr>Wingdings 3</vt:lpstr>
      <vt:lpstr>离子</vt:lpstr>
      <vt:lpstr>PowerPoint 演示文稿</vt:lpstr>
      <vt:lpstr>123124124124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jntrixpro</dc:creator>
  <cp:lastModifiedBy>郭郭郭 郭</cp:lastModifiedBy>
  <cp:revision>35</cp:revision>
  <dcterms:created xsi:type="dcterms:W3CDTF">2011-01-21T15:00:27Z</dcterms:created>
  <dcterms:modified xsi:type="dcterms:W3CDTF">2022-08-30T08:26:19Z</dcterms:modified>
</cp:coreProperties>
</file>