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33A-9495-DF48-A453-FA9FBF37C246}" type="datetimeFigureOut">
              <a:rPr lang="en-US" smtClean="0"/>
              <a:t>15/7/29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2C30-31C7-774E-B3E9-F5E39993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33A-9495-DF48-A453-FA9FBF37C246}" type="datetimeFigureOut">
              <a:rPr lang="en-US" smtClean="0"/>
              <a:t>15/7/29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2C30-31C7-774E-B3E9-F5E39993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33A-9495-DF48-A453-FA9FBF37C246}" type="datetimeFigureOut">
              <a:rPr lang="en-US" smtClean="0"/>
              <a:t>15/7/29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2C30-31C7-774E-B3E9-F5E39993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6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33A-9495-DF48-A453-FA9FBF37C246}" type="datetimeFigureOut">
              <a:rPr lang="en-US" smtClean="0"/>
              <a:t>15/7/29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2C30-31C7-774E-B3E9-F5E39993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33A-9495-DF48-A453-FA9FBF37C246}" type="datetimeFigureOut">
              <a:rPr lang="en-US" smtClean="0"/>
              <a:t>15/7/29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2C30-31C7-774E-B3E9-F5E39993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3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33A-9495-DF48-A453-FA9FBF37C246}" type="datetimeFigureOut">
              <a:rPr lang="en-US" smtClean="0"/>
              <a:t>15/7/29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2C30-31C7-774E-B3E9-F5E39993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6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33A-9495-DF48-A453-FA9FBF37C246}" type="datetimeFigureOut">
              <a:rPr lang="en-US" smtClean="0"/>
              <a:t>15/7/29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2C30-31C7-774E-B3E9-F5E39993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6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33A-9495-DF48-A453-FA9FBF37C246}" type="datetimeFigureOut">
              <a:rPr lang="en-US" smtClean="0"/>
              <a:t>15/7/29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2C30-31C7-774E-B3E9-F5E39993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4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33A-9495-DF48-A453-FA9FBF37C246}" type="datetimeFigureOut">
              <a:rPr lang="en-US" smtClean="0"/>
              <a:t>15/7/29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2C30-31C7-774E-B3E9-F5E39993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7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33A-9495-DF48-A453-FA9FBF37C246}" type="datetimeFigureOut">
              <a:rPr lang="en-US" smtClean="0"/>
              <a:t>15/7/29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2C30-31C7-774E-B3E9-F5E39993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5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033A-9495-DF48-A453-FA9FBF37C246}" type="datetimeFigureOut">
              <a:rPr lang="en-US" smtClean="0"/>
              <a:t>15/7/29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2C30-31C7-774E-B3E9-F5E39993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2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2033A-9495-DF48-A453-FA9FBF37C246}" type="datetimeFigureOut">
              <a:rPr lang="en-US" smtClean="0"/>
              <a:t>15/7/29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2C30-31C7-774E-B3E9-F5E39993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1252" y="1109562"/>
            <a:ext cx="2735176" cy="56524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965" y="753665"/>
            <a:ext cx="2539806" cy="1325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860771" y="1256108"/>
            <a:ext cx="934983" cy="160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95754" y="935103"/>
            <a:ext cx="139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reuseArray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91252" y="4813336"/>
            <a:ext cx="2735176" cy="68562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91252" y="5666442"/>
            <a:ext cx="2735176" cy="71179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965" y="851363"/>
            <a:ext cx="2735176" cy="80949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91252" y="1465459"/>
            <a:ext cx="2735176" cy="69783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91252" y="2274952"/>
            <a:ext cx="2735176" cy="64201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91252" y="3133292"/>
            <a:ext cx="2735176" cy="67690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91252" y="4075372"/>
            <a:ext cx="2735176" cy="59316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16847" y="6629458"/>
            <a:ext cx="3195690" cy="61409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a</dc:creator>
  <cp:lastModifiedBy>a a</cp:lastModifiedBy>
  <cp:revision>13</cp:revision>
  <dcterms:created xsi:type="dcterms:W3CDTF">2015-07-29T02:24:24Z</dcterms:created>
  <dcterms:modified xsi:type="dcterms:W3CDTF">2015-07-29T02:31:48Z</dcterms:modified>
</cp:coreProperties>
</file>