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handoutMasterIdLst>
    <p:handoutMasterId r:id="rId28"/>
  </p:handoutMasterIdLst>
  <p:sldIdLst>
    <p:sldId id="1474" r:id="rId2"/>
    <p:sldId id="380" r:id="rId3"/>
    <p:sldId id="1475" r:id="rId4"/>
    <p:sldId id="1476" r:id="rId5"/>
    <p:sldId id="317" r:id="rId6"/>
    <p:sldId id="557" r:id="rId7"/>
    <p:sldId id="341" r:id="rId8"/>
    <p:sldId id="561" r:id="rId9"/>
    <p:sldId id="558" r:id="rId10"/>
    <p:sldId id="562" r:id="rId11"/>
    <p:sldId id="559" r:id="rId12"/>
    <p:sldId id="568" r:id="rId13"/>
    <p:sldId id="1477" r:id="rId14"/>
    <p:sldId id="1479" r:id="rId15"/>
    <p:sldId id="1478" r:id="rId16"/>
    <p:sldId id="1480" r:id="rId17"/>
    <p:sldId id="1481" r:id="rId18"/>
    <p:sldId id="1482" r:id="rId19"/>
    <p:sldId id="1483" r:id="rId20"/>
    <p:sldId id="1484" r:id="rId21"/>
    <p:sldId id="1485" r:id="rId22"/>
    <p:sldId id="1488" r:id="rId23"/>
    <p:sldId id="1486" r:id="rId24"/>
    <p:sldId id="1487" r:id="rId25"/>
    <p:sldId id="318" r:id="rId26"/>
  </p:sldIdLst>
  <p:sldSz cx="9144000" cy="5143500" type="screen16x9"/>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6">
          <p15:clr>
            <a:srgbClr val="A4A3A4"/>
          </p15:clr>
        </p15:guide>
        <p15:guide id="2" pos="2757">
          <p15:clr>
            <a:srgbClr val="A4A3A4"/>
          </p15:clr>
        </p15:guide>
      </p15:sldGuideLst>
    </p:ext>
    <p:ext uri="{2D200454-40CA-4A62-9FC3-DE9A4176ACB9}">
      <p15:notesGuideLst xmlns:p15="http://schemas.microsoft.com/office/powerpoint/2012/main">
        <p15:guide id="1" orient="horz" pos="2873">
          <p15:clr>
            <a:srgbClr val="A4A3A4"/>
          </p15:clr>
        </p15:guide>
        <p15:guide id="2" pos="206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赵心玉" initials="赵心玉"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DFD"/>
    <a:srgbClr val="4F81BD"/>
    <a:srgbClr val="0F1836"/>
    <a:srgbClr val="F79600"/>
    <a:srgbClr val="3992DB"/>
    <a:srgbClr val="005DA2"/>
    <a:srgbClr val="D9D9D9"/>
    <a:srgbClr val="DCDE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5" autoAdjust="0"/>
    <p:restoredTop sz="80785" autoAdjust="0"/>
  </p:normalViewPr>
  <p:slideViewPr>
    <p:cSldViewPr>
      <p:cViewPr varScale="1">
        <p:scale>
          <a:sx n="119" d="100"/>
          <a:sy n="119" d="100"/>
        </p:scale>
        <p:origin x="1380" y="84"/>
      </p:cViewPr>
      <p:guideLst>
        <p:guide orient="horz" pos="1616"/>
        <p:guide pos="275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5" d="100"/>
          <a:sy n="55" d="100"/>
        </p:scale>
        <p:origin x="2880" y="84"/>
      </p:cViewPr>
      <p:guideLst>
        <p:guide orient="horz" pos="2873"/>
        <p:guide pos="206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BFE662-B739-444B-B0B3-4BFDC4C367F8}" type="doc">
      <dgm:prSet loTypeId="urn:microsoft.com/office/officeart/2008/layout/VerticalCurvedList" loCatId="list" qsTypeId="urn:microsoft.com/office/officeart/2005/8/quickstyle/simple5" qsCatId="simple" csTypeId="urn:microsoft.com/office/officeart/2005/8/colors/accent1_2" csCatId="accent1" phldr="1"/>
      <dgm:spPr/>
      <dgm:t>
        <a:bodyPr/>
        <a:lstStyle/>
        <a:p>
          <a:endParaRPr lang="zh-CN" altLang="en-US"/>
        </a:p>
      </dgm:t>
    </dgm:pt>
    <dgm:pt modelId="{BCC55DE9-4779-4A18-A6CE-AC9F0B8081C6}">
      <dgm:prSet custT="1"/>
      <dgm:spPr/>
      <dgm:t>
        <a:bodyPr/>
        <a:lstStyle/>
        <a:p>
          <a:pPr marL="0" lvl="0" indent="0" algn="l" defTabSz="889000">
            <a:lnSpc>
              <a:spcPct val="90000"/>
            </a:lnSpc>
            <a:spcBef>
              <a:spcPct val="0"/>
            </a:spcBef>
            <a:spcAft>
              <a:spcPct val="35000"/>
            </a:spcAft>
            <a:buNone/>
          </a:pPr>
          <a:r>
            <a:rPr lang="zh-CN" altLang="en-US" sz="2000" kern="1200" dirty="0">
              <a:solidFill>
                <a:prstClr val="white"/>
              </a:solidFill>
              <a:latin typeface="微软雅黑" pitchFamily="34" charset="-122"/>
              <a:ea typeface="微软雅黑" pitchFamily="34" charset="-122"/>
              <a:cs typeface="+mn-cs"/>
            </a:rPr>
            <a:t>硕士毕业论文介绍</a:t>
          </a:r>
        </a:p>
      </dgm:t>
    </dgm:pt>
    <dgm:pt modelId="{BD8B59D4-2082-47B7-A3CE-69BBE91CA90A}" type="parTrans" cxnId="{88A6115D-E452-406E-A11E-B89875B809EE}">
      <dgm:prSet/>
      <dgm:spPr/>
      <dgm:t>
        <a:bodyPr/>
        <a:lstStyle/>
        <a:p>
          <a:endParaRPr lang="zh-CN" altLang="en-US">
            <a:latin typeface="微软雅黑" pitchFamily="34" charset="-122"/>
            <a:ea typeface="微软雅黑" pitchFamily="34" charset="-122"/>
          </a:endParaRPr>
        </a:p>
      </dgm:t>
    </dgm:pt>
    <dgm:pt modelId="{69DE0E5F-0F78-4918-ACDE-E8528310B19C}" type="sibTrans" cxnId="{88A6115D-E452-406E-A11E-B89875B809EE}">
      <dgm:prSet/>
      <dgm:spPr/>
      <dgm:t>
        <a:bodyPr/>
        <a:lstStyle/>
        <a:p>
          <a:endParaRPr lang="zh-CN" altLang="en-US">
            <a:latin typeface="微软雅黑" pitchFamily="34" charset="-122"/>
            <a:ea typeface="微软雅黑" pitchFamily="34" charset="-122"/>
          </a:endParaRPr>
        </a:p>
      </dgm:t>
    </dgm:pt>
    <dgm:pt modelId="{36127370-A960-4441-9EFE-8EE9A024A816}">
      <dgm:prSet custT="1"/>
      <dgm:spPr/>
      <dgm:t>
        <a:bodyPr/>
        <a:lstStyle/>
        <a:p>
          <a:r>
            <a:rPr lang="zh-CN" altLang="en-US" sz="2000" kern="1200" dirty="0">
              <a:solidFill>
                <a:prstClr val="white"/>
              </a:solidFill>
              <a:latin typeface="微软雅黑" pitchFamily="34" charset="-122"/>
              <a:ea typeface="微软雅黑" pitchFamily="34" charset="-122"/>
              <a:cs typeface="+mn-cs"/>
            </a:rPr>
            <a:t>课程试讲</a:t>
          </a:r>
        </a:p>
      </dgm:t>
    </dgm:pt>
    <dgm:pt modelId="{B36AF492-F65A-4D1C-9B4B-C58F26F1A3F7}" type="parTrans" cxnId="{6D8C5464-DBDD-4B1A-9D89-041D544547BF}">
      <dgm:prSet/>
      <dgm:spPr/>
      <dgm:t>
        <a:bodyPr/>
        <a:lstStyle/>
        <a:p>
          <a:endParaRPr lang="zh-CN" altLang="en-US">
            <a:latin typeface="微软雅黑" pitchFamily="34" charset="-122"/>
            <a:ea typeface="微软雅黑" pitchFamily="34" charset="-122"/>
          </a:endParaRPr>
        </a:p>
      </dgm:t>
    </dgm:pt>
    <dgm:pt modelId="{4F31E328-E69E-4E51-ADFF-3357FB7B3A2F}" type="sibTrans" cxnId="{6D8C5464-DBDD-4B1A-9D89-041D544547BF}">
      <dgm:prSet/>
      <dgm:spPr/>
      <dgm:t>
        <a:bodyPr/>
        <a:lstStyle/>
        <a:p>
          <a:endParaRPr lang="zh-CN" altLang="en-US">
            <a:latin typeface="微软雅黑" pitchFamily="34" charset="-122"/>
            <a:ea typeface="微软雅黑" pitchFamily="34" charset="-122"/>
          </a:endParaRPr>
        </a:p>
      </dgm:t>
    </dgm:pt>
    <dgm:pt modelId="{6B788A82-F8BB-45DB-9C5E-EC9D5A54AB10}">
      <dgm:prSet custT="1"/>
      <dgm:spPr/>
      <dgm:t>
        <a:bodyPr/>
        <a:lstStyle/>
        <a:p>
          <a:pPr marL="0" lvl="0" indent="0" algn="l" defTabSz="889000">
            <a:lnSpc>
              <a:spcPct val="90000"/>
            </a:lnSpc>
            <a:spcBef>
              <a:spcPct val="0"/>
            </a:spcBef>
            <a:spcAft>
              <a:spcPct val="35000"/>
            </a:spcAft>
            <a:buNone/>
          </a:pPr>
          <a:r>
            <a:rPr lang="zh-CN" altLang="en-US" sz="2000" kern="1200" dirty="0">
              <a:solidFill>
                <a:prstClr val="white"/>
              </a:solidFill>
              <a:latin typeface="微软雅黑" pitchFamily="34" charset="-122"/>
              <a:ea typeface="微软雅黑" pitchFamily="34" charset="-122"/>
              <a:cs typeface="+mn-cs"/>
            </a:rPr>
            <a:t>个人简介</a:t>
          </a:r>
        </a:p>
      </dgm:t>
    </dgm:pt>
    <dgm:pt modelId="{60EB2738-4020-492A-BB19-9CB40A38CCE7}" type="parTrans" cxnId="{1A5E1D5C-70FE-4DE3-93BF-3E8F22A6FEE6}">
      <dgm:prSet/>
      <dgm:spPr/>
      <dgm:t>
        <a:bodyPr/>
        <a:lstStyle/>
        <a:p>
          <a:endParaRPr lang="zh-CN" altLang="en-US">
            <a:latin typeface="微软雅黑" pitchFamily="34" charset="-122"/>
            <a:ea typeface="微软雅黑" pitchFamily="34" charset="-122"/>
          </a:endParaRPr>
        </a:p>
      </dgm:t>
    </dgm:pt>
    <dgm:pt modelId="{387EE023-0F1F-4E83-8B2E-87286DE3C27F}" type="sibTrans" cxnId="{1A5E1D5C-70FE-4DE3-93BF-3E8F22A6FEE6}">
      <dgm:prSet/>
      <dgm:spPr/>
      <dgm:t>
        <a:bodyPr/>
        <a:lstStyle/>
        <a:p>
          <a:endParaRPr lang="zh-CN" altLang="en-US">
            <a:latin typeface="微软雅黑" pitchFamily="34" charset="-122"/>
            <a:ea typeface="微软雅黑" pitchFamily="34" charset="-122"/>
          </a:endParaRPr>
        </a:p>
      </dgm:t>
    </dgm:pt>
    <dgm:pt modelId="{956EE175-A5EC-47E8-BCF9-82518F53A1B2}">
      <dgm:prSet custT="1"/>
      <dgm:spPr/>
      <dgm:t>
        <a:bodyPr/>
        <a:lstStyle/>
        <a:p>
          <a:r>
            <a:rPr lang="zh-CN" altLang="en-US" sz="2000" dirty="0">
              <a:latin typeface="微软雅黑" pitchFamily="34" charset="-122"/>
              <a:ea typeface="微软雅黑" pitchFamily="34" charset="-122"/>
            </a:rPr>
            <a:t>内容小结</a:t>
          </a:r>
          <a:endParaRPr lang="zh-CN" sz="2000" dirty="0">
            <a:latin typeface="微软雅黑" pitchFamily="34" charset="-122"/>
            <a:ea typeface="微软雅黑" pitchFamily="34" charset="-122"/>
          </a:endParaRPr>
        </a:p>
      </dgm:t>
    </dgm:pt>
    <dgm:pt modelId="{32ADA394-6232-49E0-BF6E-1BA2EDAA4D9B}" type="parTrans" cxnId="{AA86FE28-810B-4C83-AA2F-8AAD80FB8FB7}">
      <dgm:prSet/>
      <dgm:spPr/>
      <dgm:t>
        <a:bodyPr/>
        <a:lstStyle/>
        <a:p>
          <a:endParaRPr lang="zh-CN" altLang="en-US"/>
        </a:p>
      </dgm:t>
    </dgm:pt>
    <dgm:pt modelId="{D10B2431-CE9B-4E00-8980-11091EFD2CDB}" type="sibTrans" cxnId="{AA86FE28-810B-4C83-AA2F-8AAD80FB8FB7}">
      <dgm:prSet/>
      <dgm:spPr/>
      <dgm:t>
        <a:bodyPr/>
        <a:lstStyle/>
        <a:p>
          <a:endParaRPr lang="zh-CN" altLang="en-US"/>
        </a:p>
      </dgm:t>
    </dgm:pt>
    <dgm:pt modelId="{39822D94-2751-4239-8E3B-79BE5D54E0C2}" type="pres">
      <dgm:prSet presAssocID="{D7BFE662-B739-444B-B0B3-4BFDC4C367F8}" presName="Name0" presStyleCnt="0">
        <dgm:presLayoutVars>
          <dgm:chMax val="7"/>
          <dgm:chPref val="7"/>
          <dgm:dir/>
        </dgm:presLayoutVars>
      </dgm:prSet>
      <dgm:spPr/>
    </dgm:pt>
    <dgm:pt modelId="{6A1D4F29-B8B5-4E4D-8A53-B2E4DEEAA8DD}" type="pres">
      <dgm:prSet presAssocID="{D7BFE662-B739-444B-B0B3-4BFDC4C367F8}" presName="Name1" presStyleCnt="0"/>
      <dgm:spPr/>
    </dgm:pt>
    <dgm:pt modelId="{C46BCF60-BF6B-4D1D-842D-14470460DFB1}" type="pres">
      <dgm:prSet presAssocID="{D7BFE662-B739-444B-B0B3-4BFDC4C367F8}" presName="cycle" presStyleCnt="0"/>
      <dgm:spPr/>
    </dgm:pt>
    <dgm:pt modelId="{6A589DB1-DAD1-4498-94DE-EB045A285FE3}" type="pres">
      <dgm:prSet presAssocID="{D7BFE662-B739-444B-B0B3-4BFDC4C367F8}" presName="srcNode" presStyleLbl="node1" presStyleIdx="0" presStyleCnt="4"/>
      <dgm:spPr/>
    </dgm:pt>
    <dgm:pt modelId="{E54168B6-D3E5-40D4-8DA7-B78EC0C9949B}" type="pres">
      <dgm:prSet presAssocID="{D7BFE662-B739-444B-B0B3-4BFDC4C367F8}" presName="conn" presStyleLbl="parChTrans1D2" presStyleIdx="0" presStyleCnt="1"/>
      <dgm:spPr/>
    </dgm:pt>
    <dgm:pt modelId="{AD526050-AE0A-441B-8FF3-70472F008D5F}" type="pres">
      <dgm:prSet presAssocID="{D7BFE662-B739-444B-B0B3-4BFDC4C367F8}" presName="extraNode" presStyleLbl="node1" presStyleIdx="0" presStyleCnt="4"/>
      <dgm:spPr/>
    </dgm:pt>
    <dgm:pt modelId="{BCE00468-B3F9-4860-8A58-5AF50289A516}" type="pres">
      <dgm:prSet presAssocID="{D7BFE662-B739-444B-B0B3-4BFDC4C367F8}" presName="dstNode" presStyleLbl="node1" presStyleIdx="0" presStyleCnt="4"/>
      <dgm:spPr/>
    </dgm:pt>
    <dgm:pt modelId="{4636465B-0883-4078-8FAC-A0ED44DC96C9}" type="pres">
      <dgm:prSet presAssocID="{6B788A82-F8BB-45DB-9C5E-EC9D5A54AB10}" presName="text_1" presStyleLbl="node1" presStyleIdx="0" presStyleCnt="4">
        <dgm:presLayoutVars>
          <dgm:bulletEnabled val="1"/>
        </dgm:presLayoutVars>
      </dgm:prSet>
      <dgm:spPr/>
    </dgm:pt>
    <dgm:pt modelId="{5F942FD3-A7B3-4BBA-8B65-123F4E244216}" type="pres">
      <dgm:prSet presAssocID="{6B788A82-F8BB-45DB-9C5E-EC9D5A54AB10}" presName="accent_1" presStyleCnt="0"/>
      <dgm:spPr/>
    </dgm:pt>
    <dgm:pt modelId="{3322A55D-D427-4F8F-AB7A-7058A8A94856}" type="pres">
      <dgm:prSet presAssocID="{6B788A82-F8BB-45DB-9C5E-EC9D5A54AB10}" presName="accentRepeatNode" presStyleLbl="solidFgAcc1" presStyleIdx="0" presStyleCnt="4"/>
      <dgm:spPr/>
    </dgm:pt>
    <dgm:pt modelId="{1F99C2B3-8007-41BC-A045-17F05BEEEDC7}" type="pres">
      <dgm:prSet presAssocID="{BCC55DE9-4779-4A18-A6CE-AC9F0B8081C6}" presName="text_2" presStyleLbl="node1" presStyleIdx="1" presStyleCnt="4">
        <dgm:presLayoutVars>
          <dgm:bulletEnabled val="1"/>
        </dgm:presLayoutVars>
      </dgm:prSet>
      <dgm:spPr/>
    </dgm:pt>
    <dgm:pt modelId="{F7D65B5C-DC78-4892-BB23-6AAE1DCA0668}" type="pres">
      <dgm:prSet presAssocID="{BCC55DE9-4779-4A18-A6CE-AC9F0B8081C6}" presName="accent_2" presStyleCnt="0"/>
      <dgm:spPr/>
    </dgm:pt>
    <dgm:pt modelId="{43AF2BF1-A63E-4C23-B99E-8BFF74A0929F}" type="pres">
      <dgm:prSet presAssocID="{BCC55DE9-4779-4A18-A6CE-AC9F0B8081C6}" presName="accentRepeatNode" presStyleLbl="solidFgAcc1" presStyleIdx="1" presStyleCnt="4"/>
      <dgm:spPr/>
    </dgm:pt>
    <dgm:pt modelId="{633B66F9-5C56-4117-8DBD-B6F0CE596C2B}" type="pres">
      <dgm:prSet presAssocID="{36127370-A960-4441-9EFE-8EE9A024A816}" presName="text_3" presStyleLbl="node1" presStyleIdx="2" presStyleCnt="4">
        <dgm:presLayoutVars>
          <dgm:bulletEnabled val="1"/>
        </dgm:presLayoutVars>
      </dgm:prSet>
      <dgm:spPr/>
    </dgm:pt>
    <dgm:pt modelId="{4BE981E8-D66D-4EA6-810A-AB13B428CFC2}" type="pres">
      <dgm:prSet presAssocID="{36127370-A960-4441-9EFE-8EE9A024A816}" presName="accent_3" presStyleCnt="0"/>
      <dgm:spPr/>
    </dgm:pt>
    <dgm:pt modelId="{2485E987-739E-45FF-98CF-448BD81EAECB}" type="pres">
      <dgm:prSet presAssocID="{36127370-A960-4441-9EFE-8EE9A024A816}" presName="accentRepeatNode" presStyleLbl="solidFgAcc1" presStyleIdx="2" presStyleCnt="4"/>
      <dgm:spPr/>
    </dgm:pt>
    <dgm:pt modelId="{E7EE22EC-8A94-406B-ADB2-BE8FD53D4A95}" type="pres">
      <dgm:prSet presAssocID="{956EE175-A5EC-47E8-BCF9-82518F53A1B2}" presName="text_4" presStyleLbl="node1" presStyleIdx="3" presStyleCnt="4">
        <dgm:presLayoutVars>
          <dgm:bulletEnabled val="1"/>
        </dgm:presLayoutVars>
      </dgm:prSet>
      <dgm:spPr/>
    </dgm:pt>
    <dgm:pt modelId="{27D1947D-070F-4C08-9998-67A3FCF1C0D1}" type="pres">
      <dgm:prSet presAssocID="{956EE175-A5EC-47E8-BCF9-82518F53A1B2}" presName="accent_4" presStyleCnt="0"/>
      <dgm:spPr/>
    </dgm:pt>
    <dgm:pt modelId="{7B3F19D9-C627-4265-9523-0C7E38F533A8}" type="pres">
      <dgm:prSet presAssocID="{956EE175-A5EC-47E8-BCF9-82518F53A1B2}" presName="accentRepeatNode" presStyleLbl="solidFgAcc1" presStyleIdx="3" presStyleCnt="4"/>
      <dgm:spPr/>
    </dgm:pt>
  </dgm:ptLst>
  <dgm:cxnLst>
    <dgm:cxn modelId="{1D62690F-C212-43D3-B102-401E8F04E733}" type="presOf" srcId="{956EE175-A5EC-47E8-BCF9-82518F53A1B2}" destId="{E7EE22EC-8A94-406B-ADB2-BE8FD53D4A95}" srcOrd="0" destOrd="0" presId="urn:microsoft.com/office/officeart/2008/layout/VerticalCurvedList"/>
    <dgm:cxn modelId="{AA86FE28-810B-4C83-AA2F-8AAD80FB8FB7}" srcId="{D7BFE662-B739-444B-B0B3-4BFDC4C367F8}" destId="{956EE175-A5EC-47E8-BCF9-82518F53A1B2}" srcOrd="3" destOrd="0" parTransId="{32ADA394-6232-49E0-BF6E-1BA2EDAA4D9B}" sibTransId="{D10B2431-CE9B-4E00-8980-11091EFD2CDB}"/>
    <dgm:cxn modelId="{1A5E1D5C-70FE-4DE3-93BF-3E8F22A6FEE6}" srcId="{D7BFE662-B739-444B-B0B3-4BFDC4C367F8}" destId="{6B788A82-F8BB-45DB-9C5E-EC9D5A54AB10}" srcOrd="0" destOrd="0" parTransId="{60EB2738-4020-492A-BB19-9CB40A38CCE7}" sibTransId="{387EE023-0F1F-4E83-8B2E-87286DE3C27F}"/>
    <dgm:cxn modelId="{88A6115D-E452-406E-A11E-B89875B809EE}" srcId="{D7BFE662-B739-444B-B0B3-4BFDC4C367F8}" destId="{BCC55DE9-4779-4A18-A6CE-AC9F0B8081C6}" srcOrd="1" destOrd="0" parTransId="{BD8B59D4-2082-47B7-A3CE-69BBE91CA90A}" sibTransId="{69DE0E5F-0F78-4918-ACDE-E8528310B19C}"/>
    <dgm:cxn modelId="{6D8C5464-DBDD-4B1A-9D89-041D544547BF}" srcId="{D7BFE662-B739-444B-B0B3-4BFDC4C367F8}" destId="{36127370-A960-4441-9EFE-8EE9A024A816}" srcOrd="2" destOrd="0" parTransId="{B36AF492-F65A-4D1C-9B4B-C58F26F1A3F7}" sibTransId="{4F31E328-E69E-4E51-ADFF-3357FB7B3A2F}"/>
    <dgm:cxn modelId="{ACE5926B-81B4-4ACF-A7FE-2092912E261B}" type="presOf" srcId="{387EE023-0F1F-4E83-8B2E-87286DE3C27F}" destId="{E54168B6-D3E5-40D4-8DA7-B78EC0C9949B}" srcOrd="0" destOrd="0" presId="urn:microsoft.com/office/officeart/2008/layout/VerticalCurvedList"/>
    <dgm:cxn modelId="{274E244F-6C90-45EC-A782-4E579263260F}" type="presOf" srcId="{BCC55DE9-4779-4A18-A6CE-AC9F0B8081C6}" destId="{1F99C2B3-8007-41BC-A045-17F05BEEEDC7}" srcOrd="0" destOrd="0" presId="urn:microsoft.com/office/officeart/2008/layout/VerticalCurvedList"/>
    <dgm:cxn modelId="{17F61BDF-BE1B-4AE9-883F-135C5148BBED}" type="presOf" srcId="{36127370-A960-4441-9EFE-8EE9A024A816}" destId="{633B66F9-5C56-4117-8DBD-B6F0CE596C2B}" srcOrd="0" destOrd="0" presId="urn:microsoft.com/office/officeart/2008/layout/VerticalCurvedList"/>
    <dgm:cxn modelId="{0C07A7F5-1B02-4281-8FE5-C998BC21BCFA}" type="presOf" srcId="{6B788A82-F8BB-45DB-9C5E-EC9D5A54AB10}" destId="{4636465B-0883-4078-8FAC-A0ED44DC96C9}" srcOrd="0" destOrd="0" presId="urn:microsoft.com/office/officeart/2008/layout/VerticalCurvedList"/>
    <dgm:cxn modelId="{BB7805F8-F902-4547-82B3-3BAAE78A5173}" type="presOf" srcId="{D7BFE662-B739-444B-B0B3-4BFDC4C367F8}" destId="{39822D94-2751-4239-8E3B-79BE5D54E0C2}" srcOrd="0" destOrd="0" presId="urn:microsoft.com/office/officeart/2008/layout/VerticalCurvedList"/>
    <dgm:cxn modelId="{4F152D99-590F-41F3-836B-8B7AD822746A}" type="presParOf" srcId="{39822D94-2751-4239-8E3B-79BE5D54E0C2}" destId="{6A1D4F29-B8B5-4E4D-8A53-B2E4DEEAA8DD}" srcOrd="0" destOrd="0" presId="urn:microsoft.com/office/officeart/2008/layout/VerticalCurvedList"/>
    <dgm:cxn modelId="{B44911C5-B53D-4F7A-BB2B-32BD7D59A7E0}" type="presParOf" srcId="{6A1D4F29-B8B5-4E4D-8A53-B2E4DEEAA8DD}" destId="{C46BCF60-BF6B-4D1D-842D-14470460DFB1}" srcOrd="0" destOrd="0" presId="urn:microsoft.com/office/officeart/2008/layout/VerticalCurvedList"/>
    <dgm:cxn modelId="{F8338FCC-9C1A-40E0-B881-B2E1B966EFB1}" type="presParOf" srcId="{C46BCF60-BF6B-4D1D-842D-14470460DFB1}" destId="{6A589DB1-DAD1-4498-94DE-EB045A285FE3}" srcOrd="0" destOrd="0" presId="urn:microsoft.com/office/officeart/2008/layout/VerticalCurvedList"/>
    <dgm:cxn modelId="{67449D2C-A117-4203-BF07-4032381C432D}" type="presParOf" srcId="{C46BCF60-BF6B-4D1D-842D-14470460DFB1}" destId="{E54168B6-D3E5-40D4-8DA7-B78EC0C9949B}" srcOrd="1" destOrd="0" presId="urn:microsoft.com/office/officeart/2008/layout/VerticalCurvedList"/>
    <dgm:cxn modelId="{61CCDE7B-BD2A-4528-B81A-09938D872C17}" type="presParOf" srcId="{C46BCF60-BF6B-4D1D-842D-14470460DFB1}" destId="{AD526050-AE0A-441B-8FF3-70472F008D5F}" srcOrd="2" destOrd="0" presId="urn:microsoft.com/office/officeart/2008/layout/VerticalCurvedList"/>
    <dgm:cxn modelId="{4E5397A1-CC62-44DB-9308-C88B4985C105}" type="presParOf" srcId="{C46BCF60-BF6B-4D1D-842D-14470460DFB1}" destId="{BCE00468-B3F9-4860-8A58-5AF50289A516}" srcOrd="3" destOrd="0" presId="urn:microsoft.com/office/officeart/2008/layout/VerticalCurvedList"/>
    <dgm:cxn modelId="{B3054BFF-7D3F-411F-A22C-FFF5993F7B1F}" type="presParOf" srcId="{6A1D4F29-B8B5-4E4D-8A53-B2E4DEEAA8DD}" destId="{4636465B-0883-4078-8FAC-A0ED44DC96C9}" srcOrd="1" destOrd="0" presId="urn:microsoft.com/office/officeart/2008/layout/VerticalCurvedList"/>
    <dgm:cxn modelId="{EAA40CA6-D4F9-45FB-82BD-79C2E952718C}" type="presParOf" srcId="{6A1D4F29-B8B5-4E4D-8A53-B2E4DEEAA8DD}" destId="{5F942FD3-A7B3-4BBA-8B65-123F4E244216}" srcOrd="2" destOrd="0" presId="urn:microsoft.com/office/officeart/2008/layout/VerticalCurvedList"/>
    <dgm:cxn modelId="{F2A82876-FE00-46B7-B513-05E2227C8491}" type="presParOf" srcId="{5F942FD3-A7B3-4BBA-8B65-123F4E244216}" destId="{3322A55D-D427-4F8F-AB7A-7058A8A94856}" srcOrd="0" destOrd="0" presId="urn:microsoft.com/office/officeart/2008/layout/VerticalCurvedList"/>
    <dgm:cxn modelId="{75178991-89B2-4F27-B265-D66E9FBE9035}" type="presParOf" srcId="{6A1D4F29-B8B5-4E4D-8A53-B2E4DEEAA8DD}" destId="{1F99C2B3-8007-41BC-A045-17F05BEEEDC7}" srcOrd="3" destOrd="0" presId="urn:microsoft.com/office/officeart/2008/layout/VerticalCurvedList"/>
    <dgm:cxn modelId="{F0B8E353-9313-4527-9364-B35298B6EA04}" type="presParOf" srcId="{6A1D4F29-B8B5-4E4D-8A53-B2E4DEEAA8DD}" destId="{F7D65B5C-DC78-4892-BB23-6AAE1DCA0668}" srcOrd="4" destOrd="0" presId="urn:microsoft.com/office/officeart/2008/layout/VerticalCurvedList"/>
    <dgm:cxn modelId="{416F78D7-555C-427F-BB10-5BBC94051C1D}" type="presParOf" srcId="{F7D65B5C-DC78-4892-BB23-6AAE1DCA0668}" destId="{43AF2BF1-A63E-4C23-B99E-8BFF74A0929F}" srcOrd="0" destOrd="0" presId="urn:microsoft.com/office/officeart/2008/layout/VerticalCurvedList"/>
    <dgm:cxn modelId="{60AB4EDC-74CE-4CE7-B504-F8E29BF87A78}" type="presParOf" srcId="{6A1D4F29-B8B5-4E4D-8A53-B2E4DEEAA8DD}" destId="{633B66F9-5C56-4117-8DBD-B6F0CE596C2B}" srcOrd="5" destOrd="0" presId="urn:microsoft.com/office/officeart/2008/layout/VerticalCurvedList"/>
    <dgm:cxn modelId="{037A74F3-EF79-49FE-8E1A-98C8F801C230}" type="presParOf" srcId="{6A1D4F29-B8B5-4E4D-8A53-B2E4DEEAA8DD}" destId="{4BE981E8-D66D-4EA6-810A-AB13B428CFC2}" srcOrd="6" destOrd="0" presId="urn:microsoft.com/office/officeart/2008/layout/VerticalCurvedList"/>
    <dgm:cxn modelId="{E43D336C-3767-4B20-849C-0963BDDE785A}" type="presParOf" srcId="{4BE981E8-D66D-4EA6-810A-AB13B428CFC2}" destId="{2485E987-739E-45FF-98CF-448BD81EAECB}" srcOrd="0" destOrd="0" presId="urn:microsoft.com/office/officeart/2008/layout/VerticalCurvedList"/>
    <dgm:cxn modelId="{FA5DE767-1678-4041-AE08-A8660F6704F4}" type="presParOf" srcId="{6A1D4F29-B8B5-4E4D-8A53-B2E4DEEAA8DD}" destId="{E7EE22EC-8A94-406B-ADB2-BE8FD53D4A95}" srcOrd="7" destOrd="0" presId="urn:microsoft.com/office/officeart/2008/layout/VerticalCurvedList"/>
    <dgm:cxn modelId="{6DAD7860-214E-48A2-A0E3-7C3EB276B7D7}" type="presParOf" srcId="{6A1D4F29-B8B5-4E4D-8A53-B2E4DEEAA8DD}" destId="{27D1947D-070F-4C08-9998-67A3FCF1C0D1}" srcOrd="8" destOrd="0" presId="urn:microsoft.com/office/officeart/2008/layout/VerticalCurvedList"/>
    <dgm:cxn modelId="{0FFF5761-1BBE-45B4-872C-7F9F7B263D01}" type="presParOf" srcId="{27D1947D-070F-4C08-9998-67A3FCF1C0D1}" destId="{7B3F19D9-C627-4265-9523-0C7E38F533A8}"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D632AF-6454-4A59-820E-87C575ECFA06}" type="doc">
      <dgm:prSet loTypeId="urn:microsoft.com/office/officeart/2005/8/layout/hierarchy2#1" loCatId="hierarchy" qsTypeId="urn:microsoft.com/office/officeart/2005/8/quickstyle/3d1#1" qsCatId="3D" csTypeId="urn:microsoft.com/office/officeart/2005/8/colors/colorful5" csCatId="colorful" phldr="1"/>
      <dgm:spPr/>
      <dgm:t>
        <a:bodyPr/>
        <a:lstStyle/>
        <a:p>
          <a:endParaRPr lang="zh-CN" altLang="en-US"/>
        </a:p>
      </dgm:t>
    </dgm:pt>
    <dgm:pt modelId="{EE1AD35B-556A-4AD3-8AA8-E24917D36711}">
      <dgm:prSet phldrT="[文本]" custT="1"/>
      <dgm:spPr/>
      <dgm:t>
        <a:bodyPr/>
        <a:lstStyle/>
        <a:p>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研究内容</a:t>
          </a:r>
        </a:p>
      </dgm:t>
    </dgm:pt>
    <dgm:pt modelId="{2FF8C9EF-0A86-4D07-A4EE-78F467055051}" type="parTrans" cxnId="{2E429B45-4185-4C10-A49B-DC0AE3993920}">
      <dgm:prSet/>
      <dgm:spPr/>
      <dgm:t>
        <a:bodyPr/>
        <a:lstStyle/>
        <a:p>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dgm:t>
    </dgm:pt>
    <dgm:pt modelId="{F0AA477E-7D62-4D9C-992B-210AADDC5525}" type="sibTrans" cxnId="{2E429B45-4185-4C10-A49B-DC0AE3993920}">
      <dgm:prSet/>
      <dgm:spPr/>
      <dgm:t>
        <a:bodyPr/>
        <a:lstStyle/>
        <a:p>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dgm:t>
    </dgm:pt>
    <dgm:pt modelId="{D7A73AC6-C793-4A0C-AF03-9B434F5A2759}">
      <dgm:prSet phldrT="[文本]" custT="1"/>
      <dgm:spPr/>
      <dgm:t>
        <a:bodyPr/>
        <a:lstStyle/>
        <a:p>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rPr>
            <a:t>能量异构</a:t>
          </a:r>
        </a:p>
      </dgm:t>
    </dgm:pt>
    <dgm:pt modelId="{0EBB3D69-CAED-4FC9-9BBB-F548462D6BBF}" type="parTrans" cxnId="{E99ACF48-6729-4D41-81D9-F6819B315E29}">
      <dgm:prSet custT="1"/>
      <dgm:spPr/>
      <dgm:t>
        <a:bodyPr/>
        <a:lstStyle/>
        <a:p>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dgm:t>
    </dgm:pt>
    <dgm:pt modelId="{41BFC29E-BA58-4E30-9558-61461DC3EAE5}" type="sibTrans" cxnId="{E99ACF48-6729-4D41-81D9-F6819B315E29}">
      <dgm:prSet/>
      <dgm:spPr/>
      <dgm:t>
        <a:bodyPr/>
        <a:lstStyle/>
        <a:p>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dgm:t>
    </dgm:pt>
    <dgm:pt modelId="{7A7E4BC5-FB3E-45A8-833D-D5CA5953A9C3}">
      <dgm:prSet phldrT="[文本]" custT="1"/>
      <dgm:spPr/>
      <dgm:t>
        <a:bodyPr/>
        <a:lstStyle/>
        <a:p>
          <a:pPr algn="ctr"/>
          <a:r>
            <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rPr>
            <a:t>工作</a:t>
          </a:r>
          <a:r>
            <a:rPr lang="en-US" altLang="zh-CN" sz="1600" kern="12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600" kern="1200" dirty="0">
            <a:latin typeface="Times New Roman" panose="02020603050405020304" pitchFamily="18" charset="0"/>
            <a:ea typeface="微软雅黑" panose="020B0503020204020204" pitchFamily="34" charset="-122"/>
            <a:cs typeface="Times New Roman" panose="02020603050405020304" pitchFamily="18" charset="0"/>
          </a:endParaRPr>
        </a:p>
        <a:p>
          <a:pPr algn="ctr"/>
          <a:r>
            <a:rPr lang="zh-CN" sz="1600" kern="1200" dirty="0">
              <a:latin typeface="Times New Roman" panose="02020603050405020304" pitchFamily="18" charset="0"/>
              <a:ea typeface="微软雅黑" panose="020B0503020204020204" pitchFamily="34" charset="-122"/>
              <a:cs typeface="Times New Roman" panose="02020603050405020304" pitchFamily="18" charset="0"/>
            </a:rPr>
            <a:t>基于改进灰狼优化和贪婪算法的</a:t>
          </a:r>
          <a:r>
            <a:rPr lang="en-US" sz="1600" kern="1200" dirty="0">
              <a:latin typeface="Times New Roman" panose="02020603050405020304" pitchFamily="18" charset="0"/>
              <a:ea typeface="微软雅黑" panose="020B0503020204020204" pitchFamily="34" charset="-122"/>
              <a:cs typeface="Times New Roman" panose="02020603050405020304" pitchFamily="18" charset="0"/>
            </a:rPr>
            <a:t>HWSNs</a:t>
          </a:r>
          <a:r>
            <a:rPr lang="zh-CN" sz="1600" kern="1200" dirty="0">
              <a:latin typeface="Times New Roman" panose="02020603050405020304" pitchFamily="18" charset="0"/>
              <a:ea typeface="微软雅黑" panose="020B0503020204020204" pitchFamily="34" charset="-122"/>
              <a:cs typeface="Times New Roman" panose="02020603050405020304" pitchFamily="18" charset="0"/>
            </a:rPr>
            <a:t>节能覆盖优化方法</a:t>
          </a:r>
          <a:r>
            <a:rPr lang="en-US" altLang="zh-CN" sz="1600" kern="1200" dirty="0">
              <a:latin typeface="Times New Roman" panose="02020603050405020304" pitchFamily="18" charset="0"/>
              <a:ea typeface="微软雅黑" panose="020B0503020204020204" pitchFamily="34" charset="-122"/>
              <a:cs typeface="Times New Roman" panose="02020603050405020304" pitchFamily="18" charset="0"/>
            </a:rPr>
            <a:t>IGWO-GA</a:t>
          </a:r>
          <a:endPar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endParaRPr>
        </a:p>
      </dgm:t>
    </dgm:pt>
    <dgm:pt modelId="{D89D9730-87B2-414D-868E-764C18AE5762}" type="parTrans" cxnId="{DEA296A5-0988-468D-9573-C062D425BE25}">
      <dgm:prSet custT="1"/>
      <dgm:spPr/>
      <dgm:t>
        <a:bodyPr/>
        <a:lstStyle/>
        <a:p>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dgm:t>
    </dgm:pt>
    <dgm:pt modelId="{F3B59CD6-062B-4471-A2CB-B3C35CD402F6}" type="sibTrans" cxnId="{DEA296A5-0988-468D-9573-C062D425BE25}">
      <dgm:prSet/>
      <dgm:spPr/>
      <dgm:t>
        <a:bodyPr/>
        <a:lstStyle/>
        <a:p>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dgm:t>
    </dgm:pt>
    <dgm:pt modelId="{85A9B32C-60C5-4A7F-93EF-D1A36A973472}">
      <dgm:prSet phldrT="[文本]" custT="1"/>
      <dgm:spPr/>
      <dgm:t>
        <a:bodyPr/>
        <a:lstStyle/>
        <a:p>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rPr>
            <a:t>感知异构</a:t>
          </a:r>
        </a:p>
      </dgm:t>
    </dgm:pt>
    <dgm:pt modelId="{45837037-6E87-4BA8-9AAD-5DE2A1654A9A}" type="parTrans" cxnId="{3CC74C07-9552-478E-9E5E-AC7D7233E0E3}">
      <dgm:prSet custT="1"/>
      <dgm:spPr/>
      <dgm:t>
        <a:bodyPr/>
        <a:lstStyle/>
        <a:p>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dgm:t>
    </dgm:pt>
    <dgm:pt modelId="{F78A74ED-8ED7-46B1-9793-B22545C79093}" type="sibTrans" cxnId="{3CC74C07-9552-478E-9E5E-AC7D7233E0E3}">
      <dgm:prSet/>
      <dgm:spPr/>
      <dgm:t>
        <a:bodyPr/>
        <a:lstStyle/>
        <a:p>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dgm:t>
    </dgm:pt>
    <dgm:pt modelId="{719EC60F-0945-4F04-B45F-6A367D867EFA}">
      <dgm:prSet phldrT="[文本]" phldr="0" custT="1"/>
      <dgm:spPr/>
      <dgm:t>
        <a:bodyPr vert="horz" wrap="square"/>
        <a:lstStyle/>
        <a:p>
          <a:pPr algn="ctr">
            <a:lnSpc>
              <a:spcPct val="100000"/>
            </a:lnSpc>
            <a:spcBef>
              <a:spcPct val="0"/>
            </a:spcBef>
            <a:spcAft>
              <a:spcPct val="35000"/>
            </a:spcAft>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工作</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00000"/>
            </a:lnSpc>
            <a:spcBef>
              <a:spcPct val="0"/>
            </a:spcBef>
            <a:spcAft>
              <a:spcPct val="35000"/>
            </a:spcAft>
          </a:pPr>
          <a:r>
            <a:rPr lang="zh-CN" sz="1600" dirty="0">
              <a:latin typeface="Times New Roman" panose="02020603050405020304" pitchFamily="18" charset="0"/>
              <a:ea typeface="微软雅黑" panose="020B0503020204020204" pitchFamily="34" charset="-122"/>
              <a:cs typeface="Times New Roman" panose="02020603050405020304" pitchFamily="18" charset="0"/>
            </a:rPr>
            <a:t>基于</a:t>
          </a:r>
          <a:r>
            <a:rPr lang="en-US" sz="1600" dirty="0">
              <a:latin typeface="Times New Roman" panose="02020603050405020304" pitchFamily="18" charset="0"/>
              <a:ea typeface="微软雅黑" panose="020B0503020204020204" pitchFamily="34" charset="-122"/>
              <a:cs typeface="Times New Roman" panose="02020603050405020304" pitchFamily="18" charset="0"/>
            </a:rPr>
            <a:t>3D-Voronoi</a:t>
          </a:r>
          <a:r>
            <a:rPr lang="zh-CN" sz="1600" dirty="0">
              <a:latin typeface="Times New Roman" panose="02020603050405020304" pitchFamily="18" charset="0"/>
              <a:ea typeface="微软雅黑" panose="020B0503020204020204" pitchFamily="34" charset="-122"/>
              <a:cs typeface="Times New Roman" panose="02020603050405020304" pitchFamily="18" charset="0"/>
            </a:rPr>
            <a:t>和</a:t>
          </a:r>
          <a:r>
            <a:rPr lang="en-US" sz="1600" dirty="0">
              <a:latin typeface="Times New Roman" panose="02020603050405020304" pitchFamily="18" charset="0"/>
              <a:ea typeface="微软雅黑" panose="020B0503020204020204" pitchFamily="34" charset="-122"/>
              <a:cs typeface="Times New Roman" panose="02020603050405020304" pitchFamily="18" charset="0"/>
            </a:rPr>
            <a:t>K-means</a:t>
          </a:r>
          <a:r>
            <a:rPr lang="zh-CN" sz="1600" dirty="0">
              <a:latin typeface="Times New Roman" panose="02020603050405020304" pitchFamily="18" charset="0"/>
              <a:ea typeface="微软雅黑" panose="020B0503020204020204" pitchFamily="34" charset="-122"/>
              <a:cs typeface="Times New Roman" panose="02020603050405020304" pitchFamily="18" charset="0"/>
            </a:rPr>
            <a:t>算法的</a:t>
          </a:r>
          <a:r>
            <a:rPr lang="en-US" sz="1600" dirty="0">
              <a:latin typeface="Times New Roman" panose="02020603050405020304" pitchFamily="18" charset="0"/>
              <a:ea typeface="微软雅黑" panose="020B0503020204020204" pitchFamily="34" charset="-122"/>
              <a:cs typeface="Times New Roman" panose="02020603050405020304" pitchFamily="18" charset="0"/>
            </a:rPr>
            <a:t>HWSNs</a:t>
          </a:r>
          <a:r>
            <a:rPr lang="zh-CN" sz="1600" dirty="0">
              <a:latin typeface="Times New Roman" panose="02020603050405020304" pitchFamily="18" charset="0"/>
              <a:ea typeface="微软雅黑" panose="020B0503020204020204" pitchFamily="34" charset="-122"/>
              <a:cs typeface="Times New Roman" panose="02020603050405020304" pitchFamily="18" charset="0"/>
            </a:rPr>
            <a:t>节能覆盖优化方法</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VIKECE-3D</a:t>
          </a:r>
          <a:endParaRPr lang="zh-CN" altLang="en-US" sz="1600" dirty="0">
            <a:latin typeface="Times New Roman" panose="02020603050405020304" pitchFamily="18" charset="0"/>
            <a:ea typeface="微软雅黑" panose="020B0503020204020204" pitchFamily="34" charset="-122"/>
            <a:cs typeface="Times New Roman" panose="02020603050405020304" pitchFamily="18" charset="0"/>
          </a:endParaRPr>
        </a:p>
      </dgm:t>
    </dgm:pt>
    <dgm:pt modelId="{F7BAE047-3511-4A1E-9805-280BC20E6AB8}" type="parTrans" cxnId="{5D8D787F-89BB-46C0-AD5A-08DD292E7E1C}">
      <dgm:prSet custT="1"/>
      <dgm:spPr/>
      <dgm:t>
        <a:bodyPr/>
        <a:lstStyle/>
        <a:p>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dgm:t>
    </dgm:pt>
    <dgm:pt modelId="{3E398AAF-AF2C-4643-A134-370D5314FB24}" type="sibTrans" cxnId="{5D8D787F-89BB-46C0-AD5A-08DD292E7E1C}">
      <dgm:prSet/>
      <dgm:spPr/>
      <dgm:t>
        <a:bodyPr/>
        <a:lstStyle/>
        <a:p>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dgm:t>
    </dgm:pt>
    <dgm:pt modelId="{0F880C4A-356A-42FB-B997-198E95596761}">
      <dgm:prSet phldrT="[文本]" phldr="0" custT="1"/>
      <dgm:spPr>
        <a:scene3d>
          <a:camera prst="orthographicFront"/>
          <a:lightRig rig="flat" dir="t"/>
        </a:scene3d>
        <a:sp3d prstMaterial="plastic">
          <a:bevelT w="120900" h="88900"/>
          <a:bevelB w="88900" h="31750" prst="angle"/>
        </a:sp3d>
      </dgm:spPr>
      <dgm:t>
        <a:bodyPr spcFirstLastPara="0" vert="horz" wrap="square" lIns="12700" tIns="12700" rIns="12700" bIns="12700" numCol="1" spcCol="1270" anchor="ctr" anchorCtr="0"/>
        <a:lstStyle/>
        <a:p>
          <a:pPr marL="0" lvl="0" indent="0" algn="ctr" defTabSz="889000">
            <a:lnSpc>
              <a:spcPct val="90000"/>
            </a:lnSpc>
            <a:spcBef>
              <a:spcPct val="0"/>
            </a:spcBef>
            <a:spcAft>
              <a:spcPct val="35000"/>
            </a:spcAft>
            <a:buNone/>
          </a:pPr>
          <a:r>
            <a:rPr lang="zh-CN" altLang="en-US" sz="1800" b="1" kern="1200" dirty="0">
              <a:latin typeface="Times New Roman" panose="02020603050405020304" pitchFamily="18" charset="0"/>
              <a:ea typeface="微软雅黑" panose="020B0503020204020204" pitchFamily="34" charset="-122"/>
              <a:cs typeface="Times New Roman" panose="02020603050405020304" pitchFamily="18" charset="0"/>
            </a:rPr>
            <a:t>性能异构</a:t>
          </a:r>
        </a:p>
      </dgm:t>
    </dgm:pt>
    <dgm:pt modelId="{08DA82CE-16A6-431E-B39E-77AEA1BC1E97}" type="parTrans" cxnId="{D5319973-6AD4-46D6-A527-72B789A9BDE3}">
      <dgm:prSet/>
      <dgm:spPr/>
      <dgm:t>
        <a:bodyPr/>
        <a:lstStyle/>
        <a:p>
          <a:endParaRPr lang="zh-CN" altLang="en-US"/>
        </a:p>
      </dgm:t>
    </dgm:pt>
    <dgm:pt modelId="{6E812228-8965-41F9-A62B-18F7D9DB67AB}" type="sibTrans" cxnId="{D5319973-6AD4-46D6-A527-72B789A9BDE3}">
      <dgm:prSet/>
      <dgm:spPr/>
      <dgm:t>
        <a:bodyPr/>
        <a:lstStyle/>
        <a:p>
          <a:endParaRPr lang="zh-CN" altLang="en-US"/>
        </a:p>
      </dgm:t>
    </dgm:pt>
    <dgm:pt modelId="{4DA5A322-A0E5-4770-8450-1CF4B6C9D2CF}">
      <dgm:prSet phldrT="[文本]" phldr="0" custT="1"/>
      <dgm:spPr/>
      <dgm:t>
        <a:bodyPr vert="horz" wrap="square"/>
        <a:lstStyle/>
        <a:p>
          <a:pPr marL="0" lvl="0" indent="0" algn="ctr" defTabSz="800100">
            <a:lnSpc>
              <a:spcPct val="90000"/>
            </a:lnSpc>
            <a:spcBef>
              <a:spcPct val="0"/>
            </a:spcBef>
            <a:spcAft>
              <a:spcPct val="35000"/>
            </a:spcAft>
            <a:buNone/>
          </a:pPr>
          <a:r>
            <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rPr>
            <a:t>工作</a:t>
          </a:r>
          <a:r>
            <a:rPr lang="en-US" altLang="zh-CN" sz="1600" kern="12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600" kern="1200" dirty="0">
            <a:latin typeface="Times New Roman" panose="02020603050405020304" pitchFamily="18" charset="0"/>
            <a:ea typeface="微软雅黑" panose="020B0503020204020204" pitchFamily="34" charset="-122"/>
            <a:cs typeface="Times New Roman" panose="02020603050405020304" pitchFamily="18" charset="0"/>
          </a:endParaRPr>
        </a:p>
        <a:p>
          <a:pPr marL="0" lvl="0" indent="0" algn="ctr" defTabSz="800100">
            <a:lnSpc>
              <a:spcPct val="90000"/>
            </a:lnSpc>
            <a:spcBef>
              <a:spcPct val="0"/>
            </a:spcBef>
            <a:spcAft>
              <a:spcPct val="35000"/>
            </a:spcAft>
            <a:buNone/>
          </a:pPr>
          <a:r>
            <a:rPr lang="zh-CN" sz="1600" kern="1200" dirty="0">
              <a:latin typeface="Times New Roman" panose="02020603050405020304" pitchFamily="18" charset="0"/>
              <a:ea typeface="微软雅黑" panose="020B0503020204020204" pitchFamily="34" charset="-122"/>
              <a:cs typeface="Times New Roman" panose="02020603050405020304" pitchFamily="18" charset="0"/>
            </a:rPr>
            <a:t>基于改进文化基因算法</a:t>
          </a:r>
          <a:r>
            <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rPr>
            <a:t>和节点互助策略</a:t>
          </a:r>
          <a:r>
            <a:rPr lang="zh-CN" sz="1600" kern="1200" dirty="0">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1600" kern="1200" dirty="0">
              <a:latin typeface="Times New Roman" panose="02020603050405020304" pitchFamily="18" charset="0"/>
              <a:ea typeface="微软雅黑" panose="020B0503020204020204" pitchFamily="34" charset="-122"/>
              <a:cs typeface="Times New Roman" panose="02020603050405020304" pitchFamily="18" charset="0"/>
            </a:rPr>
            <a:t>H</a:t>
          </a:r>
          <a:r>
            <a:rPr lang="en-US" sz="1600" kern="1200" dirty="0">
              <a:latin typeface="Times New Roman" panose="02020603050405020304" pitchFamily="18" charset="0"/>
              <a:ea typeface="微软雅黑" panose="020B0503020204020204" pitchFamily="34" charset="-122"/>
              <a:cs typeface="Times New Roman" panose="02020603050405020304" pitchFamily="18" charset="0"/>
            </a:rPr>
            <a:t>WSNs</a:t>
          </a:r>
          <a:r>
            <a:rPr lang="zh-CN" sz="1600" kern="1200" dirty="0">
              <a:latin typeface="Times New Roman" panose="02020603050405020304" pitchFamily="18" charset="0"/>
              <a:ea typeface="微软雅黑" panose="020B0503020204020204" pitchFamily="34" charset="-122"/>
              <a:cs typeface="Times New Roman" panose="02020603050405020304" pitchFamily="18" charset="0"/>
            </a:rPr>
            <a:t>节能调度方法</a:t>
          </a:r>
          <a:r>
            <a:rPr lang="en-US" altLang="zh-CN" sz="1600" kern="1200" dirty="0">
              <a:latin typeface="Times New Roman" panose="02020603050405020304" pitchFamily="18" charset="0"/>
              <a:ea typeface="微软雅黑" panose="020B0503020204020204" pitchFamily="34" charset="-122"/>
              <a:cs typeface="Times New Roman" panose="02020603050405020304" pitchFamily="18" charset="0"/>
            </a:rPr>
            <a:t>IMA-NCS-3D</a:t>
          </a:r>
          <a:endPar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endParaRPr>
        </a:p>
      </dgm:t>
    </dgm:pt>
    <dgm:pt modelId="{B54CF717-8BF4-4471-863F-2C3AD6E4B889}" type="parTrans" cxnId="{F541CE00-4D2B-443F-AC0D-65FBBE83126E}">
      <dgm:prSet/>
      <dgm:spPr/>
      <dgm:t>
        <a:bodyPr/>
        <a:lstStyle/>
        <a:p>
          <a:endParaRPr lang="zh-CN" altLang="en-US"/>
        </a:p>
      </dgm:t>
    </dgm:pt>
    <dgm:pt modelId="{20688287-1314-42A8-AA33-42298C0767EA}" type="sibTrans" cxnId="{F541CE00-4D2B-443F-AC0D-65FBBE83126E}">
      <dgm:prSet/>
      <dgm:spPr/>
      <dgm:t>
        <a:bodyPr/>
        <a:lstStyle/>
        <a:p>
          <a:endParaRPr lang="zh-CN" altLang="en-US"/>
        </a:p>
      </dgm:t>
    </dgm:pt>
    <dgm:pt modelId="{EC84AD3A-765B-49AC-A31C-2E9714C98986}" type="pres">
      <dgm:prSet presAssocID="{D2D632AF-6454-4A59-820E-87C575ECFA06}" presName="diagram" presStyleCnt="0">
        <dgm:presLayoutVars>
          <dgm:chPref val="1"/>
          <dgm:dir/>
          <dgm:animOne val="branch"/>
          <dgm:animLvl val="lvl"/>
          <dgm:resizeHandles val="exact"/>
        </dgm:presLayoutVars>
      </dgm:prSet>
      <dgm:spPr/>
    </dgm:pt>
    <dgm:pt modelId="{EEEE95F1-10B8-449C-B311-A4099E568375}" type="pres">
      <dgm:prSet presAssocID="{EE1AD35B-556A-4AD3-8AA8-E24917D36711}" presName="root1" presStyleCnt="0"/>
      <dgm:spPr/>
    </dgm:pt>
    <dgm:pt modelId="{1723CFFA-845B-4166-A31E-E84CBB70A896}" type="pres">
      <dgm:prSet presAssocID="{EE1AD35B-556A-4AD3-8AA8-E24917D36711}" presName="LevelOneTextNode" presStyleLbl="node0" presStyleIdx="0" presStyleCnt="1" custScaleX="70989" custScaleY="143094">
        <dgm:presLayoutVars>
          <dgm:chPref val="3"/>
        </dgm:presLayoutVars>
      </dgm:prSet>
      <dgm:spPr/>
    </dgm:pt>
    <dgm:pt modelId="{3539FECF-0D52-42A2-9FD4-7B4017A04325}" type="pres">
      <dgm:prSet presAssocID="{EE1AD35B-556A-4AD3-8AA8-E24917D36711}" presName="level2hierChild" presStyleCnt="0"/>
      <dgm:spPr/>
    </dgm:pt>
    <dgm:pt modelId="{5A9AE26F-2893-4C19-9DB7-89BCE89BAA24}" type="pres">
      <dgm:prSet presAssocID="{0EBB3D69-CAED-4FC9-9BBB-F548462D6BBF}" presName="conn2-1" presStyleLbl="parChTrans1D2" presStyleIdx="0" presStyleCnt="3"/>
      <dgm:spPr/>
    </dgm:pt>
    <dgm:pt modelId="{7C0A3BF4-C8EB-434B-A1F9-A7DD79D0E515}" type="pres">
      <dgm:prSet presAssocID="{0EBB3D69-CAED-4FC9-9BBB-F548462D6BBF}" presName="connTx" presStyleLbl="parChTrans1D2" presStyleIdx="0" presStyleCnt="3"/>
      <dgm:spPr/>
    </dgm:pt>
    <dgm:pt modelId="{CC020DB4-629E-4C0B-9709-351DBB2198C7}" type="pres">
      <dgm:prSet presAssocID="{D7A73AC6-C793-4A0C-AF03-9B434F5A2759}" presName="root2" presStyleCnt="0"/>
      <dgm:spPr/>
    </dgm:pt>
    <dgm:pt modelId="{A7547D9A-EC3C-4A28-9628-A5274AA4F8A4}" type="pres">
      <dgm:prSet presAssocID="{D7A73AC6-C793-4A0C-AF03-9B434F5A2759}" presName="LevelTwoTextNode" presStyleLbl="node2" presStyleIdx="0" presStyleCnt="3" custScaleX="62119" custScaleY="120714">
        <dgm:presLayoutVars>
          <dgm:chPref val="3"/>
        </dgm:presLayoutVars>
      </dgm:prSet>
      <dgm:spPr/>
    </dgm:pt>
    <dgm:pt modelId="{C52EF51B-2B90-4F4A-84E2-86532F7F2BF3}" type="pres">
      <dgm:prSet presAssocID="{D7A73AC6-C793-4A0C-AF03-9B434F5A2759}" presName="level3hierChild" presStyleCnt="0"/>
      <dgm:spPr/>
    </dgm:pt>
    <dgm:pt modelId="{5940113A-50B0-4CC5-B308-3EDF4D48B7E5}" type="pres">
      <dgm:prSet presAssocID="{D89D9730-87B2-414D-868E-764C18AE5762}" presName="conn2-1" presStyleLbl="parChTrans1D3" presStyleIdx="0" presStyleCnt="3"/>
      <dgm:spPr/>
    </dgm:pt>
    <dgm:pt modelId="{E36F5EEC-2E12-45F1-A609-0498541A2406}" type="pres">
      <dgm:prSet presAssocID="{D89D9730-87B2-414D-868E-764C18AE5762}" presName="connTx" presStyleLbl="parChTrans1D3" presStyleIdx="0" presStyleCnt="3"/>
      <dgm:spPr/>
    </dgm:pt>
    <dgm:pt modelId="{9735F547-E73E-49F1-AA2D-0A717E271116}" type="pres">
      <dgm:prSet presAssocID="{7A7E4BC5-FB3E-45A8-833D-D5CA5953A9C3}" presName="root2" presStyleCnt="0"/>
      <dgm:spPr/>
    </dgm:pt>
    <dgm:pt modelId="{EB980BE1-5678-465B-8F77-7AAC1A2E6F89}" type="pres">
      <dgm:prSet presAssocID="{7A7E4BC5-FB3E-45A8-833D-D5CA5953A9C3}" presName="LevelTwoTextNode" presStyleLbl="node3" presStyleIdx="0" presStyleCnt="3" custScaleX="528109" custScaleY="198080" custLinFactY="-5453" custLinFactNeighborX="-1663" custLinFactNeighborY="-100000">
        <dgm:presLayoutVars>
          <dgm:chPref val="3"/>
        </dgm:presLayoutVars>
      </dgm:prSet>
      <dgm:spPr/>
    </dgm:pt>
    <dgm:pt modelId="{3418BAE7-2386-4326-8301-4B6FCBF48739}" type="pres">
      <dgm:prSet presAssocID="{7A7E4BC5-FB3E-45A8-833D-D5CA5953A9C3}" presName="level3hierChild" presStyleCnt="0"/>
      <dgm:spPr/>
    </dgm:pt>
    <dgm:pt modelId="{53187BEB-65B8-4571-939E-C967A888C0FC}" type="pres">
      <dgm:prSet presAssocID="{45837037-6E87-4BA8-9AAD-5DE2A1654A9A}" presName="conn2-1" presStyleLbl="parChTrans1D2" presStyleIdx="1" presStyleCnt="3"/>
      <dgm:spPr/>
    </dgm:pt>
    <dgm:pt modelId="{36A744D9-6EC0-4027-A977-839AC884BA6D}" type="pres">
      <dgm:prSet presAssocID="{45837037-6E87-4BA8-9AAD-5DE2A1654A9A}" presName="connTx" presStyleLbl="parChTrans1D2" presStyleIdx="1" presStyleCnt="3"/>
      <dgm:spPr/>
    </dgm:pt>
    <dgm:pt modelId="{4A829608-7995-4F21-8EF6-CAFCF118D8AC}" type="pres">
      <dgm:prSet presAssocID="{85A9B32C-60C5-4A7F-93EF-D1A36A973472}" presName="root2" presStyleCnt="0"/>
      <dgm:spPr/>
    </dgm:pt>
    <dgm:pt modelId="{100F6270-5BD4-4A00-99C6-F67EC713958D}" type="pres">
      <dgm:prSet presAssocID="{85A9B32C-60C5-4A7F-93EF-D1A36A973472}" presName="LevelTwoTextNode" presStyleLbl="node2" presStyleIdx="1" presStyleCnt="3" custScaleX="64134" custScaleY="127505">
        <dgm:presLayoutVars>
          <dgm:chPref val="3"/>
        </dgm:presLayoutVars>
      </dgm:prSet>
      <dgm:spPr/>
    </dgm:pt>
    <dgm:pt modelId="{12461351-D4A0-4920-8E32-65B7CACA4B33}" type="pres">
      <dgm:prSet presAssocID="{85A9B32C-60C5-4A7F-93EF-D1A36A973472}" presName="level3hierChild" presStyleCnt="0"/>
      <dgm:spPr/>
    </dgm:pt>
    <dgm:pt modelId="{607F7DC6-4FD2-48CB-B90D-2BC174BC7546}" type="pres">
      <dgm:prSet presAssocID="{F7BAE047-3511-4A1E-9805-280BC20E6AB8}" presName="conn2-1" presStyleLbl="parChTrans1D3" presStyleIdx="1" presStyleCnt="3"/>
      <dgm:spPr/>
    </dgm:pt>
    <dgm:pt modelId="{08567B44-58F8-4B7D-A08B-78BEC047E12E}" type="pres">
      <dgm:prSet presAssocID="{F7BAE047-3511-4A1E-9805-280BC20E6AB8}" presName="connTx" presStyleLbl="parChTrans1D3" presStyleIdx="1" presStyleCnt="3"/>
      <dgm:spPr/>
    </dgm:pt>
    <dgm:pt modelId="{0F446F76-F753-431B-92A5-6AE267446B09}" type="pres">
      <dgm:prSet presAssocID="{719EC60F-0945-4F04-B45F-6A367D867EFA}" presName="root2" presStyleCnt="0"/>
      <dgm:spPr/>
    </dgm:pt>
    <dgm:pt modelId="{193CC4B8-1D1D-4871-8C9E-9B1BFA78E5F6}" type="pres">
      <dgm:prSet presAssocID="{719EC60F-0945-4F04-B45F-6A367D867EFA}" presName="LevelTwoTextNode" presStyleLbl="node3" presStyleIdx="1" presStyleCnt="3" custScaleX="525912" custScaleY="180597" custLinFactNeighborX="-1634">
        <dgm:presLayoutVars>
          <dgm:chPref val="3"/>
        </dgm:presLayoutVars>
      </dgm:prSet>
      <dgm:spPr/>
    </dgm:pt>
    <dgm:pt modelId="{84AE14FA-6101-4B03-A7AA-C7C8BC7CA5F6}" type="pres">
      <dgm:prSet presAssocID="{719EC60F-0945-4F04-B45F-6A367D867EFA}" presName="level3hierChild" presStyleCnt="0"/>
      <dgm:spPr/>
    </dgm:pt>
    <dgm:pt modelId="{5B4E56BB-59A0-44BB-90CA-E40732DAE19F}" type="pres">
      <dgm:prSet presAssocID="{08DA82CE-16A6-431E-B39E-77AEA1BC1E97}" presName="conn2-1" presStyleLbl="parChTrans1D2" presStyleIdx="2" presStyleCnt="3"/>
      <dgm:spPr/>
    </dgm:pt>
    <dgm:pt modelId="{9F7A969B-6857-402E-B975-6F5CC16AD57A}" type="pres">
      <dgm:prSet presAssocID="{08DA82CE-16A6-431E-B39E-77AEA1BC1E97}" presName="connTx" presStyleLbl="parChTrans1D2" presStyleIdx="2" presStyleCnt="3"/>
      <dgm:spPr/>
    </dgm:pt>
    <dgm:pt modelId="{847DB59C-54BA-4C1B-952D-63FE2E7901A6}" type="pres">
      <dgm:prSet presAssocID="{0F880C4A-356A-42FB-B997-198E95596761}" presName="root2" presStyleCnt="0"/>
      <dgm:spPr/>
    </dgm:pt>
    <dgm:pt modelId="{906F2C8E-A11E-4180-8683-1EFEB03447C4}" type="pres">
      <dgm:prSet presAssocID="{0F880C4A-356A-42FB-B997-198E95596761}" presName="LevelTwoTextNode" presStyleLbl="node2" presStyleIdx="2" presStyleCnt="3" custScaleX="60900" custScaleY="118801" custLinFactNeighborX="-2507" custLinFactNeighborY="8568">
        <dgm:presLayoutVars>
          <dgm:chPref val="3"/>
        </dgm:presLayoutVars>
      </dgm:prSet>
      <dgm:spPr>
        <a:xfrm>
          <a:off x="1490350" y="2600000"/>
          <a:ext cx="1127102" cy="654094"/>
        </a:xfrm>
        <a:prstGeom prst="roundRect">
          <a:avLst>
            <a:gd name="adj" fmla="val 10000"/>
          </a:avLst>
        </a:prstGeom>
      </dgm:spPr>
    </dgm:pt>
    <dgm:pt modelId="{6928A8ED-4325-4AC5-9695-42224BED4488}" type="pres">
      <dgm:prSet presAssocID="{0F880C4A-356A-42FB-B997-198E95596761}" presName="level3hierChild" presStyleCnt="0"/>
      <dgm:spPr/>
    </dgm:pt>
    <dgm:pt modelId="{26159530-AB3E-4BAF-A796-3DE989C89243}" type="pres">
      <dgm:prSet presAssocID="{B54CF717-8BF4-4471-863F-2C3AD6E4B889}" presName="conn2-1" presStyleLbl="parChTrans1D3" presStyleIdx="2" presStyleCnt="3"/>
      <dgm:spPr/>
    </dgm:pt>
    <dgm:pt modelId="{9C654391-9AB7-4934-9515-3E4327F5CEF1}" type="pres">
      <dgm:prSet presAssocID="{B54CF717-8BF4-4471-863F-2C3AD6E4B889}" presName="connTx" presStyleLbl="parChTrans1D3" presStyleIdx="2" presStyleCnt="3"/>
      <dgm:spPr/>
    </dgm:pt>
    <dgm:pt modelId="{73AC3146-DD23-4B79-AB88-5FC8BB0D3EB6}" type="pres">
      <dgm:prSet presAssocID="{4DA5A322-A0E5-4770-8450-1CF4B6C9D2CF}" presName="root2" presStyleCnt="0"/>
      <dgm:spPr/>
    </dgm:pt>
    <dgm:pt modelId="{02765E77-FB8F-4437-BDFC-A85AA71D44C0}" type="pres">
      <dgm:prSet presAssocID="{4DA5A322-A0E5-4770-8450-1CF4B6C9D2CF}" presName="LevelTwoTextNode" presStyleLbl="node3" presStyleIdx="2" presStyleCnt="3" custScaleX="531853" custScaleY="182567" custLinFactNeighborX="-468" custLinFactNeighborY="13426">
        <dgm:presLayoutVars>
          <dgm:chPref val="3"/>
        </dgm:presLayoutVars>
      </dgm:prSet>
      <dgm:spPr/>
    </dgm:pt>
    <dgm:pt modelId="{D117923A-F194-4693-93AC-356A1A0F6B28}" type="pres">
      <dgm:prSet presAssocID="{4DA5A322-A0E5-4770-8450-1CF4B6C9D2CF}" presName="level3hierChild" presStyleCnt="0"/>
      <dgm:spPr/>
    </dgm:pt>
  </dgm:ptLst>
  <dgm:cxnLst>
    <dgm:cxn modelId="{89C17500-487A-4B3F-9609-A7AF6CA50F82}" type="presOf" srcId="{4DA5A322-A0E5-4770-8450-1CF4B6C9D2CF}" destId="{02765E77-FB8F-4437-BDFC-A85AA71D44C0}" srcOrd="0" destOrd="0" presId="urn:microsoft.com/office/officeart/2005/8/layout/hierarchy2#1"/>
    <dgm:cxn modelId="{F541CE00-4D2B-443F-AC0D-65FBBE83126E}" srcId="{0F880C4A-356A-42FB-B997-198E95596761}" destId="{4DA5A322-A0E5-4770-8450-1CF4B6C9D2CF}" srcOrd="0" destOrd="0" parTransId="{B54CF717-8BF4-4471-863F-2C3AD6E4B889}" sibTransId="{20688287-1314-42A8-AA33-42298C0767EA}"/>
    <dgm:cxn modelId="{7F77BD02-9B48-4687-9293-9C94738F4774}" type="presOf" srcId="{45837037-6E87-4BA8-9AAD-5DE2A1654A9A}" destId="{36A744D9-6EC0-4027-A977-839AC884BA6D}" srcOrd="1" destOrd="0" presId="urn:microsoft.com/office/officeart/2005/8/layout/hierarchy2#1"/>
    <dgm:cxn modelId="{3CC74C07-9552-478E-9E5E-AC7D7233E0E3}" srcId="{EE1AD35B-556A-4AD3-8AA8-E24917D36711}" destId="{85A9B32C-60C5-4A7F-93EF-D1A36A973472}" srcOrd="1" destOrd="0" parTransId="{45837037-6E87-4BA8-9AAD-5DE2A1654A9A}" sibTransId="{F78A74ED-8ED7-46B1-9793-B22545C79093}"/>
    <dgm:cxn modelId="{4DD36622-CB20-44BA-B2C2-402B14A37286}" type="presOf" srcId="{B54CF717-8BF4-4471-863F-2C3AD6E4B889}" destId="{26159530-AB3E-4BAF-A796-3DE989C89243}" srcOrd="0" destOrd="0" presId="urn:microsoft.com/office/officeart/2005/8/layout/hierarchy2#1"/>
    <dgm:cxn modelId="{B1774A23-EBB7-4729-9226-B80128B548AA}" type="presOf" srcId="{08DA82CE-16A6-431E-B39E-77AEA1BC1E97}" destId="{5B4E56BB-59A0-44BB-90CA-E40732DAE19F}" srcOrd="0" destOrd="0" presId="urn:microsoft.com/office/officeart/2005/8/layout/hierarchy2#1"/>
    <dgm:cxn modelId="{0E939D29-636F-41B2-B25F-0D2260D1BF13}" type="presOf" srcId="{08DA82CE-16A6-431E-B39E-77AEA1BC1E97}" destId="{9F7A969B-6857-402E-B975-6F5CC16AD57A}" srcOrd="1" destOrd="0" presId="urn:microsoft.com/office/officeart/2005/8/layout/hierarchy2#1"/>
    <dgm:cxn modelId="{F4E48732-CBE6-4238-BCA1-A75F64AE0E87}" type="presOf" srcId="{D89D9730-87B2-414D-868E-764C18AE5762}" destId="{5940113A-50B0-4CC5-B308-3EDF4D48B7E5}" srcOrd="0" destOrd="0" presId="urn:microsoft.com/office/officeart/2005/8/layout/hierarchy2#1"/>
    <dgm:cxn modelId="{4A56053C-2E5E-4F63-9F30-FFCA647C91E9}" type="presOf" srcId="{85A9B32C-60C5-4A7F-93EF-D1A36A973472}" destId="{100F6270-5BD4-4A00-99C6-F67EC713958D}" srcOrd="0" destOrd="0" presId="urn:microsoft.com/office/officeart/2005/8/layout/hierarchy2#1"/>
    <dgm:cxn modelId="{2E429B45-4185-4C10-A49B-DC0AE3993920}" srcId="{D2D632AF-6454-4A59-820E-87C575ECFA06}" destId="{EE1AD35B-556A-4AD3-8AA8-E24917D36711}" srcOrd="0" destOrd="0" parTransId="{2FF8C9EF-0A86-4D07-A4EE-78F467055051}" sibTransId="{F0AA477E-7D62-4D9C-992B-210AADDC5525}"/>
    <dgm:cxn modelId="{E99ACF48-6729-4D41-81D9-F6819B315E29}" srcId="{EE1AD35B-556A-4AD3-8AA8-E24917D36711}" destId="{D7A73AC6-C793-4A0C-AF03-9B434F5A2759}" srcOrd="0" destOrd="0" parTransId="{0EBB3D69-CAED-4FC9-9BBB-F548462D6BBF}" sibTransId="{41BFC29E-BA58-4E30-9558-61461DC3EAE5}"/>
    <dgm:cxn modelId="{D5319973-6AD4-46D6-A527-72B789A9BDE3}" srcId="{EE1AD35B-556A-4AD3-8AA8-E24917D36711}" destId="{0F880C4A-356A-42FB-B997-198E95596761}" srcOrd="2" destOrd="0" parTransId="{08DA82CE-16A6-431E-B39E-77AEA1BC1E97}" sibTransId="{6E812228-8965-41F9-A62B-18F7D9DB67AB}"/>
    <dgm:cxn modelId="{0E7C2A57-37E9-464F-82EB-F28A161DB0BE}" type="presOf" srcId="{0EBB3D69-CAED-4FC9-9BBB-F548462D6BBF}" destId="{7C0A3BF4-C8EB-434B-A1F9-A7DD79D0E515}" srcOrd="1" destOrd="0" presId="urn:microsoft.com/office/officeart/2005/8/layout/hierarchy2#1"/>
    <dgm:cxn modelId="{A2AB1158-CFAC-48F9-B04D-835A75900840}" type="presOf" srcId="{F7BAE047-3511-4A1E-9805-280BC20E6AB8}" destId="{08567B44-58F8-4B7D-A08B-78BEC047E12E}" srcOrd="1" destOrd="0" presId="urn:microsoft.com/office/officeart/2005/8/layout/hierarchy2#1"/>
    <dgm:cxn modelId="{711E6F59-6D5A-49D4-A80A-65731645EE77}" type="presOf" srcId="{719EC60F-0945-4F04-B45F-6A367D867EFA}" destId="{193CC4B8-1D1D-4871-8C9E-9B1BFA78E5F6}" srcOrd="0" destOrd="0" presId="urn:microsoft.com/office/officeart/2005/8/layout/hierarchy2#1"/>
    <dgm:cxn modelId="{5D8D787F-89BB-46C0-AD5A-08DD292E7E1C}" srcId="{85A9B32C-60C5-4A7F-93EF-D1A36A973472}" destId="{719EC60F-0945-4F04-B45F-6A367D867EFA}" srcOrd="0" destOrd="0" parTransId="{F7BAE047-3511-4A1E-9805-280BC20E6AB8}" sibTransId="{3E398AAF-AF2C-4643-A134-370D5314FB24}"/>
    <dgm:cxn modelId="{3DC11380-4B79-4F98-82B3-12571FB6212A}" type="presOf" srcId="{F7BAE047-3511-4A1E-9805-280BC20E6AB8}" destId="{607F7DC6-4FD2-48CB-B90D-2BC174BC7546}" srcOrd="0" destOrd="0" presId="urn:microsoft.com/office/officeart/2005/8/layout/hierarchy2#1"/>
    <dgm:cxn modelId="{3B1B168E-A0D1-41A4-BC02-8D16EBAD7729}" type="presOf" srcId="{7A7E4BC5-FB3E-45A8-833D-D5CA5953A9C3}" destId="{EB980BE1-5678-465B-8F77-7AAC1A2E6F89}" srcOrd="0" destOrd="0" presId="urn:microsoft.com/office/officeart/2005/8/layout/hierarchy2#1"/>
    <dgm:cxn modelId="{7CC1308F-6BF9-455B-A178-50AB51CE4892}" type="presOf" srcId="{B54CF717-8BF4-4471-863F-2C3AD6E4B889}" destId="{9C654391-9AB7-4934-9515-3E4327F5CEF1}" srcOrd="1" destOrd="0" presId="urn:microsoft.com/office/officeart/2005/8/layout/hierarchy2#1"/>
    <dgm:cxn modelId="{3A2B9C9A-9354-4E3F-BBE7-9F5F5D9EDE23}" type="presOf" srcId="{0EBB3D69-CAED-4FC9-9BBB-F548462D6BBF}" destId="{5A9AE26F-2893-4C19-9DB7-89BCE89BAA24}" srcOrd="0" destOrd="0" presId="urn:microsoft.com/office/officeart/2005/8/layout/hierarchy2#1"/>
    <dgm:cxn modelId="{DEA296A5-0988-468D-9573-C062D425BE25}" srcId="{D7A73AC6-C793-4A0C-AF03-9B434F5A2759}" destId="{7A7E4BC5-FB3E-45A8-833D-D5CA5953A9C3}" srcOrd="0" destOrd="0" parTransId="{D89D9730-87B2-414D-868E-764C18AE5762}" sibTransId="{F3B59CD6-062B-4471-A2CB-B3C35CD402F6}"/>
    <dgm:cxn modelId="{96BFD4BB-0F33-4DC1-B41B-DE5F7675EE72}" type="presOf" srcId="{D2D632AF-6454-4A59-820E-87C575ECFA06}" destId="{EC84AD3A-765B-49AC-A31C-2E9714C98986}" srcOrd="0" destOrd="0" presId="urn:microsoft.com/office/officeart/2005/8/layout/hierarchy2#1"/>
    <dgm:cxn modelId="{A514B2BE-9F62-42AC-A681-8447507208DD}" type="presOf" srcId="{0F880C4A-356A-42FB-B997-198E95596761}" destId="{906F2C8E-A11E-4180-8683-1EFEB03447C4}" srcOrd="0" destOrd="0" presId="urn:microsoft.com/office/officeart/2005/8/layout/hierarchy2#1"/>
    <dgm:cxn modelId="{D1EC38C8-22C2-411F-9844-775C3FB9AD76}" type="presOf" srcId="{EE1AD35B-556A-4AD3-8AA8-E24917D36711}" destId="{1723CFFA-845B-4166-A31E-E84CBB70A896}" srcOrd="0" destOrd="0" presId="urn:microsoft.com/office/officeart/2005/8/layout/hierarchy2#1"/>
    <dgm:cxn modelId="{C8EBDACA-B6A6-494F-843B-AF6E297D5D66}" type="presOf" srcId="{45837037-6E87-4BA8-9AAD-5DE2A1654A9A}" destId="{53187BEB-65B8-4571-939E-C967A888C0FC}" srcOrd="0" destOrd="0" presId="urn:microsoft.com/office/officeart/2005/8/layout/hierarchy2#1"/>
    <dgm:cxn modelId="{E59540D3-8477-4778-8CDC-3B06A07E21AE}" type="presOf" srcId="{D89D9730-87B2-414D-868E-764C18AE5762}" destId="{E36F5EEC-2E12-45F1-A609-0498541A2406}" srcOrd="1" destOrd="0" presId="urn:microsoft.com/office/officeart/2005/8/layout/hierarchy2#1"/>
    <dgm:cxn modelId="{074F08E0-415D-4264-B4B7-1AF4352CADED}" type="presOf" srcId="{D7A73AC6-C793-4A0C-AF03-9B434F5A2759}" destId="{A7547D9A-EC3C-4A28-9628-A5274AA4F8A4}" srcOrd="0" destOrd="0" presId="urn:microsoft.com/office/officeart/2005/8/layout/hierarchy2#1"/>
    <dgm:cxn modelId="{890A486D-D9A9-4E63-837B-87F84FE170EF}" type="presParOf" srcId="{EC84AD3A-765B-49AC-A31C-2E9714C98986}" destId="{EEEE95F1-10B8-449C-B311-A4099E568375}" srcOrd="0" destOrd="0" presId="urn:microsoft.com/office/officeart/2005/8/layout/hierarchy2#1"/>
    <dgm:cxn modelId="{AA7A0C26-E302-48A1-BC62-13AC4980FCF6}" type="presParOf" srcId="{EEEE95F1-10B8-449C-B311-A4099E568375}" destId="{1723CFFA-845B-4166-A31E-E84CBB70A896}" srcOrd="0" destOrd="0" presId="urn:microsoft.com/office/officeart/2005/8/layout/hierarchy2#1"/>
    <dgm:cxn modelId="{E1E2EC15-3BD9-4D10-ADFA-0E3F113A4B52}" type="presParOf" srcId="{EEEE95F1-10B8-449C-B311-A4099E568375}" destId="{3539FECF-0D52-42A2-9FD4-7B4017A04325}" srcOrd="1" destOrd="0" presId="urn:microsoft.com/office/officeart/2005/8/layout/hierarchy2#1"/>
    <dgm:cxn modelId="{A87EB2C7-42E6-4000-B42C-8CC374C1E66E}" type="presParOf" srcId="{3539FECF-0D52-42A2-9FD4-7B4017A04325}" destId="{5A9AE26F-2893-4C19-9DB7-89BCE89BAA24}" srcOrd="0" destOrd="0" presId="urn:microsoft.com/office/officeart/2005/8/layout/hierarchy2#1"/>
    <dgm:cxn modelId="{52794B6D-DD7B-441B-84E6-B8465DE75D48}" type="presParOf" srcId="{5A9AE26F-2893-4C19-9DB7-89BCE89BAA24}" destId="{7C0A3BF4-C8EB-434B-A1F9-A7DD79D0E515}" srcOrd="0" destOrd="0" presId="urn:microsoft.com/office/officeart/2005/8/layout/hierarchy2#1"/>
    <dgm:cxn modelId="{9D746CA8-DFE7-45E9-A36A-C1AC91FDD696}" type="presParOf" srcId="{3539FECF-0D52-42A2-9FD4-7B4017A04325}" destId="{CC020DB4-629E-4C0B-9709-351DBB2198C7}" srcOrd="1" destOrd="0" presId="urn:microsoft.com/office/officeart/2005/8/layout/hierarchy2#1"/>
    <dgm:cxn modelId="{8A3D3023-FD9A-48DB-B326-416425E02794}" type="presParOf" srcId="{CC020DB4-629E-4C0B-9709-351DBB2198C7}" destId="{A7547D9A-EC3C-4A28-9628-A5274AA4F8A4}" srcOrd="0" destOrd="0" presId="urn:microsoft.com/office/officeart/2005/8/layout/hierarchy2#1"/>
    <dgm:cxn modelId="{724FA04A-B0E2-461A-B1FC-ECB733F65920}" type="presParOf" srcId="{CC020DB4-629E-4C0B-9709-351DBB2198C7}" destId="{C52EF51B-2B90-4F4A-84E2-86532F7F2BF3}" srcOrd="1" destOrd="0" presId="urn:microsoft.com/office/officeart/2005/8/layout/hierarchy2#1"/>
    <dgm:cxn modelId="{5AC5BC4A-28A4-4885-8381-EBD807E891FF}" type="presParOf" srcId="{C52EF51B-2B90-4F4A-84E2-86532F7F2BF3}" destId="{5940113A-50B0-4CC5-B308-3EDF4D48B7E5}" srcOrd="0" destOrd="0" presId="urn:microsoft.com/office/officeart/2005/8/layout/hierarchy2#1"/>
    <dgm:cxn modelId="{59E4ED1A-1A3F-4354-96D9-B459184D4C01}" type="presParOf" srcId="{5940113A-50B0-4CC5-B308-3EDF4D48B7E5}" destId="{E36F5EEC-2E12-45F1-A609-0498541A2406}" srcOrd="0" destOrd="0" presId="urn:microsoft.com/office/officeart/2005/8/layout/hierarchy2#1"/>
    <dgm:cxn modelId="{71661E96-E7B4-4D6E-AF46-60F6909D85EA}" type="presParOf" srcId="{C52EF51B-2B90-4F4A-84E2-86532F7F2BF3}" destId="{9735F547-E73E-49F1-AA2D-0A717E271116}" srcOrd="1" destOrd="0" presId="urn:microsoft.com/office/officeart/2005/8/layout/hierarchy2#1"/>
    <dgm:cxn modelId="{42D2BF17-66C3-4884-AB51-84D12C6D7FCB}" type="presParOf" srcId="{9735F547-E73E-49F1-AA2D-0A717E271116}" destId="{EB980BE1-5678-465B-8F77-7AAC1A2E6F89}" srcOrd="0" destOrd="0" presId="urn:microsoft.com/office/officeart/2005/8/layout/hierarchy2#1"/>
    <dgm:cxn modelId="{28AF5148-D10F-4051-9F9D-3F6E9071A91A}" type="presParOf" srcId="{9735F547-E73E-49F1-AA2D-0A717E271116}" destId="{3418BAE7-2386-4326-8301-4B6FCBF48739}" srcOrd="1" destOrd="0" presId="urn:microsoft.com/office/officeart/2005/8/layout/hierarchy2#1"/>
    <dgm:cxn modelId="{6E4123D0-E31F-4524-855E-06EED5ACFB93}" type="presParOf" srcId="{3539FECF-0D52-42A2-9FD4-7B4017A04325}" destId="{53187BEB-65B8-4571-939E-C967A888C0FC}" srcOrd="2" destOrd="0" presId="urn:microsoft.com/office/officeart/2005/8/layout/hierarchy2#1"/>
    <dgm:cxn modelId="{2DE6AEBA-5111-4643-B7A6-4504A9D98F6E}" type="presParOf" srcId="{53187BEB-65B8-4571-939E-C967A888C0FC}" destId="{36A744D9-6EC0-4027-A977-839AC884BA6D}" srcOrd="0" destOrd="0" presId="urn:microsoft.com/office/officeart/2005/8/layout/hierarchy2#1"/>
    <dgm:cxn modelId="{C2ED6F33-036D-4D13-A4A2-184892FA6B59}" type="presParOf" srcId="{3539FECF-0D52-42A2-9FD4-7B4017A04325}" destId="{4A829608-7995-4F21-8EF6-CAFCF118D8AC}" srcOrd="3" destOrd="0" presId="urn:microsoft.com/office/officeart/2005/8/layout/hierarchy2#1"/>
    <dgm:cxn modelId="{FA83279B-407B-4500-8809-37DB905DC8F4}" type="presParOf" srcId="{4A829608-7995-4F21-8EF6-CAFCF118D8AC}" destId="{100F6270-5BD4-4A00-99C6-F67EC713958D}" srcOrd="0" destOrd="0" presId="urn:microsoft.com/office/officeart/2005/8/layout/hierarchy2#1"/>
    <dgm:cxn modelId="{B65ADF0C-55BD-4E4D-AFF7-3BE9C7266859}" type="presParOf" srcId="{4A829608-7995-4F21-8EF6-CAFCF118D8AC}" destId="{12461351-D4A0-4920-8E32-65B7CACA4B33}" srcOrd="1" destOrd="0" presId="urn:microsoft.com/office/officeart/2005/8/layout/hierarchy2#1"/>
    <dgm:cxn modelId="{74471997-02DA-448C-8F79-D22A118EA4A9}" type="presParOf" srcId="{12461351-D4A0-4920-8E32-65B7CACA4B33}" destId="{607F7DC6-4FD2-48CB-B90D-2BC174BC7546}" srcOrd="0" destOrd="0" presId="urn:microsoft.com/office/officeart/2005/8/layout/hierarchy2#1"/>
    <dgm:cxn modelId="{65A4C36F-072E-4D9B-92ED-7C26A51EA396}" type="presParOf" srcId="{607F7DC6-4FD2-48CB-B90D-2BC174BC7546}" destId="{08567B44-58F8-4B7D-A08B-78BEC047E12E}" srcOrd="0" destOrd="0" presId="urn:microsoft.com/office/officeart/2005/8/layout/hierarchy2#1"/>
    <dgm:cxn modelId="{CB9D4681-FEBD-4E81-9EB0-BA2D0DD21D92}" type="presParOf" srcId="{12461351-D4A0-4920-8E32-65B7CACA4B33}" destId="{0F446F76-F753-431B-92A5-6AE267446B09}" srcOrd="1" destOrd="0" presId="urn:microsoft.com/office/officeart/2005/8/layout/hierarchy2#1"/>
    <dgm:cxn modelId="{367AB833-A28F-4EBB-B707-8C04EC4A9249}" type="presParOf" srcId="{0F446F76-F753-431B-92A5-6AE267446B09}" destId="{193CC4B8-1D1D-4871-8C9E-9B1BFA78E5F6}" srcOrd="0" destOrd="0" presId="urn:microsoft.com/office/officeart/2005/8/layout/hierarchy2#1"/>
    <dgm:cxn modelId="{06BD9578-3D3D-4F1D-B06A-762796B403FF}" type="presParOf" srcId="{0F446F76-F753-431B-92A5-6AE267446B09}" destId="{84AE14FA-6101-4B03-A7AA-C7C8BC7CA5F6}" srcOrd="1" destOrd="0" presId="urn:microsoft.com/office/officeart/2005/8/layout/hierarchy2#1"/>
    <dgm:cxn modelId="{EC6863D6-471F-42B4-9C75-A2579BF98CFA}" type="presParOf" srcId="{3539FECF-0D52-42A2-9FD4-7B4017A04325}" destId="{5B4E56BB-59A0-44BB-90CA-E40732DAE19F}" srcOrd="4" destOrd="0" presId="urn:microsoft.com/office/officeart/2005/8/layout/hierarchy2#1"/>
    <dgm:cxn modelId="{DA1B658D-0897-43F5-B473-A9DF6293409F}" type="presParOf" srcId="{5B4E56BB-59A0-44BB-90CA-E40732DAE19F}" destId="{9F7A969B-6857-402E-B975-6F5CC16AD57A}" srcOrd="0" destOrd="0" presId="urn:microsoft.com/office/officeart/2005/8/layout/hierarchy2#1"/>
    <dgm:cxn modelId="{6DAEA50B-E546-4E4D-A5EB-86DA76C599D5}" type="presParOf" srcId="{3539FECF-0D52-42A2-9FD4-7B4017A04325}" destId="{847DB59C-54BA-4C1B-952D-63FE2E7901A6}" srcOrd="5" destOrd="0" presId="urn:microsoft.com/office/officeart/2005/8/layout/hierarchy2#1"/>
    <dgm:cxn modelId="{C3AE507E-DCF8-4AAB-B62C-8CAA2D93E1EB}" type="presParOf" srcId="{847DB59C-54BA-4C1B-952D-63FE2E7901A6}" destId="{906F2C8E-A11E-4180-8683-1EFEB03447C4}" srcOrd="0" destOrd="0" presId="urn:microsoft.com/office/officeart/2005/8/layout/hierarchy2#1"/>
    <dgm:cxn modelId="{E93E40E9-B240-4ED8-9BED-FD3C7AD9EB27}" type="presParOf" srcId="{847DB59C-54BA-4C1B-952D-63FE2E7901A6}" destId="{6928A8ED-4325-4AC5-9695-42224BED4488}" srcOrd="1" destOrd="0" presId="urn:microsoft.com/office/officeart/2005/8/layout/hierarchy2#1"/>
    <dgm:cxn modelId="{5E9F7A9D-2E38-423F-9F87-FA3C3FFF4749}" type="presParOf" srcId="{6928A8ED-4325-4AC5-9695-42224BED4488}" destId="{26159530-AB3E-4BAF-A796-3DE989C89243}" srcOrd="0" destOrd="0" presId="urn:microsoft.com/office/officeart/2005/8/layout/hierarchy2#1"/>
    <dgm:cxn modelId="{C626B6AF-E485-4C06-A73A-D3DDBBB707C9}" type="presParOf" srcId="{26159530-AB3E-4BAF-A796-3DE989C89243}" destId="{9C654391-9AB7-4934-9515-3E4327F5CEF1}" srcOrd="0" destOrd="0" presId="urn:microsoft.com/office/officeart/2005/8/layout/hierarchy2#1"/>
    <dgm:cxn modelId="{F32B582E-C4DA-4CEB-BA5E-56049398B62A}" type="presParOf" srcId="{6928A8ED-4325-4AC5-9695-42224BED4488}" destId="{73AC3146-DD23-4B79-AB88-5FC8BB0D3EB6}" srcOrd="1" destOrd="0" presId="urn:microsoft.com/office/officeart/2005/8/layout/hierarchy2#1"/>
    <dgm:cxn modelId="{E76EB7B4-8001-47A2-888D-E389DD3A9E3C}" type="presParOf" srcId="{73AC3146-DD23-4B79-AB88-5FC8BB0D3EB6}" destId="{02765E77-FB8F-4437-BDFC-A85AA71D44C0}" srcOrd="0" destOrd="0" presId="urn:microsoft.com/office/officeart/2005/8/layout/hierarchy2#1"/>
    <dgm:cxn modelId="{A59ED4A3-2F8E-42E8-A296-CD0AB721E6E7}" type="presParOf" srcId="{73AC3146-DD23-4B79-AB88-5FC8BB0D3EB6}" destId="{D117923A-F194-4693-93AC-356A1A0F6B28}" srcOrd="1" destOrd="0" presId="urn:microsoft.com/office/officeart/2005/8/layout/hierarchy2#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9DF521-FFF0-4B97-A98B-97C804DE2E59}" type="doc">
      <dgm:prSet loTypeId="urn:microsoft.com/office/officeart/2005/8/layout/vList2" loCatId="list" qsTypeId="urn:microsoft.com/office/officeart/2005/8/quickstyle/3d1" qsCatId="3D" csTypeId="urn:microsoft.com/office/officeart/2005/8/colors/colorful4" csCatId="colorful" phldr="1"/>
      <dgm:spPr/>
      <dgm:t>
        <a:bodyPr/>
        <a:lstStyle/>
        <a:p>
          <a:endParaRPr lang="zh-CN" altLang="en-US"/>
        </a:p>
      </dgm:t>
    </dgm:pt>
    <dgm:pt modelId="{5509B059-3EF1-4290-978C-906D073EF520}">
      <dgm:prSet custT="1"/>
      <dgm:spPr/>
      <dgm:t>
        <a:bodyPr/>
        <a:lstStyle/>
        <a:p>
          <a:pPr algn="l" rtl="0"/>
          <a:r>
            <a:rPr lang="zh-CN" altLang="en-US" sz="1200" b="1" dirty="0">
              <a:latin typeface="微软雅黑" pitchFamily="34" charset="-122"/>
              <a:ea typeface="微软雅黑" pitchFamily="34" charset="-122"/>
            </a:rPr>
            <a:t>多因素协同适应度函数：</a:t>
          </a:r>
          <a:r>
            <a:rPr lang="zh-CN" altLang="en-US" sz="1200" dirty="0">
              <a:latin typeface="微软雅黑" pitchFamily="34" charset="-122"/>
              <a:ea typeface="微软雅黑" pitchFamily="34" charset="-122"/>
            </a:rPr>
            <a:t>覆盖率、能量、移动距离。</a:t>
          </a:r>
        </a:p>
      </dgm:t>
    </dgm:pt>
    <dgm:pt modelId="{3E6E0AD1-B603-4322-8BD6-AB0ADE07C2D9}" type="parTrans" cxnId="{1DBBC582-1A9F-46B9-89CA-FD6368189049}">
      <dgm:prSet/>
      <dgm:spPr/>
      <dgm:t>
        <a:bodyPr/>
        <a:lstStyle/>
        <a:p>
          <a:endParaRPr lang="zh-CN" altLang="en-US" sz="2000">
            <a:latin typeface="微软雅黑" pitchFamily="34" charset="-122"/>
            <a:ea typeface="微软雅黑" pitchFamily="34" charset="-122"/>
          </a:endParaRPr>
        </a:p>
      </dgm:t>
    </dgm:pt>
    <dgm:pt modelId="{E60797B0-B9AA-49D0-8FFF-5D1428BC507B}" type="sibTrans" cxnId="{1DBBC582-1A9F-46B9-89CA-FD6368189049}">
      <dgm:prSet/>
      <dgm:spPr/>
      <dgm:t>
        <a:bodyPr/>
        <a:lstStyle/>
        <a:p>
          <a:endParaRPr lang="zh-CN" altLang="en-US" sz="2000">
            <a:latin typeface="微软雅黑" pitchFamily="34" charset="-122"/>
            <a:ea typeface="微软雅黑" pitchFamily="34" charset="-122"/>
          </a:endParaRPr>
        </a:p>
      </dgm:t>
    </dgm:pt>
    <dgm:pt modelId="{F9D6CB61-0B6B-4F36-8C13-905E20305AE4}">
      <dgm:prSet custT="1"/>
      <dgm:spPr/>
      <dgm:t>
        <a:bodyPr/>
        <a:lstStyle/>
        <a:p>
          <a:pPr algn="l" rtl="0"/>
          <a:r>
            <a:rPr lang="zh-CN" altLang="en-US" sz="1200" b="1" dirty="0">
              <a:latin typeface="微软雅黑" pitchFamily="34" charset="-122"/>
              <a:ea typeface="微软雅黑" pitchFamily="34" charset="-122"/>
            </a:rPr>
            <a:t>灰狼混合包围策略：</a:t>
          </a:r>
          <a:r>
            <a:rPr lang="zh-CN" altLang="en-US" sz="1200" dirty="0">
              <a:latin typeface="微软雅黑" pitchFamily="34" charset="-122"/>
              <a:ea typeface="微软雅黑" pitchFamily="34" charset="-122"/>
            </a:rPr>
            <a:t>内层包围和外层包围。</a:t>
          </a:r>
        </a:p>
      </dgm:t>
    </dgm:pt>
    <dgm:pt modelId="{79F7A30F-7AAB-4DF5-8820-7D33574CE26B}" type="parTrans" cxnId="{2DAB5612-65DF-4A29-B245-1F31AD23160E}">
      <dgm:prSet/>
      <dgm:spPr/>
      <dgm:t>
        <a:bodyPr/>
        <a:lstStyle/>
        <a:p>
          <a:endParaRPr lang="zh-CN" altLang="en-US" sz="2000">
            <a:latin typeface="微软雅黑" pitchFamily="34" charset="-122"/>
            <a:ea typeface="微软雅黑" pitchFamily="34" charset="-122"/>
          </a:endParaRPr>
        </a:p>
      </dgm:t>
    </dgm:pt>
    <dgm:pt modelId="{67159863-DE09-4009-872D-9FBB103772FC}" type="sibTrans" cxnId="{2DAB5612-65DF-4A29-B245-1F31AD23160E}">
      <dgm:prSet/>
      <dgm:spPr/>
      <dgm:t>
        <a:bodyPr/>
        <a:lstStyle/>
        <a:p>
          <a:endParaRPr lang="zh-CN" altLang="en-US" sz="2000">
            <a:latin typeface="微软雅黑" pitchFamily="34" charset="-122"/>
            <a:ea typeface="微软雅黑" pitchFamily="34" charset="-122"/>
          </a:endParaRPr>
        </a:p>
      </dgm:t>
    </dgm:pt>
    <dgm:pt modelId="{69392904-FA80-4503-B6A3-0D8B4A1ECA94}">
      <dgm:prSet custT="1"/>
      <dgm:spPr/>
      <dgm:t>
        <a:bodyPr/>
        <a:lstStyle/>
        <a:p>
          <a:pPr algn="l" rtl="0"/>
          <a:r>
            <a:rPr lang="zh-CN" altLang="en-US" sz="1200" b="1" dirty="0">
              <a:latin typeface="微软雅黑" pitchFamily="34" charset="-122"/>
              <a:ea typeface="微软雅黑" pitchFamily="34" charset="-122"/>
            </a:rPr>
            <a:t>猎物权重因子动态分配策略：</a:t>
          </a:r>
          <a:r>
            <a:rPr lang="zh-CN" altLang="en-US" sz="1200" dirty="0">
              <a:latin typeface="微软雅黑" pitchFamily="34" charset="-122"/>
              <a:ea typeface="微软雅黑" pitchFamily="34" charset="-122"/>
            </a:rPr>
            <a:t>据猎物距离和系数。</a:t>
          </a:r>
        </a:p>
      </dgm:t>
    </dgm:pt>
    <dgm:pt modelId="{45A69C4D-937E-43FB-985C-37DC397931F6}" type="parTrans" cxnId="{0034B40B-D20F-4DD2-8F7B-DA031BB2254A}">
      <dgm:prSet/>
      <dgm:spPr/>
      <dgm:t>
        <a:bodyPr/>
        <a:lstStyle/>
        <a:p>
          <a:endParaRPr lang="zh-CN" altLang="en-US" sz="2000">
            <a:latin typeface="微软雅黑" pitchFamily="34" charset="-122"/>
            <a:ea typeface="微软雅黑" pitchFamily="34" charset="-122"/>
          </a:endParaRPr>
        </a:p>
      </dgm:t>
    </dgm:pt>
    <dgm:pt modelId="{370D2776-832C-47AF-9C45-8E7A7A41E1BD}" type="sibTrans" cxnId="{0034B40B-D20F-4DD2-8F7B-DA031BB2254A}">
      <dgm:prSet/>
      <dgm:spPr/>
      <dgm:t>
        <a:bodyPr/>
        <a:lstStyle/>
        <a:p>
          <a:endParaRPr lang="zh-CN" altLang="en-US" sz="2000">
            <a:latin typeface="微软雅黑" pitchFamily="34" charset="-122"/>
            <a:ea typeface="微软雅黑" pitchFamily="34" charset="-122"/>
          </a:endParaRPr>
        </a:p>
      </dgm:t>
    </dgm:pt>
    <dgm:pt modelId="{A22A5AF0-CEE9-442A-B182-3B60937CD460}">
      <dgm:prSet custT="1"/>
      <dgm:spPr/>
      <dgm:t>
        <a:bodyPr/>
        <a:lstStyle/>
        <a:p>
          <a:pPr rtl="0"/>
          <a:r>
            <a:rPr kumimoji="0" lang="zh-CN" altLang="en-US" sz="1600" b="1" i="0" u="none" strike="noStrike" cap="none" spc="200" normalizeH="0" baseline="0" noProof="0" dirty="0">
              <a:ln/>
              <a:effectLst/>
              <a:uLnTx/>
              <a:uFillTx/>
              <a:latin typeface="微软雅黑" pitchFamily="34" charset="-122"/>
              <a:ea typeface="微软雅黑" pitchFamily="34" charset="-122"/>
              <a:cs typeface="Times New Roman" panose="02020603050405020304" pitchFamily="18" charset="0"/>
            </a:rPr>
            <a:t>提高网络覆盖率</a:t>
          </a:r>
          <a:r>
            <a:rPr kumimoji="0" lang="en-US" altLang="zh-CN" sz="1600" b="1" i="0" u="none" strike="noStrike" cap="none" spc="200" normalizeH="0" baseline="0" noProof="0" dirty="0">
              <a:ln/>
              <a:effectLst/>
              <a:uLnTx/>
              <a:uFillTx/>
              <a:latin typeface="微软雅黑" pitchFamily="34" charset="-122"/>
              <a:ea typeface="微软雅黑" pitchFamily="34" charset="-122"/>
              <a:cs typeface="Times New Roman" panose="02020603050405020304" pitchFamily="18" charset="0"/>
            </a:rPr>
            <a:t>(</a:t>
          </a:r>
          <a:r>
            <a:rPr kumimoji="0" lang="zh-CN" altLang="en-US" sz="1600" b="1" i="0" u="none" strike="noStrike" cap="none" spc="200" normalizeH="0" baseline="0" noProof="0" dirty="0">
              <a:ln/>
              <a:effectLst/>
              <a:uLnTx/>
              <a:uFillTx/>
              <a:latin typeface="微软雅黑" pitchFamily="34" charset="-122"/>
              <a:ea typeface="微软雅黑" pitchFamily="34" charset="-122"/>
              <a:cs typeface="Times New Roman" panose="02020603050405020304" pitchFamily="18" charset="0"/>
            </a:rPr>
            <a:t>改进灰狼优化算法</a:t>
          </a:r>
          <a:r>
            <a:rPr kumimoji="0" lang="en-US" altLang="zh-CN" sz="1600" b="1" i="0" u="none" strike="noStrike" cap="none" spc="200" normalizeH="0" baseline="0" noProof="0" dirty="0">
              <a:ln/>
              <a:effectLst/>
              <a:uLnTx/>
              <a:uFillTx/>
              <a:latin typeface="微软雅黑" pitchFamily="34" charset="-122"/>
              <a:ea typeface="微软雅黑" pitchFamily="34" charset="-122"/>
              <a:cs typeface="Times New Roman" panose="02020603050405020304" pitchFamily="18" charset="0"/>
            </a:rPr>
            <a:t>)</a:t>
          </a:r>
          <a:endParaRPr lang="zh-CN" altLang="en-US" sz="1600" dirty="0">
            <a:latin typeface="微软雅黑" pitchFamily="34" charset="-122"/>
            <a:ea typeface="微软雅黑" pitchFamily="34" charset="-122"/>
          </a:endParaRPr>
        </a:p>
      </dgm:t>
    </dgm:pt>
    <dgm:pt modelId="{E533E0BF-C6E0-42CC-BD95-3AF05EB41D3E}" type="parTrans" cxnId="{795CDB3C-CA8A-497B-95D6-089D5938BA2D}">
      <dgm:prSet/>
      <dgm:spPr/>
      <dgm:t>
        <a:bodyPr/>
        <a:lstStyle/>
        <a:p>
          <a:endParaRPr lang="zh-CN" altLang="en-US" sz="2000">
            <a:latin typeface="微软雅黑" pitchFamily="34" charset="-122"/>
            <a:ea typeface="微软雅黑" pitchFamily="34" charset="-122"/>
          </a:endParaRPr>
        </a:p>
      </dgm:t>
    </dgm:pt>
    <dgm:pt modelId="{2A9A281E-19BC-469D-A66F-D0FCF1824199}" type="sibTrans" cxnId="{795CDB3C-CA8A-497B-95D6-089D5938BA2D}">
      <dgm:prSet/>
      <dgm:spPr/>
      <dgm:t>
        <a:bodyPr/>
        <a:lstStyle/>
        <a:p>
          <a:endParaRPr lang="zh-CN" altLang="en-US" sz="2000">
            <a:latin typeface="微软雅黑" pitchFamily="34" charset="-122"/>
            <a:ea typeface="微软雅黑" pitchFamily="34" charset="-122"/>
          </a:endParaRPr>
        </a:p>
      </dgm:t>
    </dgm:pt>
    <dgm:pt modelId="{D175560D-5539-4C58-9D71-058802C39735}">
      <dgm:prSet custT="1"/>
      <dgm:spPr/>
      <dgm:t>
        <a:bodyPr/>
        <a:lstStyle/>
        <a:p>
          <a:pPr algn="l" rtl="0"/>
          <a:endParaRPr lang="zh-CN" altLang="en-US" sz="1200" dirty="0">
            <a:latin typeface="微软雅黑" pitchFamily="34" charset="-122"/>
            <a:ea typeface="微软雅黑" pitchFamily="34" charset="-122"/>
          </a:endParaRPr>
        </a:p>
      </dgm:t>
    </dgm:pt>
    <dgm:pt modelId="{9BD5BF4E-482A-49CA-94FD-FF10A9A8E145}" type="parTrans" cxnId="{156B891F-BAFF-4869-A867-FF9831BB6FF3}">
      <dgm:prSet/>
      <dgm:spPr/>
      <dgm:t>
        <a:bodyPr/>
        <a:lstStyle/>
        <a:p>
          <a:endParaRPr lang="zh-CN" altLang="en-US"/>
        </a:p>
      </dgm:t>
    </dgm:pt>
    <dgm:pt modelId="{48BF92D9-6134-4E59-908A-6802AB98A901}" type="sibTrans" cxnId="{156B891F-BAFF-4869-A867-FF9831BB6FF3}">
      <dgm:prSet/>
      <dgm:spPr/>
      <dgm:t>
        <a:bodyPr/>
        <a:lstStyle/>
        <a:p>
          <a:endParaRPr lang="zh-CN" altLang="en-US"/>
        </a:p>
      </dgm:t>
    </dgm:pt>
    <dgm:pt modelId="{D2F1AF81-41D1-4B47-9B79-B7238C0B9641}">
      <dgm:prSet custT="1"/>
      <dgm:spPr/>
      <dgm:t>
        <a:bodyPr/>
        <a:lstStyle/>
        <a:p>
          <a:pPr algn="l" rtl="0"/>
          <a:endParaRPr lang="zh-CN" altLang="en-US" sz="1200" dirty="0">
            <a:latin typeface="微软雅黑" pitchFamily="34" charset="-122"/>
            <a:ea typeface="微软雅黑" pitchFamily="34" charset="-122"/>
          </a:endParaRPr>
        </a:p>
      </dgm:t>
    </dgm:pt>
    <dgm:pt modelId="{E0131B27-A8FE-4BCE-846D-7C34DCD55AFB}" type="parTrans" cxnId="{EE4CC6F4-3E9D-4DE3-95C2-E04E49F1A312}">
      <dgm:prSet/>
      <dgm:spPr/>
      <dgm:t>
        <a:bodyPr/>
        <a:lstStyle/>
        <a:p>
          <a:endParaRPr lang="zh-CN" altLang="en-US"/>
        </a:p>
      </dgm:t>
    </dgm:pt>
    <dgm:pt modelId="{4AC73272-98F6-467B-BEF2-DC0C50A5F6A7}" type="sibTrans" cxnId="{EE4CC6F4-3E9D-4DE3-95C2-E04E49F1A312}">
      <dgm:prSet/>
      <dgm:spPr/>
      <dgm:t>
        <a:bodyPr/>
        <a:lstStyle/>
        <a:p>
          <a:endParaRPr lang="zh-CN" altLang="en-US"/>
        </a:p>
      </dgm:t>
    </dgm:pt>
    <dgm:pt modelId="{2389C6A0-052C-45D1-8D18-2FE81BD26F15}">
      <dgm:prSet custT="1"/>
      <dgm:spPr/>
      <dgm:t>
        <a:bodyPr/>
        <a:lstStyle/>
        <a:p>
          <a:pPr algn="l" rtl="0"/>
          <a:endParaRPr lang="zh-CN" altLang="en-US" sz="1200" dirty="0">
            <a:latin typeface="微软雅黑" pitchFamily="34" charset="-122"/>
            <a:ea typeface="微软雅黑" pitchFamily="34" charset="-122"/>
          </a:endParaRPr>
        </a:p>
      </dgm:t>
    </dgm:pt>
    <dgm:pt modelId="{E3B7A76A-49AF-4229-B9D3-4273237CD656}" type="parTrans" cxnId="{CECBCA6E-531A-41CC-A814-D92D8ADEF665}">
      <dgm:prSet/>
      <dgm:spPr/>
      <dgm:t>
        <a:bodyPr/>
        <a:lstStyle/>
        <a:p>
          <a:endParaRPr lang="zh-CN" altLang="en-US"/>
        </a:p>
      </dgm:t>
    </dgm:pt>
    <dgm:pt modelId="{028A449E-CC7D-4660-8670-C92CD9266104}" type="sibTrans" cxnId="{CECBCA6E-531A-41CC-A814-D92D8ADEF665}">
      <dgm:prSet/>
      <dgm:spPr/>
      <dgm:t>
        <a:bodyPr/>
        <a:lstStyle/>
        <a:p>
          <a:endParaRPr lang="zh-CN" altLang="en-US"/>
        </a:p>
      </dgm:t>
    </dgm:pt>
    <dgm:pt modelId="{B9E4384B-AB00-4DFA-8078-3C20451169DF}">
      <dgm:prSet custT="1"/>
      <dgm:spPr/>
      <dgm:t>
        <a:bodyPr/>
        <a:lstStyle/>
        <a:p>
          <a:pPr algn="l" rtl="0"/>
          <a:endParaRPr lang="zh-CN" altLang="en-US" sz="1200" dirty="0">
            <a:latin typeface="微软雅黑" pitchFamily="34" charset="-122"/>
            <a:ea typeface="微软雅黑" pitchFamily="34" charset="-122"/>
          </a:endParaRPr>
        </a:p>
      </dgm:t>
    </dgm:pt>
    <dgm:pt modelId="{B4E50B67-2431-4254-9988-28BEFA4263E7}" type="parTrans" cxnId="{21CD096D-DCBF-4B7D-AC9B-AA9DC85CCAA3}">
      <dgm:prSet/>
      <dgm:spPr/>
      <dgm:t>
        <a:bodyPr/>
        <a:lstStyle/>
        <a:p>
          <a:endParaRPr lang="zh-CN" altLang="en-US"/>
        </a:p>
      </dgm:t>
    </dgm:pt>
    <dgm:pt modelId="{644F5D5C-C0ED-490B-BE8E-13BA021C4663}" type="sibTrans" cxnId="{21CD096D-DCBF-4B7D-AC9B-AA9DC85CCAA3}">
      <dgm:prSet/>
      <dgm:spPr/>
      <dgm:t>
        <a:bodyPr/>
        <a:lstStyle/>
        <a:p>
          <a:endParaRPr lang="zh-CN" altLang="en-US"/>
        </a:p>
      </dgm:t>
    </dgm:pt>
    <dgm:pt modelId="{FB0F2E5B-BCF5-4637-9C8A-EAB11F85593F}">
      <dgm:prSet custT="1"/>
      <dgm:spPr/>
      <dgm:t>
        <a:bodyPr/>
        <a:lstStyle/>
        <a:p>
          <a:pPr rtl="0"/>
          <a:r>
            <a:rPr lang="zh-CN" altLang="en-US" sz="1200" b="1" dirty="0">
              <a:latin typeface="微软雅黑" pitchFamily="34" charset="-122"/>
              <a:ea typeface="微软雅黑" pitchFamily="34" charset="-122"/>
            </a:rPr>
            <a:t>初选位置优化</a:t>
          </a:r>
          <a:r>
            <a:rPr lang="zh-CN" altLang="en-US" sz="1200" dirty="0">
              <a:latin typeface="微软雅黑" pitchFamily="34" charset="-122"/>
              <a:ea typeface="微软雅黑" pitchFamily="34" charset="-122"/>
            </a:rPr>
            <a:t>阶段：</a:t>
          </a:r>
          <a:endParaRPr lang="zh-CN" altLang="en-US" sz="1600" dirty="0">
            <a:latin typeface="微软雅黑" pitchFamily="34" charset="-122"/>
            <a:ea typeface="微软雅黑" pitchFamily="34" charset="-122"/>
          </a:endParaRPr>
        </a:p>
      </dgm:t>
    </dgm:pt>
    <dgm:pt modelId="{4C4189A9-BA94-4AD6-8E22-B50BA2D29400}" type="parTrans" cxnId="{EDF0C7A3-9302-47CF-9ABD-CE3135843EA3}">
      <dgm:prSet/>
      <dgm:spPr/>
      <dgm:t>
        <a:bodyPr/>
        <a:lstStyle/>
        <a:p>
          <a:endParaRPr lang="zh-CN" altLang="en-US"/>
        </a:p>
      </dgm:t>
    </dgm:pt>
    <dgm:pt modelId="{B061AB4E-FB0E-4A47-96F5-7324DF54A6EE}" type="sibTrans" cxnId="{EDF0C7A3-9302-47CF-9ABD-CE3135843EA3}">
      <dgm:prSet/>
      <dgm:spPr/>
      <dgm:t>
        <a:bodyPr/>
        <a:lstStyle/>
        <a:p>
          <a:endParaRPr lang="zh-CN" altLang="en-US"/>
        </a:p>
      </dgm:t>
    </dgm:pt>
    <dgm:pt modelId="{32A0D9EB-6AB1-455F-8F24-C6B957292815}">
      <dgm:prSet custT="1"/>
      <dgm:spPr/>
      <dgm:t>
        <a:bodyPr/>
        <a:lstStyle/>
        <a:p>
          <a:pPr algn="l" rtl="0"/>
          <a:endParaRPr lang="zh-CN" altLang="en-US" sz="1200" dirty="0">
            <a:latin typeface="微软雅黑" pitchFamily="34" charset="-122"/>
            <a:ea typeface="微软雅黑" pitchFamily="34" charset="-122"/>
          </a:endParaRPr>
        </a:p>
      </dgm:t>
    </dgm:pt>
    <dgm:pt modelId="{351EF322-2AB7-47D4-B5E7-50BD04E63EBD}" type="parTrans" cxnId="{2098058A-9F81-4442-B955-35A4E04EC0B6}">
      <dgm:prSet/>
      <dgm:spPr/>
      <dgm:t>
        <a:bodyPr/>
        <a:lstStyle/>
        <a:p>
          <a:endParaRPr lang="zh-CN" altLang="en-US"/>
        </a:p>
      </dgm:t>
    </dgm:pt>
    <dgm:pt modelId="{9249C1FE-46EC-4093-AEE8-82AA372D465A}" type="sibTrans" cxnId="{2098058A-9F81-4442-B955-35A4E04EC0B6}">
      <dgm:prSet/>
      <dgm:spPr/>
      <dgm:t>
        <a:bodyPr/>
        <a:lstStyle/>
        <a:p>
          <a:endParaRPr lang="zh-CN" altLang="en-US"/>
        </a:p>
      </dgm:t>
    </dgm:pt>
    <dgm:pt modelId="{27202B91-02B2-4E38-93CE-2493C132536E}">
      <dgm:prSet custT="1"/>
      <dgm:spPr/>
      <dgm:t>
        <a:bodyPr/>
        <a:lstStyle/>
        <a:p>
          <a:pPr algn="l" rtl="0"/>
          <a:endParaRPr lang="zh-CN" altLang="en-US" sz="1200" dirty="0">
            <a:latin typeface="微软雅黑" pitchFamily="34" charset="-122"/>
            <a:ea typeface="微软雅黑" pitchFamily="34" charset="-122"/>
          </a:endParaRPr>
        </a:p>
      </dgm:t>
    </dgm:pt>
    <dgm:pt modelId="{9B19FA98-6D11-4429-8A2D-B4D7FD2D456C}" type="parTrans" cxnId="{BBAECC90-2B9A-4C33-91C0-0BE4E8523569}">
      <dgm:prSet/>
      <dgm:spPr/>
      <dgm:t>
        <a:bodyPr/>
        <a:lstStyle/>
        <a:p>
          <a:endParaRPr lang="zh-CN" altLang="en-US"/>
        </a:p>
      </dgm:t>
    </dgm:pt>
    <dgm:pt modelId="{7522FEE8-C1F1-490E-AC7B-AB1A321BF399}" type="sibTrans" cxnId="{BBAECC90-2B9A-4C33-91C0-0BE4E8523569}">
      <dgm:prSet/>
      <dgm:spPr/>
      <dgm:t>
        <a:bodyPr/>
        <a:lstStyle/>
        <a:p>
          <a:endParaRPr lang="zh-CN" altLang="en-US"/>
        </a:p>
      </dgm:t>
    </dgm:pt>
    <dgm:pt modelId="{4846F5B6-8BCF-4067-B67F-7251DF3680FF}" type="pres">
      <dgm:prSet presAssocID="{819DF521-FFF0-4B97-A98B-97C804DE2E59}" presName="linear" presStyleCnt="0">
        <dgm:presLayoutVars>
          <dgm:animLvl val="lvl"/>
          <dgm:resizeHandles val="exact"/>
        </dgm:presLayoutVars>
      </dgm:prSet>
      <dgm:spPr/>
    </dgm:pt>
    <dgm:pt modelId="{816AD470-5C46-4F2A-9B60-3D840C1838F4}" type="pres">
      <dgm:prSet presAssocID="{A22A5AF0-CEE9-442A-B182-3B60937CD460}" presName="parentText" presStyleLbl="node1" presStyleIdx="0" presStyleCnt="1" custScaleY="109296" custLinFactY="-2577" custLinFactNeighborX="-306" custLinFactNeighborY="-100000">
        <dgm:presLayoutVars>
          <dgm:chMax val="0"/>
          <dgm:bulletEnabled val="1"/>
        </dgm:presLayoutVars>
      </dgm:prSet>
      <dgm:spPr/>
    </dgm:pt>
    <dgm:pt modelId="{F3F9A1E2-E315-4BE6-8E7C-E48FAB841408}" type="pres">
      <dgm:prSet presAssocID="{A22A5AF0-CEE9-442A-B182-3B60937CD460}" presName="childText" presStyleLbl="revTx" presStyleIdx="0" presStyleCnt="1" custScaleY="143423" custLinFactNeighborY="34154">
        <dgm:presLayoutVars>
          <dgm:bulletEnabled val="1"/>
        </dgm:presLayoutVars>
      </dgm:prSet>
      <dgm:spPr/>
    </dgm:pt>
  </dgm:ptLst>
  <dgm:cxnLst>
    <dgm:cxn modelId="{0034B40B-D20F-4DD2-8F7B-DA031BB2254A}" srcId="{A22A5AF0-CEE9-442A-B182-3B60937CD460}" destId="{69392904-FA80-4503-B6A3-0D8B4A1ECA94}" srcOrd="9" destOrd="0" parTransId="{45A69C4D-937E-43FB-985C-37DC397931F6}" sibTransId="{370D2776-832C-47AF-9C45-8E7A7A41E1BD}"/>
    <dgm:cxn modelId="{2DAB5612-65DF-4A29-B245-1F31AD23160E}" srcId="{A22A5AF0-CEE9-442A-B182-3B60937CD460}" destId="{F9D6CB61-0B6B-4F36-8C13-905E20305AE4}" srcOrd="5" destOrd="0" parTransId="{79F7A30F-7AAB-4DF5-8820-7D33574CE26B}" sibTransId="{67159863-DE09-4009-872D-9FBB103772FC}"/>
    <dgm:cxn modelId="{81091C17-3DAE-40EC-9FD3-2CFC15B3B8B8}" type="presOf" srcId="{32A0D9EB-6AB1-455F-8F24-C6B957292815}" destId="{F3F9A1E2-E315-4BE6-8E7C-E48FAB841408}" srcOrd="0" destOrd="3" presId="urn:microsoft.com/office/officeart/2005/8/layout/vList2"/>
    <dgm:cxn modelId="{156B891F-BAFF-4869-A867-FF9831BB6FF3}" srcId="{A22A5AF0-CEE9-442A-B182-3B60937CD460}" destId="{D175560D-5539-4C58-9D71-058802C39735}" srcOrd="2" destOrd="0" parTransId="{9BD5BF4E-482A-49CA-94FD-FF10A9A8E145}" sibTransId="{48BF92D9-6134-4E59-908A-6802AB98A901}"/>
    <dgm:cxn modelId="{BB913E23-4A41-4DDF-8736-094075DBFFBA}" type="presOf" srcId="{FB0F2E5B-BCF5-4637-9C8A-EAB11F85593F}" destId="{F3F9A1E2-E315-4BE6-8E7C-E48FAB841408}" srcOrd="0" destOrd="0" presId="urn:microsoft.com/office/officeart/2005/8/layout/vList2"/>
    <dgm:cxn modelId="{795CDB3C-CA8A-497B-95D6-089D5938BA2D}" srcId="{819DF521-FFF0-4B97-A98B-97C804DE2E59}" destId="{A22A5AF0-CEE9-442A-B182-3B60937CD460}" srcOrd="0" destOrd="0" parTransId="{E533E0BF-C6E0-42CC-BD95-3AF05EB41D3E}" sibTransId="{2A9A281E-19BC-469D-A66F-D0FCF1824199}"/>
    <dgm:cxn modelId="{B0B3B13E-DB57-4437-A0BD-A31D38265A0F}" type="presOf" srcId="{A22A5AF0-CEE9-442A-B182-3B60937CD460}" destId="{816AD470-5C46-4F2A-9B60-3D840C1838F4}" srcOrd="0" destOrd="0" presId="urn:microsoft.com/office/officeart/2005/8/layout/vList2"/>
    <dgm:cxn modelId="{267EB447-ADA5-4E76-90D4-9F26A31F198F}" type="presOf" srcId="{B9E4384B-AB00-4DFA-8078-3C20451169DF}" destId="{F3F9A1E2-E315-4BE6-8E7C-E48FAB841408}" srcOrd="0" destOrd="6" presId="urn:microsoft.com/office/officeart/2005/8/layout/vList2"/>
    <dgm:cxn modelId="{21CD096D-DCBF-4B7D-AC9B-AA9DC85CCAA3}" srcId="{A22A5AF0-CEE9-442A-B182-3B60937CD460}" destId="{B9E4384B-AB00-4DFA-8078-3C20451169DF}" srcOrd="6" destOrd="0" parTransId="{B4E50B67-2431-4254-9988-28BEFA4263E7}" sibTransId="{644F5D5C-C0ED-490B-BE8E-13BA021C4663}"/>
    <dgm:cxn modelId="{E9E9C74D-286D-4110-9BAB-8AFD74D20EAA}" type="presOf" srcId="{69392904-FA80-4503-B6A3-0D8B4A1ECA94}" destId="{F3F9A1E2-E315-4BE6-8E7C-E48FAB841408}" srcOrd="0" destOrd="9" presId="urn:microsoft.com/office/officeart/2005/8/layout/vList2"/>
    <dgm:cxn modelId="{CECBCA6E-531A-41CC-A814-D92D8ADEF665}" srcId="{A22A5AF0-CEE9-442A-B182-3B60937CD460}" destId="{2389C6A0-052C-45D1-8D18-2FE81BD26F15}" srcOrd="7" destOrd="0" parTransId="{E3B7A76A-49AF-4229-B9D3-4273237CD656}" sibTransId="{028A449E-CC7D-4660-8670-C92CD9266104}"/>
    <dgm:cxn modelId="{2E130954-B708-4DBE-84FA-0EE2EA1BC05A}" type="presOf" srcId="{819DF521-FFF0-4B97-A98B-97C804DE2E59}" destId="{4846F5B6-8BCF-4067-B67F-7251DF3680FF}" srcOrd="0" destOrd="0" presId="urn:microsoft.com/office/officeart/2005/8/layout/vList2"/>
    <dgm:cxn modelId="{1DBBC582-1A9F-46B9-89CA-FD6368189049}" srcId="{A22A5AF0-CEE9-442A-B182-3B60937CD460}" destId="{5509B059-3EF1-4290-978C-906D073EF520}" srcOrd="1" destOrd="0" parTransId="{3E6E0AD1-B603-4322-8BD6-AB0ADE07C2D9}" sibTransId="{E60797B0-B9AA-49D0-8FFF-5D1428BC507B}"/>
    <dgm:cxn modelId="{2098058A-9F81-4442-B955-35A4E04EC0B6}" srcId="{A22A5AF0-CEE9-442A-B182-3B60937CD460}" destId="{32A0D9EB-6AB1-455F-8F24-C6B957292815}" srcOrd="3" destOrd="0" parTransId="{351EF322-2AB7-47D4-B5E7-50BD04E63EBD}" sibTransId="{9249C1FE-46EC-4093-AEE8-82AA372D465A}"/>
    <dgm:cxn modelId="{BBAECC90-2B9A-4C33-91C0-0BE4E8523569}" srcId="{A22A5AF0-CEE9-442A-B182-3B60937CD460}" destId="{27202B91-02B2-4E38-93CE-2493C132536E}" srcOrd="8" destOrd="0" parTransId="{9B19FA98-6D11-4429-8A2D-B4D7FD2D456C}" sibTransId="{7522FEE8-C1F1-490E-AC7B-AB1A321BF399}"/>
    <dgm:cxn modelId="{EDF0C7A3-9302-47CF-9ABD-CE3135843EA3}" srcId="{A22A5AF0-CEE9-442A-B182-3B60937CD460}" destId="{FB0F2E5B-BCF5-4637-9C8A-EAB11F85593F}" srcOrd="0" destOrd="0" parTransId="{4C4189A9-BA94-4AD6-8E22-B50BA2D29400}" sibTransId="{B061AB4E-FB0E-4A47-96F5-7324DF54A6EE}"/>
    <dgm:cxn modelId="{0A440FC0-9B96-4563-A67F-30BC4DCAA850}" type="presOf" srcId="{27202B91-02B2-4E38-93CE-2493C132536E}" destId="{F3F9A1E2-E315-4BE6-8E7C-E48FAB841408}" srcOrd="0" destOrd="8" presId="urn:microsoft.com/office/officeart/2005/8/layout/vList2"/>
    <dgm:cxn modelId="{75F41EC6-E6CD-468D-8713-FFD1178101BE}" type="presOf" srcId="{2389C6A0-052C-45D1-8D18-2FE81BD26F15}" destId="{F3F9A1E2-E315-4BE6-8E7C-E48FAB841408}" srcOrd="0" destOrd="7" presId="urn:microsoft.com/office/officeart/2005/8/layout/vList2"/>
    <dgm:cxn modelId="{72D01DC8-BB6C-43AB-BDB9-6D73773595F5}" type="presOf" srcId="{D175560D-5539-4C58-9D71-058802C39735}" destId="{F3F9A1E2-E315-4BE6-8E7C-E48FAB841408}" srcOrd="0" destOrd="2" presId="urn:microsoft.com/office/officeart/2005/8/layout/vList2"/>
    <dgm:cxn modelId="{EE4CC6F4-3E9D-4DE3-95C2-E04E49F1A312}" srcId="{A22A5AF0-CEE9-442A-B182-3B60937CD460}" destId="{D2F1AF81-41D1-4B47-9B79-B7238C0B9641}" srcOrd="4" destOrd="0" parTransId="{E0131B27-A8FE-4BCE-846D-7C34DCD55AFB}" sibTransId="{4AC73272-98F6-467B-BEF2-DC0C50A5F6A7}"/>
    <dgm:cxn modelId="{20B392F9-34C2-452F-9390-5EF5AA4BCD2D}" type="presOf" srcId="{5509B059-3EF1-4290-978C-906D073EF520}" destId="{F3F9A1E2-E315-4BE6-8E7C-E48FAB841408}" srcOrd="0" destOrd="1" presId="urn:microsoft.com/office/officeart/2005/8/layout/vList2"/>
    <dgm:cxn modelId="{FE229BFC-BC53-42C9-9877-29CB97A12F29}" type="presOf" srcId="{F9D6CB61-0B6B-4F36-8C13-905E20305AE4}" destId="{F3F9A1E2-E315-4BE6-8E7C-E48FAB841408}" srcOrd="0" destOrd="5" presId="urn:microsoft.com/office/officeart/2005/8/layout/vList2"/>
    <dgm:cxn modelId="{BBB86AFF-38E3-4216-8DBF-3E9DCBD31651}" type="presOf" srcId="{D2F1AF81-41D1-4B47-9B79-B7238C0B9641}" destId="{F3F9A1E2-E315-4BE6-8E7C-E48FAB841408}" srcOrd="0" destOrd="4" presId="urn:microsoft.com/office/officeart/2005/8/layout/vList2"/>
    <dgm:cxn modelId="{AF14ED41-F3E5-49EB-BD2C-6271C09E1D06}" type="presParOf" srcId="{4846F5B6-8BCF-4067-B67F-7251DF3680FF}" destId="{816AD470-5C46-4F2A-9B60-3D840C1838F4}" srcOrd="0" destOrd="0" presId="urn:microsoft.com/office/officeart/2005/8/layout/vList2"/>
    <dgm:cxn modelId="{28E416CD-57BE-4EF7-A4B8-08E94E8732C0}" type="presParOf" srcId="{4846F5B6-8BCF-4067-B67F-7251DF3680FF}" destId="{F3F9A1E2-E315-4BE6-8E7C-E48FAB841408}"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19DF521-FFF0-4B97-A98B-97C804DE2E59}" type="doc">
      <dgm:prSet loTypeId="urn:microsoft.com/office/officeart/2005/8/layout/vList2" loCatId="list" qsTypeId="urn:microsoft.com/office/officeart/2005/8/quickstyle/3d1" qsCatId="3D" csTypeId="urn:microsoft.com/office/officeart/2005/8/colors/colorful4" csCatId="colorful" phldr="1"/>
      <dgm:spPr/>
      <dgm:t>
        <a:bodyPr/>
        <a:lstStyle/>
        <a:p>
          <a:endParaRPr lang="zh-CN" altLang="en-US"/>
        </a:p>
      </dgm:t>
    </dgm:pt>
    <dgm:pt modelId="{09292BCA-3EC6-4885-A90D-423B1ECDC8CB}">
      <dgm:prSet custT="1"/>
      <dgm:spPr/>
      <dgm:t>
        <a:bodyPr/>
        <a:lstStyle/>
        <a:p>
          <a:pPr rtl="0"/>
          <a:r>
            <a:rPr kumimoji="0" lang="zh-CN" altLang="en-US" sz="1600" b="1" i="0" u="none" strike="noStrike" cap="none" spc="200" normalizeH="0" baseline="0" noProof="0" dirty="0">
              <a:ln/>
              <a:effectLst/>
              <a:uLnTx/>
              <a:uFillTx/>
              <a:latin typeface="微软雅黑" pitchFamily="34" charset="-122"/>
              <a:ea typeface="微软雅黑" pitchFamily="34" charset="-122"/>
              <a:cs typeface="Times New Roman" panose="02020603050405020304" pitchFamily="18" charset="0"/>
            </a:rPr>
            <a:t>延长网络生命周期</a:t>
          </a:r>
          <a:r>
            <a:rPr kumimoji="0" lang="en-US" altLang="zh-CN" sz="1600" b="1" i="0" u="none" strike="noStrike" cap="none" spc="200" normalizeH="0" baseline="0" noProof="0" dirty="0">
              <a:ln/>
              <a:effectLst/>
              <a:uLnTx/>
              <a:uFillTx/>
              <a:latin typeface="微软雅黑" pitchFamily="34" charset="-122"/>
              <a:ea typeface="微软雅黑" pitchFamily="34" charset="-122"/>
              <a:cs typeface="Times New Roman" panose="02020603050405020304" pitchFamily="18" charset="0"/>
            </a:rPr>
            <a:t>(</a:t>
          </a:r>
          <a:r>
            <a:rPr kumimoji="0" lang="zh-CN" altLang="en-US" sz="1600" b="1" i="0" u="none" strike="noStrike" cap="none" spc="200" normalizeH="0" baseline="0" noProof="0" dirty="0">
              <a:ln/>
              <a:effectLst/>
              <a:uLnTx/>
              <a:uFillTx/>
              <a:latin typeface="微软雅黑" pitchFamily="34" charset="-122"/>
              <a:ea typeface="微软雅黑" pitchFamily="34" charset="-122"/>
              <a:cs typeface="Times New Roman" panose="02020603050405020304" pitchFamily="18" charset="0"/>
            </a:rPr>
            <a:t>贪婪算法</a:t>
          </a:r>
          <a:r>
            <a:rPr kumimoji="0" lang="en-US" altLang="zh-CN" sz="1600" b="1" i="0" u="none" strike="noStrike" cap="none" spc="200" normalizeH="0" baseline="0" noProof="0" dirty="0">
              <a:ln/>
              <a:effectLst/>
              <a:uLnTx/>
              <a:uFillTx/>
              <a:latin typeface="微软雅黑" pitchFamily="34" charset="-122"/>
              <a:ea typeface="微软雅黑" pitchFamily="34" charset="-122"/>
              <a:cs typeface="Times New Roman" panose="02020603050405020304" pitchFamily="18" charset="0"/>
            </a:rPr>
            <a:t>)</a:t>
          </a:r>
          <a:endParaRPr lang="zh-CN" altLang="en-US" sz="1600" dirty="0">
            <a:latin typeface="微软雅黑" pitchFamily="34" charset="-122"/>
            <a:ea typeface="微软雅黑" pitchFamily="34" charset="-122"/>
          </a:endParaRPr>
        </a:p>
      </dgm:t>
    </dgm:pt>
    <dgm:pt modelId="{2BCF9AF9-60B5-46D6-B087-A86279CADD37}" type="parTrans" cxnId="{3AF66DB4-D49E-4097-82D7-9B487E30E4A2}">
      <dgm:prSet/>
      <dgm:spPr/>
      <dgm:t>
        <a:bodyPr/>
        <a:lstStyle/>
        <a:p>
          <a:endParaRPr lang="zh-CN" altLang="en-US" sz="2000">
            <a:latin typeface="微软雅黑" pitchFamily="34" charset="-122"/>
            <a:ea typeface="微软雅黑" pitchFamily="34" charset="-122"/>
          </a:endParaRPr>
        </a:p>
      </dgm:t>
    </dgm:pt>
    <dgm:pt modelId="{307EF8CB-DFEB-4EA0-958D-AEF203616CE8}" type="sibTrans" cxnId="{3AF66DB4-D49E-4097-82D7-9B487E30E4A2}">
      <dgm:prSet/>
      <dgm:spPr/>
      <dgm:t>
        <a:bodyPr/>
        <a:lstStyle/>
        <a:p>
          <a:endParaRPr lang="zh-CN" altLang="en-US" sz="2000">
            <a:latin typeface="微软雅黑" pitchFamily="34" charset="-122"/>
            <a:ea typeface="微软雅黑" pitchFamily="34" charset="-122"/>
          </a:endParaRPr>
        </a:p>
      </dgm:t>
    </dgm:pt>
    <dgm:pt modelId="{804AE7FF-6543-4AB5-9411-BBB69D3A7552}">
      <dgm:prSet custT="1"/>
      <dgm:spPr/>
      <dgm:t>
        <a:bodyPr/>
        <a:lstStyle/>
        <a:p>
          <a:pPr rtl="0"/>
          <a:r>
            <a:rPr lang="zh-CN" altLang="en-US" sz="1200" b="1" dirty="0">
              <a:latin typeface="微软雅黑" pitchFamily="34" charset="-122"/>
              <a:ea typeface="微软雅黑" pitchFamily="34" charset="-122"/>
              <a:cs typeface="Times New Roman" panose="02020603050405020304" pitchFamily="18" charset="0"/>
            </a:rPr>
            <a:t>目标位置优化</a:t>
          </a:r>
          <a:r>
            <a:rPr lang="zh-CN" altLang="en-US" sz="1200" dirty="0">
              <a:latin typeface="微软雅黑" pitchFamily="34" charset="-122"/>
              <a:ea typeface="微软雅黑" pitchFamily="34" charset="-122"/>
              <a:cs typeface="Times New Roman" panose="02020603050405020304" pitchFamily="18" charset="0"/>
            </a:rPr>
            <a:t>阶段，</a:t>
          </a:r>
          <a:endParaRPr lang="zh-CN" altLang="en-US" sz="1200" dirty="0">
            <a:latin typeface="微软雅黑" pitchFamily="34" charset="-122"/>
            <a:ea typeface="微软雅黑" pitchFamily="34" charset="-122"/>
          </a:endParaRPr>
        </a:p>
      </dgm:t>
    </dgm:pt>
    <dgm:pt modelId="{1746FB9D-ED5A-4182-A39D-5B8F80415A84}" type="parTrans" cxnId="{0F00EE92-FDAD-49DF-AAD1-3E4FAA907964}">
      <dgm:prSet/>
      <dgm:spPr/>
      <dgm:t>
        <a:bodyPr/>
        <a:lstStyle/>
        <a:p>
          <a:endParaRPr lang="zh-CN" altLang="en-US" sz="2000">
            <a:latin typeface="微软雅黑" pitchFamily="34" charset="-122"/>
            <a:ea typeface="微软雅黑" pitchFamily="34" charset="-122"/>
          </a:endParaRPr>
        </a:p>
      </dgm:t>
    </dgm:pt>
    <dgm:pt modelId="{B24C02DD-35CD-48B1-B806-8DB2A9077C45}" type="sibTrans" cxnId="{0F00EE92-FDAD-49DF-AAD1-3E4FAA907964}">
      <dgm:prSet/>
      <dgm:spPr/>
      <dgm:t>
        <a:bodyPr/>
        <a:lstStyle/>
        <a:p>
          <a:endParaRPr lang="zh-CN" altLang="en-US" sz="2000">
            <a:latin typeface="微软雅黑" pitchFamily="34" charset="-122"/>
            <a:ea typeface="微软雅黑" pitchFamily="34" charset="-122"/>
          </a:endParaRPr>
        </a:p>
      </dgm:t>
    </dgm:pt>
    <dgm:pt modelId="{8DD42F7C-A09C-4BFC-8021-EFD65FF92591}">
      <dgm:prSet custT="1"/>
      <dgm:spPr/>
      <dgm:t>
        <a:bodyPr/>
        <a:lstStyle/>
        <a:p>
          <a:pPr rtl="0"/>
          <a:r>
            <a:rPr lang="zh-CN" altLang="en-US" sz="1600" b="1" dirty="0">
              <a:latin typeface="微软雅黑" pitchFamily="34" charset="-122"/>
              <a:ea typeface="微软雅黑" pitchFamily="34" charset="-122"/>
            </a:rPr>
            <a:t>实验</a:t>
          </a:r>
        </a:p>
      </dgm:t>
    </dgm:pt>
    <dgm:pt modelId="{195815C5-8366-46F9-8C05-CB7C8806F8E5}" type="sibTrans" cxnId="{4B046339-2710-45D7-B822-A40FA99B30A6}">
      <dgm:prSet/>
      <dgm:spPr/>
      <dgm:t>
        <a:bodyPr/>
        <a:lstStyle/>
        <a:p>
          <a:endParaRPr lang="zh-CN" altLang="en-US" sz="2000">
            <a:latin typeface="微软雅黑" pitchFamily="34" charset="-122"/>
            <a:ea typeface="微软雅黑" pitchFamily="34" charset="-122"/>
          </a:endParaRPr>
        </a:p>
      </dgm:t>
    </dgm:pt>
    <dgm:pt modelId="{7A727EB5-9DC7-438F-A08B-CF51120A4ACB}" type="parTrans" cxnId="{4B046339-2710-45D7-B822-A40FA99B30A6}">
      <dgm:prSet/>
      <dgm:spPr/>
      <dgm:t>
        <a:bodyPr/>
        <a:lstStyle/>
        <a:p>
          <a:endParaRPr lang="zh-CN" altLang="en-US" sz="2000">
            <a:latin typeface="微软雅黑" pitchFamily="34" charset="-122"/>
            <a:ea typeface="微软雅黑" pitchFamily="34" charset="-122"/>
          </a:endParaRPr>
        </a:p>
      </dgm:t>
    </dgm:pt>
    <dgm:pt modelId="{58B63345-2E9C-4CA0-9547-A2E1854D0192}">
      <dgm:prSet custT="1"/>
      <dgm:spPr/>
      <dgm:t>
        <a:bodyPr/>
        <a:lstStyle/>
        <a:p>
          <a:pPr rtl="0"/>
          <a:r>
            <a:rPr lang="zh-CN" altLang="en-US" sz="1200" dirty="0">
              <a:latin typeface="微软雅黑" pitchFamily="34" charset="-122"/>
              <a:ea typeface="微软雅黑" pitchFamily="34" charset="-122"/>
              <a:cs typeface="Times New Roman" panose="02020603050405020304" pitchFamily="18" charset="0"/>
            </a:rPr>
            <a:t>平面区域，</a:t>
          </a:r>
          <a:r>
            <a:rPr lang="zh-CN" altLang="zh-CN" sz="1200" dirty="0">
              <a:latin typeface="微软雅黑" pitchFamily="34" charset="-122"/>
              <a:ea typeface="微软雅黑" pitchFamily="34" charset="-122"/>
              <a:cs typeface="Times New Roman" panose="02020603050405020304" pitchFamily="18" charset="0"/>
            </a:rPr>
            <a:t>从</a:t>
          </a:r>
          <a:r>
            <a:rPr lang="zh-CN" altLang="zh-CN" sz="1200" b="1" dirty="0">
              <a:latin typeface="微软雅黑" pitchFamily="34" charset="-122"/>
              <a:ea typeface="微软雅黑" pitchFamily="34" charset="-122"/>
              <a:cs typeface="Times New Roman" panose="02020603050405020304" pitchFamily="18" charset="0"/>
            </a:rPr>
            <a:t>覆盖率、平均移动距离、能耗、网络吞吐量、剩余能量差</a:t>
          </a:r>
          <a:r>
            <a:rPr lang="zh-CN" altLang="zh-CN" sz="1200" dirty="0">
              <a:latin typeface="微软雅黑" pitchFamily="34" charset="-122"/>
              <a:ea typeface="微软雅黑" pitchFamily="34" charset="-122"/>
              <a:cs typeface="Times New Roman" panose="02020603050405020304" pitchFamily="18" charset="0"/>
            </a:rPr>
            <a:t>五个角度进行实验，以验证方法的可行性。</a:t>
          </a:r>
          <a:endParaRPr lang="zh-CN" sz="1200" dirty="0">
            <a:latin typeface="微软雅黑" pitchFamily="34" charset="-122"/>
            <a:ea typeface="微软雅黑" pitchFamily="34" charset="-122"/>
          </a:endParaRPr>
        </a:p>
      </dgm:t>
    </dgm:pt>
    <dgm:pt modelId="{D04D411B-9770-4C16-86B3-F7E4BF229115}" type="parTrans" cxnId="{224B3081-20DD-408B-90CD-17EF1A5FB7CA}">
      <dgm:prSet/>
      <dgm:spPr/>
      <dgm:t>
        <a:bodyPr/>
        <a:lstStyle/>
        <a:p>
          <a:endParaRPr lang="zh-CN" altLang="en-US" sz="2000">
            <a:latin typeface="微软雅黑" pitchFamily="34" charset="-122"/>
            <a:ea typeface="微软雅黑" pitchFamily="34" charset="-122"/>
          </a:endParaRPr>
        </a:p>
      </dgm:t>
    </dgm:pt>
    <dgm:pt modelId="{474EEBCF-9E0A-40E0-B88B-ADAB0FC0F923}" type="sibTrans" cxnId="{224B3081-20DD-408B-90CD-17EF1A5FB7CA}">
      <dgm:prSet/>
      <dgm:spPr/>
      <dgm:t>
        <a:bodyPr/>
        <a:lstStyle/>
        <a:p>
          <a:endParaRPr lang="zh-CN" altLang="en-US" sz="2000">
            <a:latin typeface="微软雅黑" pitchFamily="34" charset="-122"/>
            <a:ea typeface="微软雅黑" pitchFamily="34" charset="-122"/>
          </a:endParaRPr>
        </a:p>
      </dgm:t>
    </dgm:pt>
    <dgm:pt modelId="{E8AB0B7C-BFEF-4978-A354-FA03F6210A8E}">
      <dgm:prSet custT="1"/>
      <dgm:spPr/>
      <dgm:t>
        <a:bodyPr/>
        <a:lstStyle/>
        <a:p>
          <a:pPr rtl="0"/>
          <a:r>
            <a:rPr lang="zh-CN" altLang="en-US" sz="1200" dirty="0">
              <a:latin typeface="微软雅黑" pitchFamily="34" charset="-122"/>
              <a:ea typeface="微软雅黑" pitchFamily="34" charset="-122"/>
              <a:cs typeface="Times New Roman" panose="02020603050405020304" pitchFamily="18" charset="0"/>
            </a:rPr>
            <a:t>提出贪婪算法三个原则：</a:t>
          </a:r>
          <a:r>
            <a:rPr lang="zh-CN" altLang="en-US" sz="1200" b="1" dirty="0">
              <a:latin typeface="微软雅黑" pitchFamily="34" charset="-122"/>
              <a:ea typeface="微软雅黑" pitchFamily="34" charset="-122"/>
              <a:cs typeface="Times New Roman" panose="02020603050405020304" pitchFamily="18" charset="0"/>
            </a:rPr>
            <a:t>移动距离、能量、目标位置交换</a:t>
          </a:r>
          <a:r>
            <a:rPr lang="zh-CN" altLang="en-US" sz="1200" dirty="0">
              <a:latin typeface="微软雅黑" pitchFamily="34" charset="-122"/>
              <a:ea typeface="微软雅黑" pitchFamily="34" charset="-122"/>
              <a:cs typeface="Times New Roman" panose="02020603050405020304" pitchFamily="18" charset="0"/>
            </a:rPr>
            <a:t>，确定节点与候选位置的最优匹配，重新进行节点部署，从而完成覆盖优化。</a:t>
          </a:r>
          <a:endParaRPr lang="zh-CN" altLang="en-US" sz="1200" dirty="0">
            <a:latin typeface="微软雅黑" pitchFamily="34" charset="-122"/>
            <a:ea typeface="微软雅黑" pitchFamily="34" charset="-122"/>
          </a:endParaRPr>
        </a:p>
      </dgm:t>
    </dgm:pt>
    <dgm:pt modelId="{2E3DEF23-D240-4542-95D0-01DC94EC72C5}" type="parTrans" cxnId="{025F3669-4FE7-48B6-8AFE-C0BF372FC6FA}">
      <dgm:prSet/>
      <dgm:spPr/>
      <dgm:t>
        <a:bodyPr/>
        <a:lstStyle/>
        <a:p>
          <a:endParaRPr lang="zh-CN" altLang="en-US"/>
        </a:p>
      </dgm:t>
    </dgm:pt>
    <dgm:pt modelId="{55700140-103D-47D1-A4E5-7E3A93E8DF56}" type="sibTrans" cxnId="{025F3669-4FE7-48B6-8AFE-C0BF372FC6FA}">
      <dgm:prSet/>
      <dgm:spPr/>
      <dgm:t>
        <a:bodyPr/>
        <a:lstStyle/>
        <a:p>
          <a:endParaRPr lang="zh-CN" altLang="en-US"/>
        </a:p>
      </dgm:t>
    </dgm:pt>
    <dgm:pt modelId="{4846F5B6-8BCF-4067-B67F-7251DF3680FF}" type="pres">
      <dgm:prSet presAssocID="{819DF521-FFF0-4B97-A98B-97C804DE2E59}" presName="linear" presStyleCnt="0">
        <dgm:presLayoutVars>
          <dgm:animLvl val="lvl"/>
          <dgm:resizeHandles val="exact"/>
        </dgm:presLayoutVars>
      </dgm:prSet>
      <dgm:spPr/>
    </dgm:pt>
    <dgm:pt modelId="{434C562B-783B-4A4E-BB8D-7C8E5D08CF08}" type="pres">
      <dgm:prSet presAssocID="{09292BCA-3EC6-4885-A90D-423B1ECDC8CB}" presName="parentText" presStyleLbl="node1" presStyleIdx="0" presStyleCnt="2" custScaleY="90158" custLinFactNeighborX="948" custLinFactNeighborY="3645">
        <dgm:presLayoutVars>
          <dgm:chMax val="0"/>
          <dgm:bulletEnabled val="1"/>
        </dgm:presLayoutVars>
      </dgm:prSet>
      <dgm:spPr/>
    </dgm:pt>
    <dgm:pt modelId="{78C22BAB-813C-4FFD-BEA7-98379D9032D3}" type="pres">
      <dgm:prSet presAssocID="{09292BCA-3EC6-4885-A90D-423B1ECDC8CB}" presName="childText" presStyleLbl="revTx" presStyleIdx="0" presStyleCnt="2" custScaleY="289992" custLinFactNeighborX="-47" custLinFactNeighborY="5817">
        <dgm:presLayoutVars>
          <dgm:bulletEnabled val="1"/>
        </dgm:presLayoutVars>
      </dgm:prSet>
      <dgm:spPr/>
    </dgm:pt>
    <dgm:pt modelId="{986069DE-BF7D-4E45-A386-B7472BF37F95}" type="pres">
      <dgm:prSet presAssocID="{8DD42F7C-A09C-4BFC-8021-EFD65FF92591}" presName="parentText" presStyleLbl="node1" presStyleIdx="1" presStyleCnt="2" custScaleY="99453" custLinFactNeighborX="-247" custLinFactNeighborY="-1570">
        <dgm:presLayoutVars>
          <dgm:chMax val="0"/>
          <dgm:bulletEnabled val="1"/>
        </dgm:presLayoutVars>
      </dgm:prSet>
      <dgm:spPr/>
    </dgm:pt>
    <dgm:pt modelId="{8B4FD059-C538-494D-9DB4-BAF91FF5BE1E}" type="pres">
      <dgm:prSet presAssocID="{8DD42F7C-A09C-4BFC-8021-EFD65FF92591}" presName="childText" presStyleLbl="revTx" presStyleIdx="1" presStyleCnt="2" custLinFactNeighborX="-443" custLinFactNeighborY="3043">
        <dgm:presLayoutVars>
          <dgm:bulletEnabled val="1"/>
        </dgm:presLayoutVars>
      </dgm:prSet>
      <dgm:spPr/>
    </dgm:pt>
  </dgm:ptLst>
  <dgm:cxnLst>
    <dgm:cxn modelId="{8D2CF22A-75B8-45A2-8C37-12142F3F3F56}" type="presOf" srcId="{804AE7FF-6543-4AB5-9411-BBB69D3A7552}" destId="{78C22BAB-813C-4FFD-BEA7-98379D9032D3}" srcOrd="0" destOrd="0" presId="urn:microsoft.com/office/officeart/2005/8/layout/vList2"/>
    <dgm:cxn modelId="{8D518133-ED67-4C06-8AD3-E85656E7F25C}" type="presOf" srcId="{09292BCA-3EC6-4885-A90D-423B1ECDC8CB}" destId="{434C562B-783B-4A4E-BB8D-7C8E5D08CF08}" srcOrd="0" destOrd="0" presId="urn:microsoft.com/office/officeart/2005/8/layout/vList2"/>
    <dgm:cxn modelId="{4B046339-2710-45D7-B822-A40FA99B30A6}" srcId="{819DF521-FFF0-4B97-A98B-97C804DE2E59}" destId="{8DD42F7C-A09C-4BFC-8021-EFD65FF92591}" srcOrd="1" destOrd="0" parTransId="{7A727EB5-9DC7-438F-A08B-CF51120A4ACB}" sibTransId="{195815C5-8366-46F9-8C05-CB7C8806F8E5}"/>
    <dgm:cxn modelId="{C142E743-A52D-4EB8-857A-38EC09B47792}" type="presOf" srcId="{58B63345-2E9C-4CA0-9547-A2E1854D0192}" destId="{8B4FD059-C538-494D-9DB4-BAF91FF5BE1E}" srcOrd="0" destOrd="0" presId="urn:microsoft.com/office/officeart/2005/8/layout/vList2"/>
    <dgm:cxn modelId="{025F3669-4FE7-48B6-8AFE-C0BF372FC6FA}" srcId="{09292BCA-3EC6-4885-A90D-423B1ECDC8CB}" destId="{E8AB0B7C-BFEF-4978-A354-FA03F6210A8E}" srcOrd="1" destOrd="0" parTransId="{2E3DEF23-D240-4542-95D0-01DC94EC72C5}" sibTransId="{55700140-103D-47D1-A4E5-7E3A93E8DF56}"/>
    <dgm:cxn modelId="{2E130954-B708-4DBE-84FA-0EE2EA1BC05A}" type="presOf" srcId="{819DF521-FFF0-4B97-A98B-97C804DE2E59}" destId="{4846F5B6-8BCF-4067-B67F-7251DF3680FF}" srcOrd="0" destOrd="0" presId="urn:microsoft.com/office/officeart/2005/8/layout/vList2"/>
    <dgm:cxn modelId="{224B3081-20DD-408B-90CD-17EF1A5FB7CA}" srcId="{8DD42F7C-A09C-4BFC-8021-EFD65FF92591}" destId="{58B63345-2E9C-4CA0-9547-A2E1854D0192}" srcOrd="0" destOrd="0" parTransId="{D04D411B-9770-4C16-86B3-F7E4BF229115}" sibTransId="{474EEBCF-9E0A-40E0-B88B-ADAB0FC0F923}"/>
    <dgm:cxn modelId="{0F00EE92-FDAD-49DF-AAD1-3E4FAA907964}" srcId="{09292BCA-3EC6-4885-A90D-423B1ECDC8CB}" destId="{804AE7FF-6543-4AB5-9411-BBB69D3A7552}" srcOrd="0" destOrd="0" parTransId="{1746FB9D-ED5A-4182-A39D-5B8F80415A84}" sibTransId="{B24C02DD-35CD-48B1-B806-8DB2A9077C45}"/>
    <dgm:cxn modelId="{B02FAAA1-177C-430E-8A3E-A7C630C0A2B8}" type="presOf" srcId="{8DD42F7C-A09C-4BFC-8021-EFD65FF92591}" destId="{986069DE-BF7D-4E45-A386-B7472BF37F95}" srcOrd="0" destOrd="0" presId="urn:microsoft.com/office/officeart/2005/8/layout/vList2"/>
    <dgm:cxn modelId="{3AF66DB4-D49E-4097-82D7-9B487E30E4A2}" srcId="{819DF521-FFF0-4B97-A98B-97C804DE2E59}" destId="{09292BCA-3EC6-4885-A90D-423B1ECDC8CB}" srcOrd="0" destOrd="0" parTransId="{2BCF9AF9-60B5-46D6-B087-A86279CADD37}" sibTransId="{307EF8CB-DFEB-4EA0-958D-AEF203616CE8}"/>
    <dgm:cxn modelId="{F39E8AD8-A5C2-45C3-9514-9CE93B9E16F6}" type="presOf" srcId="{E8AB0B7C-BFEF-4978-A354-FA03F6210A8E}" destId="{78C22BAB-813C-4FFD-BEA7-98379D9032D3}" srcOrd="0" destOrd="1" presId="urn:microsoft.com/office/officeart/2005/8/layout/vList2"/>
    <dgm:cxn modelId="{730A74A5-2C0D-4B34-8F0E-86173A6B8599}" type="presParOf" srcId="{4846F5B6-8BCF-4067-B67F-7251DF3680FF}" destId="{434C562B-783B-4A4E-BB8D-7C8E5D08CF08}" srcOrd="0" destOrd="0" presId="urn:microsoft.com/office/officeart/2005/8/layout/vList2"/>
    <dgm:cxn modelId="{E2274ADA-98D6-498C-AC55-040FEE9A2986}" type="presParOf" srcId="{4846F5B6-8BCF-4067-B67F-7251DF3680FF}" destId="{78C22BAB-813C-4FFD-BEA7-98379D9032D3}" srcOrd="1" destOrd="0" presId="urn:microsoft.com/office/officeart/2005/8/layout/vList2"/>
    <dgm:cxn modelId="{443A2E7B-F5DD-4BBD-A0C5-0C62C5DA4916}" type="presParOf" srcId="{4846F5B6-8BCF-4067-B67F-7251DF3680FF}" destId="{986069DE-BF7D-4E45-A386-B7472BF37F95}" srcOrd="2" destOrd="0" presId="urn:microsoft.com/office/officeart/2005/8/layout/vList2"/>
    <dgm:cxn modelId="{AB545F89-81DE-46DA-B7ED-791345A7DD59}" type="presParOf" srcId="{4846F5B6-8BCF-4067-B67F-7251DF3680FF}" destId="{8B4FD059-C538-494D-9DB4-BAF91FF5BE1E}" srcOrd="3" destOrd="0" presId="urn:microsoft.com/office/officeart/2005/8/layout/vList2"/>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4E61A34-3650-4511-A7CB-545ACE76F9D5}" type="doc">
      <dgm:prSet loTypeId="urn:microsoft.com/office/officeart/2005/8/layout/vList2" loCatId="list" qsTypeId="urn:microsoft.com/office/officeart/2005/8/quickstyle/3d1" qsCatId="3D" csTypeId="urn:microsoft.com/office/officeart/2005/8/colors/colorful4" csCatId="colorful" phldr="1"/>
      <dgm:spPr/>
      <dgm:t>
        <a:bodyPr/>
        <a:lstStyle/>
        <a:p>
          <a:endParaRPr lang="zh-CN" altLang="en-US"/>
        </a:p>
      </dgm:t>
    </dgm:pt>
    <dgm:pt modelId="{559F9AC8-FE56-4771-BC10-C0CF5EB306AA}">
      <dgm:prSet custT="1"/>
      <dgm:spPr/>
      <dgm:t>
        <a:bodyPr/>
        <a:lstStyle/>
        <a:p>
          <a:pPr marL="36000" indent="-36000" algn="just" rtl="0">
            <a:lnSpc>
              <a:spcPct val="100000"/>
            </a:lnSpc>
            <a:spcAft>
              <a:spcPts val="0"/>
            </a:spcAft>
          </a:pPr>
          <a:r>
            <a:rPr lang="en-US" altLang="zh-CN" sz="1200" b="1" dirty="0">
              <a:latin typeface="Times New Roman" pitchFamily="18" charset="0"/>
              <a:ea typeface="微软雅黑" pitchFamily="34" charset="-122"/>
              <a:cs typeface="Times New Roman" pitchFamily="18" charset="0"/>
            </a:rPr>
            <a:t>(2)</a:t>
          </a:r>
          <a:r>
            <a:rPr lang="zh-CN" altLang="en-US" sz="1200" b="1" dirty="0">
              <a:latin typeface="Times New Roman" pitchFamily="18" charset="0"/>
              <a:ea typeface="微软雅黑" pitchFamily="34" charset="-122"/>
              <a:cs typeface="Times New Roman" pitchFamily="18" charset="0"/>
            </a:rPr>
            <a:t>改进</a:t>
          </a:r>
          <a:r>
            <a:rPr lang="en-US" sz="1200" b="1" dirty="0">
              <a:latin typeface="Times New Roman" pitchFamily="18" charset="0"/>
              <a:ea typeface="微软雅黑" pitchFamily="34" charset="-122"/>
              <a:cs typeface="Times New Roman" pitchFamily="18" charset="0"/>
            </a:rPr>
            <a:t>K-means</a:t>
          </a:r>
          <a:r>
            <a:rPr lang="zh-CN" sz="1200" b="1" dirty="0">
              <a:latin typeface="Times New Roman" pitchFamily="18" charset="0"/>
              <a:ea typeface="微软雅黑" pitchFamily="34" charset="-122"/>
              <a:cs typeface="Times New Roman" pitchFamily="18" charset="0"/>
            </a:rPr>
            <a:t>：</a:t>
          </a:r>
          <a:r>
            <a:rPr lang="zh-CN" sz="1200" dirty="0">
              <a:latin typeface="Times New Roman" pitchFamily="18" charset="0"/>
              <a:ea typeface="微软雅黑" pitchFamily="34" charset="-122"/>
              <a:cs typeface="Times New Roman" pitchFamily="18" charset="0"/>
            </a:rPr>
            <a:t>网络划分成簇</a:t>
          </a:r>
        </a:p>
      </dgm:t>
    </dgm:pt>
    <dgm:pt modelId="{3645B7C8-1493-40C7-87A8-CC06FF943C3F}" type="parTrans" cxnId="{22BE6819-B3E6-435B-81A3-8E7AC77C1A9B}">
      <dgm:prSet/>
      <dgm:spPr/>
      <dgm:t>
        <a:bodyPr/>
        <a:lstStyle/>
        <a:p>
          <a:endParaRPr lang="zh-CN" altLang="en-US">
            <a:latin typeface="微软雅黑" pitchFamily="34" charset="-122"/>
            <a:ea typeface="微软雅黑" pitchFamily="34" charset="-122"/>
          </a:endParaRPr>
        </a:p>
      </dgm:t>
    </dgm:pt>
    <dgm:pt modelId="{725835E5-B443-402C-9E71-877552AB6487}" type="sibTrans" cxnId="{22BE6819-B3E6-435B-81A3-8E7AC77C1A9B}">
      <dgm:prSet/>
      <dgm:spPr/>
      <dgm:t>
        <a:bodyPr/>
        <a:lstStyle/>
        <a:p>
          <a:endParaRPr lang="zh-CN" altLang="en-US">
            <a:latin typeface="微软雅黑" pitchFamily="34" charset="-122"/>
            <a:ea typeface="微软雅黑" pitchFamily="34" charset="-122"/>
          </a:endParaRPr>
        </a:p>
      </dgm:t>
    </dgm:pt>
    <dgm:pt modelId="{79F61C3B-714B-43E5-B879-933F60910E89}">
      <dgm:prSet custT="1"/>
      <dgm:spPr/>
      <dgm:t>
        <a:bodyPr/>
        <a:lstStyle/>
        <a:p>
          <a:pPr rtl="0"/>
          <a:r>
            <a:rPr kumimoji="0" lang="zh-CN" altLang="en-US" sz="1600" b="1" i="0" u="none" strike="noStrike" cap="none" spc="200" normalizeH="0" baseline="0" noProof="0" dirty="0">
              <a:ln/>
              <a:effectLst/>
              <a:uLnTx/>
              <a:uFillTx/>
              <a:latin typeface="微软雅黑" pitchFamily="34" charset="-122"/>
              <a:ea typeface="微软雅黑" pitchFamily="34" charset="-122"/>
              <a:cs typeface="Times New Roman" panose="02020603050405020304" pitchFamily="18" charset="0"/>
            </a:rPr>
            <a:t>提高网络覆盖率</a:t>
          </a:r>
          <a:endParaRPr lang="zh-CN" altLang="en-US" sz="1600" dirty="0">
            <a:latin typeface="微软雅黑" pitchFamily="34" charset="-122"/>
            <a:ea typeface="微软雅黑" pitchFamily="34" charset="-122"/>
          </a:endParaRPr>
        </a:p>
      </dgm:t>
    </dgm:pt>
    <dgm:pt modelId="{D9AB3477-1C4E-46AA-9519-D8B84B1264CF}" type="parTrans" cxnId="{B61DAD63-6CF8-4894-BE8E-96D0AD9BAFB6}">
      <dgm:prSet/>
      <dgm:spPr/>
      <dgm:t>
        <a:bodyPr/>
        <a:lstStyle/>
        <a:p>
          <a:endParaRPr lang="zh-CN" altLang="en-US">
            <a:latin typeface="微软雅黑" pitchFamily="34" charset="-122"/>
            <a:ea typeface="微软雅黑" pitchFamily="34" charset="-122"/>
          </a:endParaRPr>
        </a:p>
      </dgm:t>
    </dgm:pt>
    <dgm:pt modelId="{817CDCCC-D68F-4CFF-8FED-E43B1AF927F5}" type="sibTrans" cxnId="{B61DAD63-6CF8-4894-BE8E-96D0AD9BAFB6}">
      <dgm:prSet/>
      <dgm:spPr/>
      <dgm:t>
        <a:bodyPr/>
        <a:lstStyle/>
        <a:p>
          <a:endParaRPr lang="zh-CN" altLang="en-US">
            <a:latin typeface="微软雅黑" pitchFamily="34" charset="-122"/>
            <a:ea typeface="微软雅黑" pitchFamily="34" charset="-122"/>
          </a:endParaRPr>
        </a:p>
      </dgm:t>
    </dgm:pt>
    <dgm:pt modelId="{79A92787-456A-48CB-ADCB-CCDD3B3E5E81}">
      <dgm:prSet custT="1"/>
      <dgm:spPr/>
      <dgm:t>
        <a:bodyPr/>
        <a:lstStyle/>
        <a:p>
          <a:pPr marL="36000" indent="-36000" algn="just" rtl="0">
            <a:lnSpc>
              <a:spcPct val="100000"/>
            </a:lnSpc>
            <a:spcAft>
              <a:spcPts val="0"/>
            </a:spcAft>
          </a:pPr>
          <a:r>
            <a:rPr lang="en-US" sz="1200" b="1" dirty="0">
              <a:latin typeface="Times New Roman" pitchFamily="18" charset="0"/>
              <a:ea typeface="微软雅黑" pitchFamily="34" charset="-122"/>
              <a:cs typeface="Times New Roman" pitchFamily="18" charset="0"/>
            </a:rPr>
            <a:t>(3)3D-Voronoi</a:t>
          </a:r>
          <a:r>
            <a:rPr lang="zh-CN" sz="1200" b="1" dirty="0">
              <a:latin typeface="Times New Roman" pitchFamily="18" charset="0"/>
              <a:ea typeface="微软雅黑" pitchFamily="34" charset="-122"/>
              <a:cs typeface="Times New Roman" pitchFamily="18" charset="0"/>
            </a:rPr>
            <a:t>划分：</a:t>
          </a:r>
          <a:r>
            <a:rPr lang="zh-CN" sz="1200" dirty="0">
              <a:latin typeface="Times New Roman" pitchFamily="18" charset="0"/>
              <a:ea typeface="微软雅黑" pitchFamily="34" charset="-122"/>
              <a:cs typeface="Times New Roman" pitchFamily="18" charset="0"/>
            </a:rPr>
            <a:t>据质心最远的</a:t>
          </a:r>
          <a:r>
            <a:rPr lang="zh-CN" altLang="en-US" sz="1200" dirty="0">
              <a:latin typeface="Times New Roman" pitchFamily="18" charset="0"/>
              <a:ea typeface="微软雅黑" pitchFamily="34" charset="-122"/>
              <a:cs typeface="Times New Roman" pitchFamily="18" charset="0"/>
            </a:rPr>
            <a:t>顶点</a:t>
          </a:r>
          <a:r>
            <a:rPr lang="zh-CN" sz="1200" dirty="0">
              <a:latin typeface="Times New Roman" pitchFamily="18" charset="0"/>
              <a:ea typeface="微软雅黑" pitchFamily="34" charset="-122"/>
              <a:cs typeface="Times New Roman" pitchFamily="18" charset="0"/>
            </a:rPr>
            <a:t>距离为单元的最佳感知半径</a:t>
          </a:r>
        </a:p>
      </dgm:t>
    </dgm:pt>
    <dgm:pt modelId="{8BF7CEBF-4178-4E76-A38A-BD1964202B23}" type="parTrans" cxnId="{305D5C10-7888-48FA-B4E6-397AED3C2338}">
      <dgm:prSet/>
      <dgm:spPr/>
      <dgm:t>
        <a:bodyPr/>
        <a:lstStyle/>
        <a:p>
          <a:endParaRPr lang="zh-CN" altLang="en-US"/>
        </a:p>
      </dgm:t>
    </dgm:pt>
    <dgm:pt modelId="{8F5E4F51-5B03-4EFB-AC7A-63AE6EA06A4F}" type="sibTrans" cxnId="{305D5C10-7888-48FA-B4E6-397AED3C2338}">
      <dgm:prSet/>
      <dgm:spPr/>
      <dgm:t>
        <a:bodyPr/>
        <a:lstStyle/>
        <a:p>
          <a:endParaRPr lang="zh-CN" altLang="en-US"/>
        </a:p>
      </dgm:t>
    </dgm:pt>
    <dgm:pt modelId="{37872508-BF43-4B3D-A7F8-20DAA63A1084}">
      <dgm:prSet custT="1"/>
      <dgm:spPr/>
      <dgm:t>
        <a:bodyPr/>
        <a:lstStyle/>
        <a:p>
          <a:pPr marL="36000" indent="-36000" algn="just" rtl="0">
            <a:lnSpc>
              <a:spcPct val="100000"/>
            </a:lnSpc>
            <a:spcAft>
              <a:spcPts val="0"/>
            </a:spcAft>
          </a:pPr>
          <a:endParaRPr lang="zh-CN" altLang="en-US" sz="1200" dirty="0">
            <a:latin typeface="Times New Roman" pitchFamily="18" charset="0"/>
            <a:ea typeface="微软雅黑" pitchFamily="34" charset="-122"/>
            <a:cs typeface="Times New Roman" pitchFamily="18" charset="0"/>
          </a:endParaRPr>
        </a:p>
      </dgm:t>
    </dgm:pt>
    <dgm:pt modelId="{8BA46C67-4DDC-432B-8C7C-419364A316D8}" type="parTrans" cxnId="{8AFD73D3-8538-4827-89B9-4D51D53F2AEE}">
      <dgm:prSet/>
      <dgm:spPr/>
      <dgm:t>
        <a:bodyPr/>
        <a:lstStyle/>
        <a:p>
          <a:endParaRPr lang="zh-CN" altLang="en-US"/>
        </a:p>
      </dgm:t>
    </dgm:pt>
    <dgm:pt modelId="{D3C5F77D-501F-44BC-8F21-A7D506950D80}" type="sibTrans" cxnId="{8AFD73D3-8538-4827-89B9-4D51D53F2AEE}">
      <dgm:prSet/>
      <dgm:spPr/>
      <dgm:t>
        <a:bodyPr/>
        <a:lstStyle/>
        <a:p>
          <a:endParaRPr lang="zh-CN" altLang="en-US"/>
        </a:p>
      </dgm:t>
    </dgm:pt>
    <dgm:pt modelId="{EF7B4998-B432-4D8C-88BB-BF7B3CEA7E7B}">
      <dgm:prSet custT="1"/>
      <dgm:spPr/>
      <dgm:t>
        <a:bodyPr/>
        <a:lstStyle/>
        <a:p>
          <a:pPr marL="36000" indent="-36000" algn="just" rtl="0">
            <a:lnSpc>
              <a:spcPct val="100000"/>
            </a:lnSpc>
            <a:spcAft>
              <a:spcPts val="0"/>
            </a:spcAft>
          </a:pPr>
          <a:endParaRPr lang="zh-CN" altLang="en-US" sz="1200" dirty="0">
            <a:latin typeface="Times New Roman" pitchFamily="18" charset="0"/>
            <a:ea typeface="微软雅黑" pitchFamily="34" charset="-122"/>
            <a:cs typeface="Times New Roman" pitchFamily="18" charset="0"/>
          </a:endParaRPr>
        </a:p>
      </dgm:t>
    </dgm:pt>
    <dgm:pt modelId="{CB94F144-8CAD-46B4-AA5A-BC2B36372361}" type="parTrans" cxnId="{C2504AF2-09BF-452D-A7A8-D54AF3A45505}">
      <dgm:prSet/>
      <dgm:spPr/>
      <dgm:t>
        <a:bodyPr/>
        <a:lstStyle/>
        <a:p>
          <a:endParaRPr lang="zh-CN" altLang="en-US"/>
        </a:p>
      </dgm:t>
    </dgm:pt>
    <dgm:pt modelId="{93B7FC41-AE9C-42DA-A78C-A7C7D13E767E}" type="sibTrans" cxnId="{C2504AF2-09BF-452D-A7A8-D54AF3A45505}">
      <dgm:prSet/>
      <dgm:spPr/>
      <dgm:t>
        <a:bodyPr/>
        <a:lstStyle/>
        <a:p>
          <a:endParaRPr lang="zh-CN" altLang="en-US"/>
        </a:p>
      </dgm:t>
    </dgm:pt>
    <dgm:pt modelId="{82135A62-6801-4604-B2FA-FFA7B45DF46C}">
      <dgm:prSet custT="1"/>
      <dgm:spPr/>
      <dgm:t>
        <a:bodyPr/>
        <a:lstStyle/>
        <a:p>
          <a:pPr marL="36000" indent="-36000" algn="just" rtl="0">
            <a:lnSpc>
              <a:spcPct val="100000"/>
            </a:lnSpc>
            <a:spcAft>
              <a:spcPts val="0"/>
            </a:spcAft>
          </a:pPr>
          <a:endParaRPr lang="zh-CN" altLang="en-US" sz="1200" dirty="0">
            <a:latin typeface="Times New Roman" pitchFamily="18" charset="0"/>
            <a:ea typeface="微软雅黑" pitchFamily="34" charset="-122"/>
            <a:cs typeface="Times New Roman" pitchFamily="18" charset="0"/>
          </a:endParaRPr>
        </a:p>
      </dgm:t>
    </dgm:pt>
    <dgm:pt modelId="{BC3647C6-ECCA-4E35-AEB7-9AD17E5288FB}" type="parTrans" cxnId="{E30D405E-7149-4786-A682-C465D9ECDC97}">
      <dgm:prSet/>
      <dgm:spPr/>
      <dgm:t>
        <a:bodyPr/>
        <a:lstStyle/>
        <a:p>
          <a:endParaRPr lang="zh-CN" altLang="en-US"/>
        </a:p>
      </dgm:t>
    </dgm:pt>
    <dgm:pt modelId="{52119666-10D2-48D2-97ED-3378EE4BB3D3}" type="sibTrans" cxnId="{E30D405E-7149-4786-A682-C465D9ECDC97}">
      <dgm:prSet/>
      <dgm:spPr/>
      <dgm:t>
        <a:bodyPr/>
        <a:lstStyle/>
        <a:p>
          <a:endParaRPr lang="zh-CN" altLang="en-US"/>
        </a:p>
      </dgm:t>
    </dgm:pt>
    <dgm:pt modelId="{4316067D-B47C-4E11-B752-9947D502EA71}">
      <dgm:prSet custT="1"/>
      <dgm:spPr/>
      <dgm:t>
        <a:bodyPr/>
        <a:lstStyle/>
        <a:p>
          <a:pPr marL="36000" indent="-36000" algn="just" rtl="0">
            <a:lnSpc>
              <a:spcPct val="100000"/>
            </a:lnSpc>
            <a:spcAft>
              <a:spcPts val="0"/>
            </a:spcAft>
          </a:pPr>
          <a:endParaRPr lang="zh-CN" altLang="en-US" sz="1200" dirty="0">
            <a:latin typeface="Times New Roman" pitchFamily="18" charset="0"/>
            <a:ea typeface="微软雅黑" pitchFamily="34" charset="-122"/>
            <a:cs typeface="Times New Roman" pitchFamily="18" charset="0"/>
          </a:endParaRPr>
        </a:p>
      </dgm:t>
    </dgm:pt>
    <dgm:pt modelId="{E5F12341-1198-4918-938C-D3C87F1CBC8A}" type="parTrans" cxnId="{6E07BB96-7C09-4B57-92FB-B6B1BEE585C3}">
      <dgm:prSet/>
      <dgm:spPr/>
      <dgm:t>
        <a:bodyPr/>
        <a:lstStyle/>
        <a:p>
          <a:endParaRPr lang="zh-CN" altLang="en-US"/>
        </a:p>
      </dgm:t>
    </dgm:pt>
    <dgm:pt modelId="{CCCA5177-15C9-4807-A85C-4CE6EF2F27E1}" type="sibTrans" cxnId="{6E07BB96-7C09-4B57-92FB-B6B1BEE585C3}">
      <dgm:prSet/>
      <dgm:spPr/>
      <dgm:t>
        <a:bodyPr/>
        <a:lstStyle/>
        <a:p>
          <a:endParaRPr lang="zh-CN" altLang="en-US"/>
        </a:p>
      </dgm:t>
    </dgm:pt>
    <dgm:pt modelId="{96594FBE-9168-4267-8234-B0223AFAE7BE}">
      <dgm:prSet custT="1"/>
      <dgm:spPr/>
      <dgm:t>
        <a:bodyPr/>
        <a:lstStyle/>
        <a:p>
          <a:pPr marL="36000" indent="-36000" algn="just" rtl="0">
            <a:lnSpc>
              <a:spcPct val="100000"/>
            </a:lnSpc>
            <a:spcAft>
              <a:spcPts val="0"/>
            </a:spcAft>
          </a:pPr>
          <a:endParaRPr lang="zh-CN" altLang="en-US" sz="1200" dirty="0">
            <a:latin typeface="Times New Roman" pitchFamily="18" charset="0"/>
            <a:ea typeface="微软雅黑" pitchFamily="34" charset="-122"/>
            <a:cs typeface="Times New Roman" pitchFamily="18" charset="0"/>
          </a:endParaRPr>
        </a:p>
      </dgm:t>
    </dgm:pt>
    <dgm:pt modelId="{1CAB2FBF-0F1D-4E32-A166-05012C51314A}" type="parTrans" cxnId="{6A8C440E-28CE-4CB0-BEF2-7E20B109A058}">
      <dgm:prSet/>
      <dgm:spPr/>
      <dgm:t>
        <a:bodyPr/>
        <a:lstStyle/>
        <a:p>
          <a:endParaRPr lang="zh-CN" altLang="en-US"/>
        </a:p>
      </dgm:t>
    </dgm:pt>
    <dgm:pt modelId="{EB3E2F3F-4330-40A4-BDEF-6D13362B1BDD}" type="sibTrans" cxnId="{6A8C440E-28CE-4CB0-BEF2-7E20B109A058}">
      <dgm:prSet/>
      <dgm:spPr/>
      <dgm:t>
        <a:bodyPr/>
        <a:lstStyle/>
        <a:p>
          <a:endParaRPr lang="zh-CN" altLang="en-US"/>
        </a:p>
      </dgm:t>
    </dgm:pt>
    <dgm:pt modelId="{64C8CB3C-4CA9-40CB-96B6-B185CB0A6F7D}">
      <dgm:prSet custT="1"/>
      <dgm:spPr/>
      <dgm:t>
        <a:bodyPr/>
        <a:lstStyle/>
        <a:p>
          <a:pPr marL="36000" indent="-36000" algn="just" rtl="0">
            <a:lnSpc>
              <a:spcPct val="100000"/>
            </a:lnSpc>
            <a:spcAft>
              <a:spcPts val="0"/>
            </a:spcAft>
          </a:pPr>
          <a:endParaRPr lang="zh-CN" sz="1200" dirty="0">
            <a:latin typeface="Times New Roman" pitchFamily="18" charset="0"/>
            <a:ea typeface="微软雅黑" pitchFamily="34" charset="-122"/>
            <a:cs typeface="Times New Roman" pitchFamily="18" charset="0"/>
          </a:endParaRPr>
        </a:p>
      </dgm:t>
    </dgm:pt>
    <dgm:pt modelId="{0BC5EFEC-5086-4C6C-B3A2-A3BD479440A3}" type="parTrans" cxnId="{21567F06-8DE4-471F-9296-54960118A80B}">
      <dgm:prSet/>
      <dgm:spPr/>
      <dgm:t>
        <a:bodyPr/>
        <a:lstStyle/>
        <a:p>
          <a:endParaRPr lang="zh-CN" altLang="en-US"/>
        </a:p>
      </dgm:t>
    </dgm:pt>
    <dgm:pt modelId="{17FAD556-08D2-47F5-9FDC-C6055E52E394}" type="sibTrans" cxnId="{21567F06-8DE4-471F-9296-54960118A80B}">
      <dgm:prSet/>
      <dgm:spPr/>
      <dgm:t>
        <a:bodyPr/>
        <a:lstStyle/>
        <a:p>
          <a:endParaRPr lang="zh-CN" altLang="en-US"/>
        </a:p>
      </dgm:t>
    </dgm:pt>
    <dgm:pt modelId="{645245F9-9B74-40DB-8569-2BD72B97A69B}">
      <dgm:prSet custT="1"/>
      <dgm:spPr/>
      <dgm:t>
        <a:bodyPr/>
        <a:lstStyle/>
        <a:p>
          <a:pPr marL="36000" indent="-36000" algn="just" rtl="0">
            <a:lnSpc>
              <a:spcPct val="100000"/>
            </a:lnSpc>
            <a:spcAft>
              <a:spcPts val="0"/>
            </a:spcAft>
          </a:pPr>
          <a:endParaRPr lang="zh-CN" sz="1200" dirty="0">
            <a:latin typeface="Times New Roman" pitchFamily="18" charset="0"/>
            <a:ea typeface="微软雅黑" pitchFamily="34" charset="-122"/>
            <a:cs typeface="Times New Roman" pitchFamily="18" charset="0"/>
          </a:endParaRPr>
        </a:p>
      </dgm:t>
    </dgm:pt>
    <dgm:pt modelId="{58B4CCB3-9F53-4259-B885-220E103C9F4F}" type="parTrans" cxnId="{55E1224E-C202-42C7-A8F7-0B177E0069F8}">
      <dgm:prSet/>
      <dgm:spPr/>
      <dgm:t>
        <a:bodyPr/>
        <a:lstStyle/>
        <a:p>
          <a:endParaRPr lang="zh-CN" altLang="en-US"/>
        </a:p>
      </dgm:t>
    </dgm:pt>
    <dgm:pt modelId="{1766E0AF-1003-478A-8367-7E3CC6C3D2BC}" type="sibTrans" cxnId="{55E1224E-C202-42C7-A8F7-0B177E0069F8}">
      <dgm:prSet/>
      <dgm:spPr/>
      <dgm:t>
        <a:bodyPr/>
        <a:lstStyle/>
        <a:p>
          <a:endParaRPr lang="zh-CN" altLang="en-US"/>
        </a:p>
      </dgm:t>
    </dgm:pt>
    <dgm:pt modelId="{DA8D973E-0B8A-4E0B-A5D9-48E904964912}">
      <dgm:prSet custT="1"/>
      <dgm:spPr/>
      <dgm:t>
        <a:bodyPr/>
        <a:lstStyle/>
        <a:p>
          <a:pPr marL="36000" indent="-36000" algn="just" rtl="0">
            <a:lnSpc>
              <a:spcPct val="100000"/>
            </a:lnSpc>
            <a:spcAft>
              <a:spcPts val="0"/>
            </a:spcAft>
          </a:pPr>
          <a:endParaRPr lang="zh-CN" sz="1200" dirty="0">
            <a:latin typeface="Times New Roman" pitchFamily="18" charset="0"/>
            <a:ea typeface="微软雅黑" pitchFamily="34" charset="-122"/>
            <a:cs typeface="Times New Roman" pitchFamily="18" charset="0"/>
          </a:endParaRPr>
        </a:p>
      </dgm:t>
    </dgm:pt>
    <dgm:pt modelId="{4D68F4C9-4519-474B-892E-D3B71DA231A6}" type="parTrans" cxnId="{28E2181C-A1CE-4C12-83B1-A784D023B4B4}">
      <dgm:prSet/>
      <dgm:spPr/>
      <dgm:t>
        <a:bodyPr/>
        <a:lstStyle/>
        <a:p>
          <a:endParaRPr lang="zh-CN" altLang="en-US"/>
        </a:p>
      </dgm:t>
    </dgm:pt>
    <dgm:pt modelId="{7FEF1F1B-2DDD-438C-9FAE-3BE6B82F56EB}" type="sibTrans" cxnId="{28E2181C-A1CE-4C12-83B1-A784D023B4B4}">
      <dgm:prSet/>
      <dgm:spPr/>
      <dgm:t>
        <a:bodyPr/>
        <a:lstStyle/>
        <a:p>
          <a:endParaRPr lang="zh-CN" altLang="en-US"/>
        </a:p>
      </dgm:t>
    </dgm:pt>
    <dgm:pt modelId="{1A3963C5-83DD-4CD5-B072-8416BE194A2F}">
      <dgm:prSet custT="1"/>
      <dgm:spPr/>
      <dgm:t>
        <a:bodyPr/>
        <a:lstStyle/>
        <a:p>
          <a:pPr marL="36000" indent="-36000" algn="just" rtl="0">
            <a:lnSpc>
              <a:spcPct val="100000"/>
            </a:lnSpc>
            <a:spcAft>
              <a:spcPts val="0"/>
            </a:spcAft>
          </a:pPr>
          <a:endParaRPr lang="zh-CN" sz="1200" dirty="0">
            <a:latin typeface="Times New Roman" pitchFamily="18" charset="0"/>
            <a:ea typeface="微软雅黑" pitchFamily="34" charset="-122"/>
            <a:cs typeface="Times New Roman" pitchFamily="18" charset="0"/>
          </a:endParaRPr>
        </a:p>
      </dgm:t>
    </dgm:pt>
    <dgm:pt modelId="{8698B69F-FAAC-48E5-82D2-54107FC833D0}" type="parTrans" cxnId="{15965516-474F-4296-8C58-54DFAE7C227B}">
      <dgm:prSet/>
      <dgm:spPr/>
      <dgm:t>
        <a:bodyPr/>
        <a:lstStyle/>
        <a:p>
          <a:endParaRPr lang="zh-CN" altLang="en-US"/>
        </a:p>
      </dgm:t>
    </dgm:pt>
    <dgm:pt modelId="{C7A4AAA2-7EE1-4E12-9EB9-D0A2A1569128}" type="sibTrans" cxnId="{15965516-474F-4296-8C58-54DFAE7C227B}">
      <dgm:prSet/>
      <dgm:spPr/>
      <dgm:t>
        <a:bodyPr/>
        <a:lstStyle/>
        <a:p>
          <a:endParaRPr lang="zh-CN" altLang="en-US"/>
        </a:p>
      </dgm:t>
    </dgm:pt>
    <dgm:pt modelId="{C88DAA99-0922-4234-9F7E-A2C92A3B66D7}">
      <dgm:prSet custT="1"/>
      <dgm:spPr/>
      <dgm:t>
        <a:bodyPr/>
        <a:lstStyle/>
        <a:p>
          <a:pPr marL="36000" indent="-36000" algn="just" rtl="0">
            <a:lnSpc>
              <a:spcPct val="100000"/>
            </a:lnSpc>
            <a:spcAft>
              <a:spcPts val="0"/>
            </a:spcAft>
          </a:pPr>
          <a:endParaRPr lang="zh-CN" sz="1200" dirty="0">
            <a:latin typeface="Times New Roman" pitchFamily="18" charset="0"/>
            <a:ea typeface="微软雅黑" pitchFamily="34" charset="-122"/>
            <a:cs typeface="Times New Roman" pitchFamily="18" charset="0"/>
          </a:endParaRPr>
        </a:p>
      </dgm:t>
    </dgm:pt>
    <dgm:pt modelId="{C8D49190-1587-4902-A4EB-5D81308750B1}" type="parTrans" cxnId="{09AA8630-6032-4955-BA06-53D21B3E2D17}">
      <dgm:prSet/>
      <dgm:spPr/>
      <dgm:t>
        <a:bodyPr/>
        <a:lstStyle/>
        <a:p>
          <a:endParaRPr lang="zh-CN" altLang="en-US"/>
        </a:p>
      </dgm:t>
    </dgm:pt>
    <dgm:pt modelId="{E5D13647-51AD-42AB-B3EA-87924F3F98AA}" type="sibTrans" cxnId="{09AA8630-6032-4955-BA06-53D21B3E2D17}">
      <dgm:prSet/>
      <dgm:spPr/>
      <dgm:t>
        <a:bodyPr/>
        <a:lstStyle/>
        <a:p>
          <a:endParaRPr lang="zh-CN" altLang="en-US"/>
        </a:p>
      </dgm:t>
    </dgm:pt>
    <dgm:pt modelId="{07232E29-6DE9-4F42-B3D9-64F098A50939}">
      <dgm:prSet custT="1"/>
      <dgm:spPr/>
      <dgm:t>
        <a:bodyPr/>
        <a:lstStyle/>
        <a:p>
          <a:pPr marL="36000" indent="-36000" algn="just" rtl="0">
            <a:lnSpc>
              <a:spcPct val="100000"/>
            </a:lnSpc>
            <a:spcAft>
              <a:spcPts val="0"/>
            </a:spcAft>
          </a:pPr>
          <a:endParaRPr lang="zh-CN" sz="1200" dirty="0">
            <a:latin typeface="Times New Roman" pitchFamily="18" charset="0"/>
            <a:ea typeface="微软雅黑" pitchFamily="34" charset="-122"/>
            <a:cs typeface="Times New Roman" pitchFamily="18" charset="0"/>
          </a:endParaRPr>
        </a:p>
      </dgm:t>
    </dgm:pt>
    <dgm:pt modelId="{A10F8F4E-B0C9-48B8-8B9D-BE4EC81DC937}" type="parTrans" cxnId="{51301FBB-434A-498E-ACBA-D4FAF3BB6F1B}">
      <dgm:prSet/>
      <dgm:spPr/>
      <dgm:t>
        <a:bodyPr/>
        <a:lstStyle/>
        <a:p>
          <a:endParaRPr lang="zh-CN" altLang="en-US"/>
        </a:p>
      </dgm:t>
    </dgm:pt>
    <dgm:pt modelId="{410C0B7A-486B-42DE-A623-C787C401CB7A}" type="sibTrans" cxnId="{51301FBB-434A-498E-ACBA-D4FAF3BB6F1B}">
      <dgm:prSet/>
      <dgm:spPr/>
      <dgm:t>
        <a:bodyPr/>
        <a:lstStyle/>
        <a:p>
          <a:endParaRPr lang="zh-CN" altLang="en-US"/>
        </a:p>
      </dgm:t>
    </dgm:pt>
    <dgm:pt modelId="{3597A084-C60F-4E1C-87DD-3A991B10B360}">
      <dgm:prSet custT="1"/>
      <dgm:spPr/>
      <dgm:t>
        <a:bodyPr/>
        <a:lstStyle/>
        <a:p>
          <a:pPr marL="36000" indent="-36000" algn="just" rtl="0">
            <a:lnSpc>
              <a:spcPct val="100000"/>
            </a:lnSpc>
            <a:spcAft>
              <a:spcPts val="0"/>
            </a:spcAft>
          </a:pPr>
          <a:endParaRPr lang="zh-CN" sz="1200" dirty="0">
            <a:latin typeface="Times New Roman" pitchFamily="18" charset="0"/>
            <a:ea typeface="微软雅黑" pitchFamily="34" charset="-122"/>
            <a:cs typeface="Times New Roman" pitchFamily="18" charset="0"/>
          </a:endParaRPr>
        </a:p>
      </dgm:t>
    </dgm:pt>
    <dgm:pt modelId="{D30C0329-A464-4B91-890E-433134A894D5}" type="parTrans" cxnId="{2FCA6ADF-3B5A-4380-BE9A-C0BB64A51E4F}">
      <dgm:prSet/>
      <dgm:spPr/>
      <dgm:t>
        <a:bodyPr/>
        <a:lstStyle/>
        <a:p>
          <a:endParaRPr lang="zh-CN" altLang="en-US"/>
        </a:p>
      </dgm:t>
    </dgm:pt>
    <dgm:pt modelId="{779B3061-9084-48DB-9F2B-80A07A0CD190}" type="sibTrans" cxnId="{2FCA6ADF-3B5A-4380-BE9A-C0BB64A51E4F}">
      <dgm:prSet/>
      <dgm:spPr/>
      <dgm:t>
        <a:bodyPr/>
        <a:lstStyle/>
        <a:p>
          <a:endParaRPr lang="zh-CN" altLang="en-US"/>
        </a:p>
      </dgm:t>
    </dgm:pt>
    <dgm:pt modelId="{28AA0141-8283-4463-8560-9DF4EADBA08B}">
      <dgm:prSet custT="1"/>
      <dgm:spPr/>
      <dgm:t>
        <a:bodyPr/>
        <a:lstStyle/>
        <a:p>
          <a:pPr marL="36000" indent="-36000" algn="just" rtl="0">
            <a:lnSpc>
              <a:spcPct val="100000"/>
            </a:lnSpc>
            <a:spcAft>
              <a:spcPts val="0"/>
            </a:spcAft>
          </a:pPr>
          <a:endParaRPr lang="zh-CN" sz="1200" dirty="0">
            <a:latin typeface="Times New Roman" pitchFamily="18" charset="0"/>
            <a:ea typeface="微软雅黑" pitchFamily="34" charset="-122"/>
            <a:cs typeface="Times New Roman" pitchFamily="18" charset="0"/>
          </a:endParaRPr>
        </a:p>
      </dgm:t>
    </dgm:pt>
    <dgm:pt modelId="{0508A274-1B88-4434-B5E1-528962ECB0AB}" type="parTrans" cxnId="{C88DEF54-ABCF-4E7E-938B-BC162ED77518}">
      <dgm:prSet/>
      <dgm:spPr/>
      <dgm:t>
        <a:bodyPr/>
        <a:lstStyle/>
        <a:p>
          <a:endParaRPr lang="zh-CN" altLang="en-US"/>
        </a:p>
      </dgm:t>
    </dgm:pt>
    <dgm:pt modelId="{EF876D78-4F52-4505-BA9D-08CE2896B52A}" type="sibTrans" cxnId="{C88DEF54-ABCF-4E7E-938B-BC162ED77518}">
      <dgm:prSet/>
      <dgm:spPr/>
      <dgm:t>
        <a:bodyPr/>
        <a:lstStyle/>
        <a:p>
          <a:endParaRPr lang="zh-CN" altLang="en-US"/>
        </a:p>
      </dgm:t>
    </dgm:pt>
    <dgm:pt modelId="{D5D0FB9F-6F53-4AA4-8960-8F73767C5F57}">
      <dgm:prSet custT="1"/>
      <dgm:spPr/>
      <dgm:t>
        <a:bodyPr/>
        <a:lstStyle/>
        <a:p>
          <a:pPr marL="36000" indent="-36000" algn="just" rtl="0">
            <a:lnSpc>
              <a:spcPct val="100000"/>
            </a:lnSpc>
            <a:spcAft>
              <a:spcPts val="0"/>
            </a:spcAft>
          </a:pPr>
          <a:endParaRPr lang="zh-CN" sz="1200" dirty="0">
            <a:latin typeface="Times New Roman" pitchFamily="18" charset="0"/>
            <a:ea typeface="微软雅黑" pitchFamily="34" charset="-122"/>
            <a:cs typeface="Times New Roman" pitchFamily="18" charset="0"/>
          </a:endParaRPr>
        </a:p>
      </dgm:t>
    </dgm:pt>
    <dgm:pt modelId="{C6B6FAD5-BA03-4D5E-A445-1CC7D09B1B88}" type="parTrans" cxnId="{C218475B-058F-4593-8F0E-67C6E6D8616C}">
      <dgm:prSet/>
      <dgm:spPr/>
      <dgm:t>
        <a:bodyPr/>
        <a:lstStyle/>
        <a:p>
          <a:endParaRPr lang="zh-CN" altLang="en-US"/>
        </a:p>
      </dgm:t>
    </dgm:pt>
    <dgm:pt modelId="{F2AEFF5A-9CDA-4360-9AAF-218BB6810FA5}" type="sibTrans" cxnId="{C218475B-058F-4593-8F0E-67C6E6D8616C}">
      <dgm:prSet/>
      <dgm:spPr/>
      <dgm:t>
        <a:bodyPr/>
        <a:lstStyle/>
        <a:p>
          <a:endParaRPr lang="zh-CN" altLang="en-US"/>
        </a:p>
      </dgm:t>
    </dgm:pt>
    <dgm:pt modelId="{77BED3C7-758F-44D2-A305-6D7C5C376107}">
      <dgm:prSet custT="1"/>
      <dgm:spPr/>
      <dgm:t>
        <a:bodyPr/>
        <a:lstStyle/>
        <a:p>
          <a:pPr marL="36000" indent="-36000" algn="just" rtl="0">
            <a:lnSpc>
              <a:spcPct val="100000"/>
            </a:lnSpc>
            <a:spcAft>
              <a:spcPts val="0"/>
            </a:spcAft>
          </a:pPr>
          <a:endParaRPr lang="zh-CN" altLang="en-US" sz="1200" dirty="0">
            <a:latin typeface="Times New Roman" pitchFamily="18" charset="0"/>
            <a:ea typeface="微软雅黑" pitchFamily="34" charset="-122"/>
            <a:cs typeface="Times New Roman" pitchFamily="18" charset="0"/>
          </a:endParaRPr>
        </a:p>
      </dgm:t>
    </dgm:pt>
    <dgm:pt modelId="{C630D463-39BE-46DE-AC27-CBA49B5D915A}" type="parTrans" cxnId="{C03A74B3-7FF3-4229-9172-B8163C2AB9E2}">
      <dgm:prSet/>
      <dgm:spPr/>
      <dgm:t>
        <a:bodyPr/>
        <a:lstStyle/>
        <a:p>
          <a:endParaRPr lang="zh-CN" altLang="en-US"/>
        </a:p>
      </dgm:t>
    </dgm:pt>
    <dgm:pt modelId="{869D2F66-3D7C-4B0D-8DDB-338448349271}" type="sibTrans" cxnId="{C03A74B3-7FF3-4229-9172-B8163C2AB9E2}">
      <dgm:prSet/>
      <dgm:spPr/>
      <dgm:t>
        <a:bodyPr/>
        <a:lstStyle/>
        <a:p>
          <a:endParaRPr lang="zh-CN" altLang="en-US"/>
        </a:p>
      </dgm:t>
    </dgm:pt>
    <dgm:pt modelId="{2A4D3137-02E0-4929-AB34-54C40D916106}">
      <dgm:prSet custT="1"/>
      <dgm:spPr/>
      <dgm:t>
        <a:bodyPr/>
        <a:lstStyle/>
        <a:p>
          <a:pPr marL="36000" indent="-36000" algn="just" rtl="0">
            <a:lnSpc>
              <a:spcPct val="100000"/>
            </a:lnSpc>
            <a:spcAft>
              <a:spcPts val="0"/>
            </a:spcAft>
          </a:pPr>
          <a:endParaRPr lang="zh-CN" altLang="en-US" sz="1200" dirty="0">
            <a:latin typeface="Times New Roman" pitchFamily="18" charset="0"/>
            <a:ea typeface="微软雅黑" pitchFamily="34" charset="-122"/>
            <a:cs typeface="Times New Roman" pitchFamily="18" charset="0"/>
          </a:endParaRPr>
        </a:p>
      </dgm:t>
    </dgm:pt>
    <dgm:pt modelId="{8F77A0E5-1433-4D62-9C05-DD6EFAC48AFE}" type="parTrans" cxnId="{DD0146BB-0B76-46A7-B51B-CBDB3BF96429}">
      <dgm:prSet/>
      <dgm:spPr/>
      <dgm:t>
        <a:bodyPr/>
        <a:lstStyle/>
        <a:p>
          <a:endParaRPr lang="zh-CN" altLang="en-US"/>
        </a:p>
      </dgm:t>
    </dgm:pt>
    <dgm:pt modelId="{9F94EB8B-BAFC-4E3E-A42F-2BE3B7A4D9A4}" type="sibTrans" cxnId="{DD0146BB-0B76-46A7-B51B-CBDB3BF96429}">
      <dgm:prSet/>
      <dgm:spPr/>
      <dgm:t>
        <a:bodyPr/>
        <a:lstStyle/>
        <a:p>
          <a:endParaRPr lang="zh-CN" altLang="en-US"/>
        </a:p>
      </dgm:t>
    </dgm:pt>
    <dgm:pt modelId="{89330567-98A9-49FD-B1B1-F3CFC3FE107E}">
      <dgm:prSet custT="1"/>
      <dgm:spPr/>
      <dgm:t>
        <a:bodyPr/>
        <a:lstStyle/>
        <a:p>
          <a:pPr marL="36000" indent="-36000" algn="just" rtl="0">
            <a:lnSpc>
              <a:spcPct val="100000"/>
            </a:lnSpc>
            <a:spcAft>
              <a:spcPts val="0"/>
            </a:spcAft>
          </a:pPr>
          <a:r>
            <a:rPr lang="en-US" altLang="zh-CN" sz="1200" b="1" dirty="0">
              <a:latin typeface="Times New Roman" pitchFamily="18" charset="0"/>
              <a:ea typeface="微软雅黑" pitchFamily="34" charset="-122"/>
              <a:cs typeface="Times New Roman" pitchFamily="18" charset="0"/>
            </a:rPr>
            <a:t>(1)</a:t>
          </a:r>
          <a:r>
            <a:rPr lang="zh-CN" altLang="en-US" sz="1200" b="1" dirty="0">
              <a:latin typeface="Times New Roman" pitchFamily="18" charset="0"/>
              <a:ea typeface="微软雅黑" pitchFamily="34" charset="-122"/>
              <a:cs typeface="Times New Roman" pitchFamily="18" charset="0"/>
            </a:rPr>
            <a:t>高破坏性多项式突变策略：</a:t>
          </a:r>
          <a:r>
            <a:rPr lang="zh-CN" altLang="en-US" sz="1200" dirty="0">
              <a:latin typeface="Times New Roman" pitchFamily="18" charset="0"/>
              <a:ea typeface="微软雅黑" pitchFamily="34" charset="-122"/>
              <a:cs typeface="Times New Roman" pitchFamily="18" charset="0"/>
            </a:rPr>
            <a:t>节点二次部署，提高网络的均匀性</a:t>
          </a:r>
        </a:p>
      </dgm:t>
    </dgm:pt>
    <dgm:pt modelId="{A877C7DA-B0F1-433E-876F-82AE670876D2}" type="parTrans" cxnId="{744E91D3-64F8-4F4C-A91B-6A6F23EBDD20}">
      <dgm:prSet/>
      <dgm:spPr/>
      <dgm:t>
        <a:bodyPr/>
        <a:lstStyle/>
        <a:p>
          <a:endParaRPr lang="zh-CN" altLang="en-US"/>
        </a:p>
      </dgm:t>
    </dgm:pt>
    <dgm:pt modelId="{8D296137-CC23-473D-918D-FE23D8568DBB}" type="sibTrans" cxnId="{744E91D3-64F8-4F4C-A91B-6A6F23EBDD20}">
      <dgm:prSet/>
      <dgm:spPr/>
      <dgm:t>
        <a:bodyPr/>
        <a:lstStyle/>
        <a:p>
          <a:endParaRPr lang="zh-CN" altLang="en-US"/>
        </a:p>
      </dgm:t>
    </dgm:pt>
    <dgm:pt modelId="{E8ABEDB7-2390-408E-A26A-8883B49DA588}">
      <dgm:prSet custT="1"/>
      <dgm:spPr/>
      <dgm:t>
        <a:bodyPr/>
        <a:lstStyle/>
        <a:p>
          <a:pPr marL="36000" indent="-36000" algn="just" rtl="0">
            <a:lnSpc>
              <a:spcPct val="100000"/>
            </a:lnSpc>
            <a:spcAft>
              <a:spcPts val="0"/>
            </a:spcAft>
          </a:pPr>
          <a:endParaRPr lang="zh-CN" altLang="en-US" sz="1200" dirty="0">
            <a:latin typeface="Times New Roman" pitchFamily="18" charset="0"/>
            <a:ea typeface="微软雅黑" pitchFamily="34" charset="-122"/>
            <a:cs typeface="Times New Roman" pitchFamily="18" charset="0"/>
          </a:endParaRPr>
        </a:p>
      </dgm:t>
    </dgm:pt>
    <dgm:pt modelId="{C9E71749-5A8A-4E6F-91AB-0C961ADD4432}" type="parTrans" cxnId="{2C3D43D7-6536-4133-AB7A-BDF1F77BD467}">
      <dgm:prSet/>
      <dgm:spPr/>
      <dgm:t>
        <a:bodyPr/>
        <a:lstStyle/>
        <a:p>
          <a:endParaRPr lang="zh-CN" altLang="en-US"/>
        </a:p>
      </dgm:t>
    </dgm:pt>
    <dgm:pt modelId="{B1A2B519-10DB-4A02-9EBC-764EA335972B}" type="sibTrans" cxnId="{2C3D43D7-6536-4133-AB7A-BDF1F77BD467}">
      <dgm:prSet/>
      <dgm:spPr/>
      <dgm:t>
        <a:bodyPr/>
        <a:lstStyle/>
        <a:p>
          <a:endParaRPr lang="zh-CN" altLang="en-US"/>
        </a:p>
      </dgm:t>
    </dgm:pt>
    <dgm:pt modelId="{D0EFFB42-19D9-4FBB-A25C-D2A4E667958D}" type="pres">
      <dgm:prSet presAssocID="{94E61A34-3650-4511-A7CB-545ACE76F9D5}" presName="linear" presStyleCnt="0">
        <dgm:presLayoutVars>
          <dgm:animLvl val="lvl"/>
          <dgm:resizeHandles val="exact"/>
        </dgm:presLayoutVars>
      </dgm:prSet>
      <dgm:spPr/>
    </dgm:pt>
    <dgm:pt modelId="{70A5F799-0C17-4A5C-9572-493FC7C4BC64}" type="pres">
      <dgm:prSet presAssocID="{79F61C3B-714B-43E5-B879-933F60910E89}" presName="parentText" presStyleLbl="node1" presStyleIdx="0" presStyleCnt="1" custScaleY="37418" custLinFactY="-18367" custLinFactNeighborY="-100000">
        <dgm:presLayoutVars>
          <dgm:chMax val="0"/>
          <dgm:bulletEnabled val="1"/>
        </dgm:presLayoutVars>
      </dgm:prSet>
      <dgm:spPr/>
    </dgm:pt>
    <dgm:pt modelId="{74346DA1-C1DC-4737-AC93-CE3232C5DB7A}" type="pres">
      <dgm:prSet presAssocID="{79F61C3B-714B-43E5-B879-933F60910E89}" presName="childText" presStyleLbl="revTx" presStyleIdx="0" presStyleCnt="1" custLinFactNeighborY="-45938">
        <dgm:presLayoutVars>
          <dgm:bulletEnabled val="1"/>
        </dgm:presLayoutVars>
      </dgm:prSet>
      <dgm:spPr/>
    </dgm:pt>
  </dgm:ptLst>
  <dgm:cxnLst>
    <dgm:cxn modelId="{21567F06-8DE4-471F-9296-54960118A80B}" srcId="{79F61C3B-714B-43E5-B879-933F60910E89}" destId="{64C8CB3C-4CA9-40CB-96B6-B185CB0A6F7D}" srcOrd="9" destOrd="0" parTransId="{0BC5EFEC-5086-4C6C-B3A2-A3BD479440A3}" sibTransId="{17FAD556-08D2-47F5-9FDC-C6055E52E394}"/>
    <dgm:cxn modelId="{7FC3AD0D-2283-4107-9ED0-36B9CDE886CC}" type="presOf" srcId="{1A3963C5-83DD-4CD5-B072-8416BE194A2F}" destId="{74346DA1-C1DC-4737-AC93-CE3232C5DB7A}" srcOrd="0" destOrd="12" presId="urn:microsoft.com/office/officeart/2005/8/layout/vList2"/>
    <dgm:cxn modelId="{6A8C440E-28CE-4CB0-BEF2-7E20B109A058}" srcId="{79F61C3B-714B-43E5-B879-933F60910E89}" destId="{96594FBE-9168-4267-8234-B0223AFAE7BE}" srcOrd="8" destOrd="0" parTransId="{1CAB2FBF-0F1D-4E32-A166-05012C51314A}" sibTransId="{EB3E2F3F-4330-40A4-BDEF-6D13362B1BDD}"/>
    <dgm:cxn modelId="{4A61770F-593D-42E5-B31B-71BCE9D25851}" type="presOf" srcId="{D5D0FB9F-6F53-4AA4-8960-8F73767C5F57}" destId="{74346DA1-C1DC-4737-AC93-CE3232C5DB7A}" srcOrd="0" destOrd="16" presId="urn:microsoft.com/office/officeart/2005/8/layout/vList2"/>
    <dgm:cxn modelId="{305D5C10-7888-48FA-B4E6-397AED3C2338}" srcId="{79F61C3B-714B-43E5-B879-933F60910E89}" destId="{79A92787-456A-48CB-ADCB-CCDD3B3E5E81}" srcOrd="19" destOrd="0" parTransId="{8BF7CEBF-4178-4E76-A38A-BD1964202B23}" sibTransId="{8F5E4F51-5B03-4EFB-AC7A-63AE6EA06A4F}"/>
    <dgm:cxn modelId="{DD3B2316-68A2-4AE2-A98D-A384840FEB6E}" type="presOf" srcId="{28AA0141-8283-4463-8560-9DF4EADBA08B}" destId="{74346DA1-C1DC-4737-AC93-CE3232C5DB7A}" srcOrd="0" destOrd="17" presId="urn:microsoft.com/office/officeart/2005/8/layout/vList2"/>
    <dgm:cxn modelId="{15965516-474F-4296-8C58-54DFAE7C227B}" srcId="{79F61C3B-714B-43E5-B879-933F60910E89}" destId="{1A3963C5-83DD-4CD5-B072-8416BE194A2F}" srcOrd="12" destOrd="0" parTransId="{8698B69F-FAAC-48E5-82D2-54107FC833D0}" sibTransId="{C7A4AAA2-7EE1-4E12-9EB9-D0A2A1569128}"/>
    <dgm:cxn modelId="{22BE6819-B3E6-435B-81A3-8E7AC77C1A9B}" srcId="{79F61C3B-714B-43E5-B879-933F60910E89}" destId="{559F9AC8-FE56-4771-BC10-C0CF5EB306AA}" srcOrd="15" destOrd="0" parTransId="{3645B7C8-1493-40C7-87A8-CC06FF943C3F}" sibTransId="{725835E5-B443-402C-9E71-877552AB6487}"/>
    <dgm:cxn modelId="{5BD3031B-2B4B-4D7C-AEA7-AA27589FE01A}" type="presOf" srcId="{64C8CB3C-4CA9-40CB-96B6-B185CB0A6F7D}" destId="{74346DA1-C1DC-4737-AC93-CE3232C5DB7A}" srcOrd="0" destOrd="9" presId="urn:microsoft.com/office/officeart/2005/8/layout/vList2"/>
    <dgm:cxn modelId="{28E2181C-A1CE-4C12-83B1-A784D023B4B4}" srcId="{79F61C3B-714B-43E5-B879-933F60910E89}" destId="{DA8D973E-0B8A-4E0B-A5D9-48E904964912}" srcOrd="11" destOrd="0" parTransId="{4D68F4C9-4519-474B-892E-D3B71DA231A6}" sibTransId="{7FEF1F1B-2DDD-438C-9FAE-3BE6B82F56EB}"/>
    <dgm:cxn modelId="{1677F028-4ED7-421A-AC9B-314CF206FF0D}" type="presOf" srcId="{07232E29-6DE9-4F42-B3D9-64F098A50939}" destId="{74346DA1-C1DC-4737-AC93-CE3232C5DB7A}" srcOrd="0" destOrd="14" presId="urn:microsoft.com/office/officeart/2005/8/layout/vList2"/>
    <dgm:cxn modelId="{09AA8630-6032-4955-BA06-53D21B3E2D17}" srcId="{79F61C3B-714B-43E5-B879-933F60910E89}" destId="{C88DAA99-0922-4234-9F7E-A2C92A3B66D7}" srcOrd="13" destOrd="0" parTransId="{C8D49190-1587-4902-A4EB-5D81308750B1}" sibTransId="{E5D13647-51AD-42AB-B3EA-87924F3F98AA}"/>
    <dgm:cxn modelId="{F68CAF3D-4A76-476C-AE5C-A7863D6D20FB}" type="presOf" srcId="{79F61C3B-714B-43E5-B879-933F60910E89}" destId="{70A5F799-0C17-4A5C-9572-493FC7C4BC64}" srcOrd="0" destOrd="0" presId="urn:microsoft.com/office/officeart/2005/8/layout/vList2"/>
    <dgm:cxn modelId="{C218475B-058F-4593-8F0E-67C6E6D8616C}" srcId="{79F61C3B-714B-43E5-B879-933F60910E89}" destId="{D5D0FB9F-6F53-4AA4-8960-8F73767C5F57}" srcOrd="16" destOrd="0" parTransId="{C6B6FAD5-BA03-4D5E-A445-1CC7D09B1B88}" sibTransId="{F2AEFF5A-9CDA-4360-9AAF-218BB6810FA5}"/>
    <dgm:cxn modelId="{E30D405E-7149-4786-A682-C465D9ECDC97}" srcId="{79F61C3B-714B-43E5-B879-933F60910E89}" destId="{82135A62-6801-4604-B2FA-FFA7B45DF46C}" srcOrd="6" destOrd="0" parTransId="{BC3647C6-ECCA-4E35-AEB7-9AD17E5288FB}" sibTransId="{52119666-10D2-48D2-97ED-3378EE4BB3D3}"/>
    <dgm:cxn modelId="{B6942763-1087-415A-8E29-F09BFB7317DC}" type="presOf" srcId="{4316067D-B47C-4E11-B752-9947D502EA71}" destId="{74346DA1-C1DC-4737-AC93-CE3232C5DB7A}" srcOrd="0" destOrd="7" presId="urn:microsoft.com/office/officeart/2005/8/layout/vList2"/>
    <dgm:cxn modelId="{B61DAD63-6CF8-4894-BE8E-96D0AD9BAFB6}" srcId="{94E61A34-3650-4511-A7CB-545ACE76F9D5}" destId="{79F61C3B-714B-43E5-B879-933F60910E89}" srcOrd="0" destOrd="0" parTransId="{D9AB3477-1C4E-46AA-9519-D8B84B1264CF}" sibTransId="{817CDCCC-D68F-4CFF-8FED-E43B1AF927F5}"/>
    <dgm:cxn modelId="{F8CF8244-26EC-4B72-A630-0997A6AE0712}" type="presOf" srcId="{3597A084-C60F-4E1C-87DD-3A991B10B360}" destId="{74346DA1-C1DC-4737-AC93-CE3232C5DB7A}" srcOrd="0" destOrd="18" presId="urn:microsoft.com/office/officeart/2005/8/layout/vList2"/>
    <dgm:cxn modelId="{C7162F6A-31A9-4F0A-8A34-FFEA8BC211A0}" type="presOf" srcId="{82135A62-6801-4604-B2FA-FFA7B45DF46C}" destId="{74346DA1-C1DC-4737-AC93-CE3232C5DB7A}" srcOrd="0" destOrd="6" presId="urn:microsoft.com/office/officeart/2005/8/layout/vList2"/>
    <dgm:cxn modelId="{55E1224E-C202-42C7-A8F7-0B177E0069F8}" srcId="{79F61C3B-714B-43E5-B879-933F60910E89}" destId="{645245F9-9B74-40DB-8569-2BD72B97A69B}" srcOrd="10" destOrd="0" parTransId="{58B4CCB3-9F53-4259-B885-220E103C9F4F}" sibTransId="{1766E0AF-1003-478A-8367-7E3CC6C3D2BC}"/>
    <dgm:cxn modelId="{E18F5C53-9C1C-4025-BAD5-0F461B645720}" type="presOf" srcId="{645245F9-9B74-40DB-8569-2BD72B97A69B}" destId="{74346DA1-C1DC-4737-AC93-CE3232C5DB7A}" srcOrd="0" destOrd="10" presId="urn:microsoft.com/office/officeart/2005/8/layout/vList2"/>
    <dgm:cxn modelId="{C88DEF54-ABCF-4E7E-938B-BC162ED77518}" srcId="{79F61C3B-714B-43E5-B879-933F60910E89}" destId="{28AA0141-8283-4463-8560-9DF4EADBA08B}" srcOrd="17" destOrd="0" parTransId="{0508A274-1B88-4434-B5E1-528962ECB0AB}" sibTransId="{EF876D78-4F52-4505-BA9D-08CE2896B52A}"/>
    <dgm:cxn modelId="{9B4A4F58-D481-479C-8FC4-D2C1CFEF8C4D}" type="presOf" srcId="{89330567-98A9-49FD-B1B1-F3CFC3FE107E}" destId="{74346DA1-C1DC-4737-AC93-CE3232C5DB7A}" srcOrd="0" destOrd="3" presId="urn:microsoft.com/office/officeart/2005/8/layout/vList2"/>
    <dgm:cxn modelId="{D1160385-AC2A-405F-9E40-C0D7BA93E029}" type="presOf" srcId="{79A92787-456A-48CB-ADCB-CCDD3B3E5E81}" destId="{74346DA1-C1DC-4737-AC93-CE3232C5DB7A}" srcOrd="0" destOrd="19" presId="urn:microsoft.com/office/officeart/2005/8/layout/vList2"/>
    <dgm:cxn modelId="{112CA087-3673-482F-8FF7-7941AB796B78}" type="presOf" srcId="{94E61A34-3650-4511-A7CB-545ACE76F9D5}" destId="{D0EFFB42-19D9-4FBB-A25C-D2A4E667958D}" srcOrd="0" destOrd="0" presId="urn:microsoft.com/office/officeart/2005/8/layout/vList2"/>
    <dgm:cxn modelId="{12D16294-9974-4BD8-BADA-784A38B7456F}" type="presOf" srcId="{559F9AC8-FE56-4771-BC10-C0CF5EB306AA}" destId="{74346DA1-C1DC-4737-AC93-CE3232C5DB7A}" srcOrd="0" destOrd="15" presId="urn:microsoft.com/office/officeart/2005/8/layout/vList2"/>
    <dgm:cxn modelId="{6E07BB96-7C09-4B57-92FB-B6B1BEE585C3}" srcId="{79F61C3B-714B-43E5-B879-933F60910E89}" destId="{4316067D-B47C-4E11-B752-9947D502EA71}" srcOrd="7" destOrd="0" parTransId="{E5F12341-1198-4918-938C-D3C87F1CBC8A}" sibTransId="{CCCA5177-15C9-4807-A85C-4CE6EF2F27E1}"/>
    <dgm:cxn modelId="{774B9198-59FC-4730-8184-5197CFF30412}" type="presOf" srcId="{37872508-BF43-4B3D-A7F8-20DAA63A1084}" destId="{74346DA1-C1DC-4737-AC93-CE3232C5DB7A}" srcOrd="0" destOrd="4" presId="urn:microsoft.com/office/officeart/2005/8/layout/vList2"/>
    <dgm:cxn modelId="{6A95EA9C-F2E8-4614-B43F-25B34FD37E15}" type="presOf" srcId="{C88DAA99-0922-4234-9F7E-A2C92A3B66D7}" destId="{74346DA1-C1DC-4737-AC93-CE3232C5DB7A}" srcOrd="0" destOrd="13" presId="urn:microsoft.com/office/officeart/2005/8/layout/vList2"/>
    <dgm:cxn modelId="{9B099EA1-5A3C-4C80-8CB7-2FE687772E05}" type="presOf" srcId="{2A4D3137-02E0-4929-AB34-54C40D916106}" destId="{74346DA1-C1DC-4737-AC93-CE3232C5DB7A}" srcOrd="0" destOrd="1" presId="urn:microsoft.com/office/officeart/2005/8/layout/vList2"/>
    <dgm:cxn modelId="{C03A74B3-7FF3-4229-9172-B8163C2AB9E2}" srcId="{79F61C3B-714B-43E5-B879-933F60910E89}" destId="{77BED3C7-758F-44D2-A305-6D7C5C376107}" srcOrd="0" destOrd="0" parTransId="{C630D463-39BE-46DE-AC27-CBA49B5D915A}" sibTransId="{869D2F66-3D7C-4B0D-8DDB-338448349271}"/>
    <dgm:cxn modelId="{51301FBB-434A-498E-ACBA-D4FAF3BB6F1B}" srcId="{79F61C3B-714B-43E5-B879-933F60910E89}" destId="{07232E29-6DE9-4F42-B3D9-64F098A50939}" srcOrd="14" destOrd="0" parTransId="{A10F8F4E-B0C9-48B8-8B9D-BE4EC81DC937}" sibTransId="{410C0B7A-486B-42DE-A623-C787C401CB7A}"/>
    <dgm:cxn modelId="{DD0146BB-0B76-46A7-B51B-CBDB3BF96429}" srcId="{79F61C3B-714B-43E5-B879-933F60910E89}" destId="{2A4D3137-02E0-4929-AB34-54C40D916106}" srcOrd="1" destOrd="0" parTransId="{8F77A0E5-1433-4D62-9C05-DD6EFAC48AFE}" sibTransId="{9F94EB8B-BAFC-4E3E-A42F-2BE3B7A4D9A4}"/>
    <dgm:cxn modelId="{56C00AC6-1855-49C4-AF43-9C243DB5A2E4}" type="presOf" srcId="{DA8D973E-0B8A-4E0B-A5D9-48E904964912}" destId="{74346DA1-C1DC-4737-AC93-CE3232C5DB7A}" srcOrd="0" destOrd="11" presId="urn:microsoft.com/office/officeart/2005/8/layout/vList2"/>
    <dgm:cxn modelId="{426FA8CA-A947-4941-BA6F-1F81ED07767D}" type="presOf" srcId="{96594FBE-9168-4267-8234-B0223AFAE7BE}" destId="{74346DA1-C1DC-4737-AC93-CE3232C5DB7A}" srcOrd="0" destOrd="8" presId="urn:microsoft.com/office/officeart/2005/8/layout/vList2"/>
    <dgm:cxn modelId="{500998CF-1836-4256-89B6-70371C8C2E25}" type="presOf" srcId="{77BED3C7-758F-44D2-A305-6D7C5C376107}" destId="{74346DA1-C1DC-4737-AC93-CE3232C5DB7A}" srcOrd="0" destOrd="0" presId="urn:microsoft.com/office/officeart/2005/8/layout/vList2"/>
    <dgm:cxn modelId="{8AFD73D3-8538-4827-89B9-4D51D53F2AEE}" srcId="{79F61C3B-714B-43E5-B879-933F60910E89}" destId="{37872508-BF43-4B3D-A7F8-20DAA63A1084}" srcOrd="4" destOrd="0" parTransId="{8BA46C67-4DDC-432B-8C7C-419364A316D8}" sibTransId="{D3C5F77D-501F-44BC-8F21-A7D506950D80}"/>
    <dgm:cxn modelId="{744E91D3-64F8-4F4C-A91B-6A6F23EBDD20}" srcId="{79F61C3B-714B-43E5-B879-933F60910E89}" destId="{89330567-98A9-49FD-B1B1-F3CFC3FE107E}" srcOrd="3" destOrd="0" parTransId="{A877C7DA-B0F1-433E-876F-82AE670876D2}" sibTransId="{8D296137-CC23-473D-918D-FE23D8568DBB}"/>
    <dgm:cxn modelId="{2C3D43D7-6536-4133-AB7A-BDF1F77BD467}" srcId="{79F61C3B-714B-43E5-B879-933F60910E89}" destId="{E8ABEDB7-2390-408E-A26A-8883B49DA588}" srcOrd="2" destOrd="0" parTransId="{C9E71749-5A8A-4E6F-91AB-0C961ADD4432}" sibTransId="{B1A2B519-10DB-4A02-9EBC-764EA335972B}"/>
    <dgm:cxn modelId="{2FCA6ADF-3B5A-4380-BE9A-C0BB64A51E4F}" srcId="{79F61C3B-714B-43E5-B879-933F60910E89}" destId="{3597A084-C60F-4E1C-87DD-3A991B10B360}" srcOrd="18" destOrd="0" parTransId="{D30C0329-A464-4B91-890E-433134A894D5}" sibTransId="{779B3061-9084-48DB-9F2B-80A07A0CD190}"/>
    <dgm:cxn modelId="{C2504AF2-09BF-452D-A7A8-D54AF3A45505}" srcId="{79F61C3B-714B-43E5-B879-933F60910E89}" destId="{EF7B4998-B432-4D8C-88BB-BF7B3CEA7E7B}" srcOrd="5" destOrd="0" parTransId="{CB94F144-8CAD-46B4-AA5A-BC2B36372361}" sibTransId="{93B7FC41-AE9C-42DA-A78C-A7C7D13E767E}"/>
    <dgm:cxn modelId="{37402AF4-8F72-4B8C-B864-FC5BCF8915B7}" type="presOf" srcId="{E8ABEDB7-2390-408E-A26A-8883B49DA588}" destId="{74346DA1-C1DC-4737-AC93-CE3232C5DB7A}" srcOrd="0" destOrd="2" presId="urn:microsoft.com/office/officeart/2005/8/layout/vList2"/>
    <dgm:cxn modelId="{B3C5ABFC-532F-4C7B-8699-2835AD5978C5}" type="presOf" srcId="{EF7B4998-B432-4D8C-88BB-BF7B3CEA7E7B}" destId="{74346DA1-C1DC-4737-AC93-CE3232C5DB7A}" srcOrd="0" destOrd="5" presId="urn:microsoft.com/office/officeart/2005/8/layout/vList2"/>
    <dgm:cxn modelId="{44F737CB-83D8-4E9B-ADEE-23193F4BCC77}" type="presParOf" srcId="{D0EFFB42-19D9-4FBB-A25C-D2A4E667958D}" destId="{70A5F799-0C17-4A5C-9572-493FC7C4BC64}" srcOrd="0" destOrd="0" presId="urn:microsoft.com/office/officeart/2005/8/layout/vList2"/>
    <dgm:cxn modelId="{C78C649E-1F48-4EFA-88DB-DDA97554E76A}" type="presParOf" srcId="{D0EFFB42-19D9-4FBB-A25C-D2A4E667958D}" destId="{74346DA1-C1DC-4737-AC93-CE3232C5DB7A}"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4E61A34-3650-4511-A7CB-545ACE76F9D5}" type="doc">
      <dgm:prSet loTypeId="urn:microsoft.com/office/officeart/2005/8/layout/vList2" loCatId="list" qsTypeId="urn:microsoft.com/office/officeart/2005/8/quickstyle/3d1" qsCatId="3D" csTypeId="urn:microsoft.com/office/officeart/2005/8/colors/colorful4" csCatId="colorful" phldr="1"/>
      <dgm:spPr/>
      <dgm:t>
        <a:bodyPr/>
        <a:lstStyle/>
        <a:p>
          <a:endParaRPr lang="zh-CN" altLang="en-US"/>
        </a:p>
      </dgm:t>
    </dgm:pt>
    <dgm:pt modelId="{CE5F4657-6598-4DC8-9F11-F79280EFAE16}">
      <dgm:prSet custT="1"/>
      <dgm:spPr/>
      <dgm:t>
        <a:bodyPr/>
        <a:lstStyle/>
        <a:p>
          <a:pPr rtl="0"/>
          <a:r>
            <a:rPr kumimoji="0" lang="zh-CN" altLang="en-US" sz="1600" b="1" i="0" u="none" strike="noStrike" cap="none" spc="200" normalizeH="0" baseline="0" noProof="0" dirty="0">
              <a:ln/>
              <a:effectLst/>
              <a:uLnTx/>
              <a:uFillTx/>
              <a:latin typeface="微软雅黑" pitchFamily="34" charset="-122"/>
              <a:ea typeface="微软雅黑" pitchFamily="34" charset="-122"/>
              <a:cs typeface="Times New Roman" panose="02020603050405020304" pitchFamily="18" charset="0"/>
            </a:rPr>
            <a:t>延长网络生命周期</a:t>
          </a:r>
          <a:endParaRPr kumimoji="0" lang="zh-CN" altLang="en-US" sz="1600" b="1" i="0" u="none" strike="noStrike" cap="none" spc="200" normalizeH="0" baseline="0" dirty="0">
            <a:ln/>
            <a:effectLst/>
            <a:uLnTx/>
            <a:uFillTx/>
            <a:latin typeface="微软雅黑" pitchFamily="34" charset="-122"/>
            <a:ea typeface="微软雅黑" pitchFamily="34" charset="-122"/>
            <a:cs typeface="Times New Roman" panose="02020603050405020304" pitchFamily="18" charset="0"/>
          </a:endParaRPr>
        </a:p>
      </dgm:t>
    </dgm:pt>
    <dgm:pt modelId="{D2579CA3-A1C9-4DD5-9ABE-4C058DDF2DE1}" type="parTrans" cxnId="{413A0B63-A351-4908-B808-0AAF3A2ED387}">
      <dgm:prSet/>
      <dgm:spPr/>
      <dgm:t>
        <a:bodyPr/>
        <a:lstStyle/>
        <a:p>
          <a:endParaRPr lang="zh-CN" altLang="en-US">
            <a:latin typeface="微软雅黑" pitchFamily="34" charset="-122"/>
            <a:ea typeface="微软雅黑" pitchFamily="34" charset="-122"/>
          </a:endParaRPr>
        </a:p>
      </dgm:t>
    </dgm:pt>
    <dgm:pt modelId="{B10CEBDE-495F-4284-AF76-9D17423A730C}" type="sibTrans" cxnId="{413A0B63-A351-4908-B808-0AAF3A2ED387}">
      <dgm:prSet/>
      <dgm:spPr/>
      <dgm:t>
        <a:bodyPr/>
        <a:lstStyle/>
        <a:p>
          <a:endParaRPr lang="zh-CN" altLang="en-US">
            <a:latin typeface="微软雅黑" pitchFamily="34" charset="-122"/>
            <a:ea typeface="微软雅黑" pitchFamily="34" charset="-122"/>
          </a:endParaRPr>
        </a:p>
      </dgm:t>
    </dgm:pt>
    <dgm:pt modelId="{A0F344BD-648C-4441-A53E-014F8767DB9D}">
      <dgm:prSet custT="1"/>
      <dgm:spPr/>
      <dgm:t>
        <a:bodyPr/>
        <a:lstStyle/>
        <a:p>
          <a:pPr rtl="0">
            <a:lnSpc>
              <a:spcPct val="100000"/>
            </a:lnSpc>
            <a:spcAft>
              <a:spcPts val="0"/>
            </a:spcAft>
          </a:pPr>
          <a:r>
            <a:rPr lang="en-US" altLang="zh-CN" sz="1200" b="1" kern="1200" dirty="0">
              <a:latin typeface="微软雅黑" pitchFamily="34" charset="-122"/>
              <a:ea typeface="微软雅黑" pitchFamily="34" charset="-122"/>
              <a:cs typeface="Times New Roman" panose="02020603050405020304" pitchFamily="18" charset="0"/>
            </a:rPr>
            <a:t>(4)</a:t>
          </a:r>
          <a:r>
            <a:rPr lang="zh-CN" altLang="en-US" sz="1200" b="1" kern="1200" dirty="0">
              <a:latin typeface="微软雅黑" pitchFamily="34" charset="-122"/>
              <a:ea typeface="微软雅黑" pitchFamily="34" charset="-122"/>
              <a:cs typeface="Times New Roman" panose="02020603050405020304" pitchFamily="18" charset="0"/>
            </a:rPr>
            <a:t>多跳通信：</a:t>
          </a:r>
          <a:r>
            <a:rPr lang="zh-CN" altLang="en-US" sz="1200" kern="1200" dirty="0">
              <a:latin typeface="微软雅黑" pitchFamily="34" charset="-122"/>
              <a:ea typeface="微软雅黑" pitchFamily="34" charset="-122"/>
              <a:cs typeface="Times New Roman" panose="02020603050405020304" pitchFamily="18" charset="0"/>
            </a:rPr>
            <a:t>网络通信按据基站距离划分为单跳和多跳。</a:t>
          </a:r>
          <a:endParaRPr lang="zh-CN" altLang="en-US" sz="1200" kern="1200" dirty="0">
            <a:latin typeface="微软雅黑" pitchFamily="34" charset="-122"/>
            <a:ea typeface="微软雅黑" pitchFamily="34" charset="-122"/>
          </a:endParaRPr>
        </a:p>
      </dgm:t>
    </dgm:pt>
    <dgm:pt modelId="{E17513A4-95FE-4A05-89A2-E36EA11F806B}" type="parTrans" cxnId="{5802E236-8203-4859-88B2-DC1C403A1357}">
      <dgm:prSet/>
      <dgm:spPr/>
      <dgm:t>
        <a:bodyPr/>
        <a:lstStyle/>
        <a:p>
          <a:endParaRPr lang="zh-CN" altLang="en-US">
            <a:latin typeface="微软雅黑" pitchFamily="34" charset="-122"/>
            <a:ea typeface="微软雅黑" pitchFamily="34" charset="-122"/>
          </a:endParaRPr>
        </a:p>
      </dgm:t>
    </dgm:pt>
    <dgm:pt modelId="{22E84BF6-0CF1-4886-BBBD-44FEA506B856}" type="sibTrans" cxnId="{5802E236-8203-4859-88B2-DC1C403A1357}">
      <dgm:prSet/>
      <dgm:spPr/>
      <dgm:t>
        <a:bodyPr/>
        <a:lstStyle/>
        <a:p>
          <a:endParaRPr lang="zh-CN" altLang="en-US">
            <a:latin typeface="微软雅黑" pitchFamily="34" charset="-122"/>
            <a:ea typeface="微软雅黑" pitchFamily="34" charset="-122"/>
          </a:endParaRPr>
        </a:p>
      </dgm:t>
    </dgm:pt>
    <dgm:pt modelId="{C58B60F4-24B2-463B-A74A-483409398F27}">
      <dgm:prSet custT="1"/>
      <dgm:spPr/>
      <dgm:t>
        <a:bodyPr/>
        <a:lstStyle/>
        <a:p>
          <a:pPr>
            <a:lnSpc>
              <a:spcPct val="100000"/>
            </a:lnSpc>
            <a:spcAft>
              <a:spcPts val="0"/>
            </a:spcAft>
          </a:pPr>
          <a:r>
            <a:rPr lang="en-US" altLang="zh-CN" sz="1200" b="1" kern="1200" dirty="0">
              <a:solidFill>
                <a:prstClr val="black">
                  <a:hueOff val="0"/>
                  <a:satOff val="0"/>
                  <a:lumOff val="0"/>
                  <a:alphaOff val="0"/>
                </a:prstClr>
              </a:solidFill>
              <a:latin typeface="微软雅黑" pitchFamily="34" charset="-122"/>
              <a:ea typeface="微软雅黑" pitchFamily="34" charset="-122"/>
              <a:cs typeface="Times New Roman" panose="02020603050405020304" pitchFamily="18" charset="0"/>
            </a:rPr>
            <a:t>(5)</a:t>
          </a:r>
          <a:r>
            <a:rPr lang="zh-CN" altLang="en-US" sz="1200" b="1" kern="1200" dirty="0">
              <a:latin typeface="微软雅黑" pitchFamily="34" charset="-122"/>
              <a:ea typeface="微软雅黑" pitchFamily="34" charset="-122"/>
              <a:cs typeface="Times New Roman" panose="02020603050405020304" pitchFamily="18" charset="0"/>
            </a:rPr>
            <a:t>轮询工作</a:t>
          </a:r>
          <a:r>
            <a:rPr lang="zh-CN" altLang="zh-CN" sz="1200" b="1" kern="1200" dirty="0">
              <a:latin typeface="微软雅黑" pitchFamily="34" charset="-122"/>
              <a:ea typeface="微软雅黑" pitchFamily="34" charset="-122"/>
              <a:cs typeface="Times New Roman" panose="02020603050405020304" pitchFamily="18" charset="0"/>
            </a:rPr>
            <a:t>机制</a:t>
          </a:r>
          <a:r>
            <a:rPr lang="zh-CN" altLang="en-US" sz="1200" b="1" kern="1200" dirty="0">
              <a:latin typeface="微软雅黑" pitchFamily="34" charset="-122"/>
              <a:ea typeface="微软雅黑" pitchFamily="34" charset="-122"/>
              <a:cs typeface="Times New Roman" panose="02020603050405020304" pitchFamily="18" charset="0"/>
            </a:rPr>
            <a:t>：</a:t>
          </a:r>
          <a:r>
            <a:rPr lang="zh-CN" altLang="en-US" sz="1200" kern="1200" dirty="0">
              <a:latin typeface="微软雅黑" pitchFamily="34" charset="-122"/>
              <a:ea typeface="微软雅黑" pitchFamily="34" charset="-122"/>
              <a:cs typeface="Times New Roman" panose="02020603050405020304" pitchFamily="18" charset="0"/>
            </a:rPr>
            <a:t>按据质心距离确定节点工作顺序。</a:t>
          </a:r>
          <a:endParaRPr lang="en-US" altLang="zh-CN" sz="1200" kern="1200" dirty="0">
            <a:latin typeface="微软雅黑" pitchFamily="34" charset="-122"/>
            <a:ea typeface="微软雅黑" pitchFamily="34" charset="-122"/>
            <a:cs typeface="Times New Roman" panose="02020603050405020304" pitchFamily="18" charset="0"/>
          </a:endParaRPr>
        </a:p>
      </dgm:t>
    </dgm:pt>
    <dgm:pt modelId="{5387322B-2C3F-4B20-945F-8A07FEBEC317}" type="parTrans" cxnId="{F0C75291-0284-47E9-880B-A52FD6A88CF5}">
      <dgm:prSet/>
      <dgm:spPr/>
      <dgm:t>
        <a:bodyPr/>
        <a:lstStyle/>
        <a:p>
          <a:endParaRPr lang="zh-CN" altLang="en-US">
            <a:latin typeface="微软雅黑" pitchFamily="34" charset="-122"/>
            <a:ea typeface="微软雅黑" pitchFamily="34" charset="-122"/>
          </a:endParaRPr>
        </a:p>
      </dgm:t>
    </dgm:pt>
    <dgm:pt modelId="{9279E624-937C-4F64-8425-6CE145F77901}" type="sibTrans" cxnId="{F0C75291-0284-47E9-880B-A52FD6A88CF5}">
      <dgm:prSet/>
      <dgm:spPr/>
      <dgm:t>
        <a:bodyPr/>
        <a:lstStyle/>
        <a:p>
          <a:endParaRPr lang="zh-CN" altLang="en-US">
            <a:latin typeface="微软雅黑" pitchFamily="34" charset="-122"/>
            <a:ea typeface="微软雅黑" pitchFamily="34" charset="-122"/>
          </a:endParaRPr>
        </a:p>
      </dgm:t>
    </dgm:pt>
    <dgm:pt modelId="{65BBB796-DB64-4E79-A30D-B16C4568B17F}">
      <dgm:prSet custT="1"/>
      <dgm:spPr/>
      <dgm:t>
        <a:bodyPr/>
        <a:lstStyle/>
        <a:p>
          <a:pPr rtl="0"/>
          <a:r>
            <a:rPr kumimoji="0" lang="zh-CN" altLang="en-US" sz="1600" b="1" i="0" u="none" strike="noStrike" cap="none" spc="200" normalizeH="0" baseline="0" noProof="0" dirty="0">
              <a:ln/>
              <a:effectLst/>
              <a:uLnTx/>
              <a:uFillTx/>
              <a:latin typeface="微软雅黑" pitchFamily="34" charset="-122"/>
              <a:ea typeface="微软雅黑" pitchFamily="34" charset="-122"/>
              <a:cs typeface="Times New Roman" panose="02020603050405020304" pitchFamily="18" charset="0"/>
            </a:rPr>
            <a:t>实验</a:t>
          </a:r>
          <a:endParaRPr kumimoji="0" lang="zh-CN" altLang="en-US" sz="1600" b="1" i="0" u="none" strike="noStrike" cap="none" spc="200" normalizeH="0" baseline="0" dirty="0">
            <a:ln/>
            <a:effectLst/>
            <a:uLnTx/>
            <a:uFillTx/>
            <a:latin typeface="微软雅黑" pitchFamily="34" charset="-122"/>
            <a:ea typeface="微软雅黑" pitchFamily="34" charset="-122"/>
            <a:cs typeface="Times New Roman" panose="02020603050405020304" pitchFamily="18" charset="0"/>
            <a:sym typeface="+mn-ea"/>
          </a:endParaRPr>
        </a:p>
      </dgm:t>
    </dgm:pt>
    <dgm:pt modelId="{37933E43-1E42-466C-903C-D25B108631A6}" type="parTrans" cxnId="{C8E26025-9E73-44D5-95C1-1EA8ECF88BB9}">
      <dgm:prSet/>
      <dgm:spPr/>
      <dgm:t>
        <a:bodyPr/>
        <a:lstStyle/>
        <a:p>
          <a:endParaRPr lang="zh-CN" altLang="en-US">
            <a:latin typeface="微软雅黑" pitchFamily="34" charset="-122"/>
            <a:ea typeface="微软雅黑" pitchFamily="34" charset="-122"/>
          </a:endParaRPr>
        </a:p>
      </dgm:t>
    </dgm:pt>
    <dgm:pt modelId="{305C52AB-1EAB-4D3B-8699-7E1DA8899F39}" type="sibTrans" cxnId="{C8E26025-9E73-44D5-95C1-1EA8ECF88BB9}">
      <dgm:prSet/>
      <dgm:spPr/>
      <dgm:t>
        <a:bodyPr/>
        <a:lstStyle/>
        <a:p>
          <a:endParaRPr lang="zh-CN" altLang="en-US">
            <a:latin typeface="微软雅黑" pitchFamily="34" charset="-122"/>
            <a:ea typeface="微软雅黑" pitchFamily="34" charset="-122"/>
          </a:endParaRPr>
        </a:p>
      </dgm:t>
    </dgm:pt>
    <dgm:pt modelId="{19322151-CC47-4647-A221-FD40112A9238}">
      <dgm:prSet custT="1"/>
      <dgm:spPr/>
      <dgm:t>
        <a:bodyPr/>
        <a:lstStyle/>
        <a:p>
          <a:pPr rtl="0">
            <a:lnSpc>
              <a:spcPct val="100000"/>
            </a:lnSpc>
            <a:spcAft>
              <a:spcPts val="0"/>
            </a:spcAft>
          </a:pPr>
          <a:r>
            <a:rPr lang="zh-CN" altLang="en-US" sz="1200" dirty="0">
              <a:latin typeface="微软雅黑" pitchFamily="34" charset="-122"/>
              <a:ea typeface="微软雅黑" pitchFamily="34" charset="-122"/>
              <a:cs typeface="Times New Roman" panose="02020603050405020304" pitchFamily="18" charset="0"/>
            </a:rPr>
            <a:t>空间区域，</a:t>
          </a:r>
          <a:r>
            <a:rPr lang="zh-CN" altLang="zh-CN" sz="1200" dirty="0">
              <a:latin typeface="微软雅黑" pitchFamily="34" charset="-122"/>
              <a:ea typeface="微软雅黑" pitchFamily="34" charset="-122"/>
              <a:cs typeface="Times New Roman" panose="02020603050405020304" pitchFamily="18" charset="0"/>
            </a:rPr>
            <a:t>从</a:t>
          </a:r>
          <a:r>
            <a:rPr lang="zh-CN" altLang="en-US" sz="1200" b="1" dirty="0">
              <a:latin typeface="微软雅黑" pitchFamily="34" charset="-122"/>
              <a:ea typeface="微软雅黑" pitchFamily="34" charset="-122"/>
              <a:cs typeface="Times New Roman" panose="02020603050405020304" pitchFamily="18" charset="0"/>
            </a:rPr>
            <a:t>运行过程、</a:t>
          </a:r>
          <a:r>
            <a:rPr lang="zh-CN" altLang="zh-CN" sz="1200" b="1" dirty="0">
              <a:latin typeface="微软雅黑" pitchFamily="34" charset="-122"/>
              <a:ea typeface="微软雅黑" pitchFamily="34" charset="-122"/>
              <a:cs typeface="Times New Roman" panose="02020603050405020304" pitchFamily="18" charset="0"/>
            </a:rPr>
            <a:t>覆盖率、死亡节点</a:t>
          </a:r>
          <a:r>
            <a:rPr lang="zh-CN" altLang="en-US" sz="1200" b="1" dirty="0">
              <a:latin typeface="微软雅黑" pitchFamily="34" charset="-122"/>
              <a:ea typeface="微软雅黑" pitchFamily="34" charset="-122"/>
              <a:cs typeface="Times New Roman" panose="02020603050405020304" pitchFamily="18" charset="0"/>
            </a:rPr>
            <a:t>比例</a:t>
          </a:r>
          <a:r>
            <a:rPr lang="zh-CN" altLang="zh-CN" sz="1200" b="1" dirty="0">
              <a:latin typeface="微软雅黑" pitchFamily="34" charset="-122"/>
              <a:ea typeface="微软雅黑" pitchFamily="34" charset="-122"/>
              <a:cs typeface="Times New Roman" panose="02020603050405020304" pitchFamily="18" charset="0"/>
            </a:rPr>
            <a:t>、</a:t>
          </a:r>
          <a:r>
            <a:rPr lang="zh-CN" altLang="en-US" sz="1200" b="1" dirty="0">
              <a:latin typeface="微软雅黑" pitchFamily="34" charset="-122"/>
              <a:ea typeface="微软雅黑" pitchFamily="34" charset="-122"/>
              <a:cs typeface="Times New Roman" panose="02020603050405020304" pitchFamily="18" charset="0"/>
            </a:rPr>
            <a:t>活动节点比例</a:t>
          </a:r>
          <a:r>
            <a:rPr lang="zh-CN" altLang="en-US" sz="1200" b="0" dirty="0">
              <a:latin typeface="微软雅黑" pitchFamily="34" charset="-122"/>
              <a:ea typeface="微软雅黑" pitchFamily="34" charset="-122"/>
              <a:cs typeface="Times New Roman" panose="02020603050405020304" pitchFamily="18" charset="0"/>
            </a:rPr>
            <a:t>四</a:t>
          </a:r>
          <a:r>
            <a:rPr lang="zh-CN" altLang="zh-CN" sz="1200" dirty="0">
              <a:latin typeface="微软雅黑" pitchFamily="34" charset="-122"/>
              <a:ea typeface="微软雅黑" pitchFamily="34" charset="-122"/>
              <a:cs typeface="Times New Roman" panose="02020603050405020304" pitchFamily="18" charset="0"/>
            </a:rPr>
            <a:t>个角度进行实验，以验证方法的可行性。</a:t>
          </a:r>
          <a:endParaRPr lang="zh-CN" altLang="en-US" sz="1200" dirty="0">
            <a:latin typeface="微软雅黑" pitchFamily="34" charset="-122"/>
            <a:ea typeface="微软雅黑" pitchFamily="34" charset="-122"/>
            <a:cs typeface="Times New Roman" panose="02020603050405020304" pitchFamily="18" charset="0"/>
            <a:sym typeface="+mn-ea"/>
          </a:endParaRPr>
        </a:p>
      </dgm:t>
    </dgm:pt>
    <dgm:pt modelId="{6C630BF1-42BE-41A1-9DAB-91B114474DE9}" type="parTrans" cxnId="{A2429EC1-7BB2-4D45-A001-A18D1D5917AB}">
      <dgm:prSet/>
      <dgm:spPr/>
      <dgm:t>
        <a:bodyPr/>
        <a:lstStyle/>
        <a:p>
          <a:endParaRPr lang="zh-CN" altLang="en-US">
            <a:latin typeface="微软雅黑" pitchFamily="34" charset="-122"/>
            <a:ea typeface="微软雅黑" pitchFamily="34" charset="-122"/>
          </a:endParaRPr>
        </a:p>
      </dgm:t>
    </dgm:pt>
    <dgm:pt modelId="{D8A5DCDD-69D2-4C5D-AE87-AE513BC1A387}" type="sibTrans" cxnId="{A2429EC1-7BB2-4D45-A001-A18D1D5917AB}">
      <dgm:prSet/>
      <dgm:spPr/>
      <dgm:t>
        <a:bodyPr/>
        <a:lstStyle/>
        <a:p>
          <a:endParaRPr lang="zh-CN" altLang="en-US">
            <a:latin typeface="微软雅黑" pitchFamily="34" charset="-122"/>
            <a:ea typeface="微软雅黑" pitchFamily="34" charset="-122"/>
          </a:endParaRPr>
        </a:p>
      </dgm:t>
    </dgm:pt>
    <dgm:pt modelId="{D7438044-A80E-4706-95B9-4B38154C7063}">
      <dgm:prSet custT="1"/>
      <dgm:spPr/>
      <dgm:t>
        <a:bodyPr/>
        <a:lstStyle/>
        <a:p>
          <a:pPr rtl="0">
            <a:lnSpc>
              <a:spcPct val="100000"/>
            </a:lnSpc>
            <a:spcAft>
              <a:spcPts val="0"/>
            </a:spcAft>
          </a:pPr>
          <a:endParaRPr lang="zh-CN" altLang="en-US" sz="1200" kern="1200" dirty="0">
            <a:latin typeface="微软雅黑" pitchFamily="34" charset="-122"/>
            <a:ea typeface="微软雅黑" pitchFamily="34" charset="-122"/>
          </a:endParaRPr>
        </a:p>
      </dgm:t>
    </dgm:pt>
    <dgm:pt modelId="{3D80EC58-2948-4A30-8261-E7F33971420D}" type="parTrans" cxnId="{71870FEB-2265-4517-8F31-2619DBD82698}">
      <dgm:prSet/>
      <dgm:spPr/>
      <dgm:t>
        <a:bodyPr/>
        <a:lstStyle/>
        <a:p>
          <a:endParaRPr lang="zh-CN" altLang="en-US"/>
        </a:p>
      </dgm:t>
    </dgm:pt>
    <dgm:pt modelId="{6C837431-4629-4AFC-B90C-FA0A15F0A2A8}" type="sibTrans" cxnId="{71870FEB-2265-4517-8F31-2619DBD82698}">
      <dgm:prSet/>
      <dgm:spPr/>
      <dgm:t>
        <a:bodyPr/>
        <a:lstStyle/>
        <a:p>
          <a:endParaRPr lang="zh-CN" altLang="en-US"/>
        </a:p>
      </dgm:t>
    </dgm:pt>
    <dgm:pt modelId="{21EE6E40-1D29-4814-89FB-8D788B5F3A0C}">
      <dgm:prSet custT="1"/>
      <dgm:spPr/>
      <dgm:t>
        <a:bodyPr/>
        <a:lstStyle/>
        <a:p>
          <a:pPr rtl="0">
            <a:lnSpc>
              <a:spcPct val="100000"/>
            </a:lnSpc>
            <a:spcAft>
              <a:spcPts val="0"/>
            </a:spcAft>
          </a:pPr>
          <a:endParaRPr lang="zh-CN" altLang="en-US" sz="1200" kern="1200" dirty="0">
            <a:latin typeface="微软雅黑" pitchFamily="34" charset="-122"/>
            <a:ea typeface="微软雅黑" pitchFamily="34" charset="-122"/>
          </a:endParaRPr>
        </a:p>
      </dgm:t>
    </dgm:pt>
    <dgm:pt modelId="{AD80227A-C144-470F-9DB0-047C8BC22766}" type="parTrans" cxnId="{D3A72DFA-2A03-479F-B5B8-9F5C19D3CA6A}">
      <dgm:prSet/>
      <dgm:spPr/>
      <dgm:t>
        <a:bodyPr/>
        <a:lstStyle/>
        <a:p>
          <a:endParaRPr lang="zh-CN" altLang="en-US"/>
        </a:p>
      </dgm:t>
    </dgm:pt>
    <dgm:pt modelId="{5A049096-AE85-4CEB-8055-5E3A4BFA7C31}" type="sibTrans" cxnId="{D3A72DFA-2A03-479F-B5B8-9F5C19D3CA6A}">
      <dgm:prSet/>
      <dgm:spPr/>
      <dgm:t>
        <a:bodyPr/>
        <a:lstStyle/>
        <a:p>
          <a:endParaRPr lang="zh-CN" altLang="en-US"/>
        </a:p>
      </dgm:t>
    </dgm:pt>
    <dgm:pt modelId="{7EC5E5F2-67F3-43BD-B03B-C037959BF854}">
      <dgm:prSet custT="1"/>
      <dgm:spPr/>
      <dgm:t>
        <a:bodyPr/>
        <a:lstStyle/>
        <a:p>
          <a:pPr rtl="0">
            <a:lnSpc>
              <a:spcPct val="100000"/>
            </a:lnSpc>
            <a:spcAft>
              <a:spcPts val="0"/>
            </a:spcAft>
          </a:pPr>
          <a:endParaRPr lang="zh-CN" altLang="en-US" sz="1200" kern="1200" dirty="0">
            <a:latin typeface="微软雅黑" pitchFamily="34" charset="-122"/>
            <a:ea typeface="微软雅黑" pitchFamily="34" charset="-122"/>
          </a:endParaRPr>
        </a:p>
      </dgm:t>
    </dgm:pt>
    <dgm:pt modelId="{D924A1BA-8141-4FB3-9AFD-A9503C6DD813}" type="sibTrans" cxnId="{9BA7457F-57FA-46F0-BF19-766593333E26}">
      <dgm:prSet/>
      <dgm:spPr/>
      <dgm:t>
        <a:bodyPr/>
        <a:lstStyle/>
        <a:p>
          <a:endParaRPr lang="zh-CN" altLang="en-US"/>
        </a:p>
      </dgm:t>
    </dgm:pt>
    <dgm:pt modelId="{AB5D64A0-96CC-42BC-A22F-EE5DB3D46648}" type="parTrans" cxnId="{9BA7457F-57FA-46F0-BF19-766593333E26}">
      <dgm:prSet/>
      <dgm:spPr/>
      <dgm:t>
        <a:bodyPr/>
        <a:lstStyle/>
        <a:p>
          <a:endParaRPr lang="zh-CN" altLang="en-US"/>
        </a:p>
      </dgm:t>
    </dgm:pt>
    <dgm:pt modelId="{5B3595F7-D7EB-46F0-BFD1-03DB14EB3973}">
      <dgm:prSet custT="1"/>
      <dgm:spPr/>
      <dgm:t>
        <a:bodyPr/>
        <a:lstStyle/>
        <a:p>
          <a:pPr rtl="0">
            <a:lnSpc>
              <a:spcPct val="100000"/>
            </a:lnSpc>
            <a:spcAft>
              <a:spcPts val="0"/>
            </a:spcAft>
          </a:pPr>
          <a:endParaRPr lang="zh-CN" altLang="en-US" sz="1200" kern="1200" dirty="0">
            <a:latin typeface="微软雅黑" pitchFamily="34" charset="-122"/>
            <a:ea typeface="微软雅黑" pitchFamily="34" charset="-122"/>
          </a:endParaRPr>
        </a:p>
      </dgm:t>
    </dgm:pt>
    <dgm:pt modelId="{3EAEB1E9-3A88-4D67-994A-94B8F3940720}" type="parTrans" cxnId="{EC5FE1DF-3000-4B21-AF1F-842D5189CBBB}">
      <dgm:prSet/>
      <dgm:spPr/>
      <dgm:t>
        <a:bodyPr/>
        <a:lstStyle/>
        <a:p>
          <a:endParaRPr lang="zh-CN" altLang="en-US"/>
        </a:p>
      </dgm:t>
    </dgm:pt>
    <dgm:pt modelId="{DE6AE07D-18E7-4BED-AC40-2473CCB96AFD}" type="sibTrans" cxnId="{EC5FE1DF-3000-4B21-AF1F-842D5189CBBB}">
      <dgm:prSet/>
      <dgm:spPr/>
      <dgm:t>
        <a:bodyPr/>
        <a:lstStyle/>
        <a:p>
          <a:endParaRPr lang="zh-CN" altLang="en-US"/>
        </a:p>
      </dgm:t>
    </dgm:pt>
    <dgm:pt modelId="{25AC14C8-26AC-4CD8-9A9E-5F6E23B64FED}">
      <dgm:prSet custT="1"/>
      <dgm:spPr/>
      <dgm:t>
        <a:bodyPr/>
        <a:lstStyle/>
        <a:p>
          <a:pPr rtl="0">
            <a:lnSpc>
              <a:spcPct val="100000"/>
            </a:lnSpc>
            <a:spcAft>
              <a:spcPts val="0"/>
            </a:spcAft>
          </a:pPr>
          <a:endParaRPr lang="zh-CN" altLang="en-US" sz="1200" kern="1200" dirty="0">
            <a:latin typeface="微软雅黑" pitchFamily="34" charset="-122"/>
            <a:ea typeface="微软雅黑" pitchFamily="34" charset="-122"/>
          </a:endParaRPr>
        </a:p>
      </dgm:t>
    </dgm:pt>
    <dgm:pt modelId="{51D7AF5A-BFDE-4E81-9E86-44859A3A26AE}" type="parTrans" cxnId="{08076042-EC86-4E96-B342-87DD7E959136}">
      <dgm:prSet/>
      <dgm:spPr/>
      <dgm:t>
        <a:bodyPr/>
        <a:lstStyle/>
        <a:p>
          <a:endParaRPr lang="zh-CN" altLang="en-US"/>
        </a:p>
      </dgm:t>
    </dgm:pt>
    <dgm:pt modelId="{EC143923-4C99-429B-AA88-5E4B40EA882D}" type="sibTrans" cxnId="{08076042-EC86-4E96-B342-87DD7E959136}">
      <dgm:prSet/>
      <dgm:spPr/>
      <dgm:t>
        <a:bodyPr/>
        <a:lstStyle/>
        <a:p>
          <a:endParaRPr lang="zh-CN" altLang="en-US"/>
        </a:p>
      </dgm:t>
    </dgm:pt>
    <dgm:pt modelId="{8383FB9C-6E1E-4F3E-9D0D-EC2171FE3B12}">
      <dgm:prSet custT="1"/>
      <dgm:spPr/>
      <dgm:t>
        <a:bodyPr/>
        <a:lstStyle/>
        <a:p>
          <a:pPr rtl="0">
            <a:lnSpc>
              <a:spcPct val="100000"/>
            </a:lnSpc>
            <a:spcAft>
              <a:spcPts val="0"/>
            </a:spcAft>
          </a:pPr>
          <a:endParaRPr lang="zh-CN" altLang="en-US" sz="1200" kern="1200" dirty="0">
            <a:latin typeface="微软雅黑" pitchFamily="34" charset="-122"/>
            <a:ea typeface="微软雅黑" pitchFamily="34" charset="-122"/>
          </a:endParaRPr>
        </a:p>
      </dgm:t>
    </dgm:pt>
    <dgm:pt modelId="{16C96041-7482-4140-BFC8-2576475DB919}" type="parTrans" cxnId="{2FE72B93-D100-42E8-A5E9-C6445AB778EA}">
      <dgm:prSet/>
      <dgm:spPr/>
      <dgm:t>
        <a:bodyPr/>
        <a:lstStyle/>
        <a:p>
          <a:endParaRPr lang="zh-CN" altLang="en-US"/>
        </a:p>
      </dgm:t>
    </dgm:pt>
    <dgm:pt modelId="{0161E275-BB8B-4EBC-9F87-28107D695CB0}" type="sibTrans" cxnId="{2FE72B93-D100-42E8-A5E9-C6445AB778EA}">
      <dgm:prSet/>
      <dgm:spPr/>
      <dgm:t>
        <a:bodyPr/>
        <a:lstStyle/>
        <a:p>
          <a:endParaRPr lang="zh-CN" altLang="en-US"/>
        </a:p>
      </dgm:t>
    </dgm:pt>
    <dgm:pt modelId="{7A1BD1D0-5863-4683-8ABB-E7FFD0BF8794}">
      <dgm:prSet custT="1"/>
      <dgm:spPr/>
      <dgm:t>
        <a:bodyPr/>
        <a:lstStyle/>
        <a:p>
          <a:pPr rtl="0">
            <a:lnSpc>
              <a:spcPct val="100000"/>
            </a:lnSpc>
            <a:spcAft>
              <a:spcPts val="0"/>
            </a:spcAft>
          </a:pPr>
          <a:endParaRPr lang="zh-CN" altLang="en-US" sz="1200" kern="1200" dirty="0">
            <a:latin typeface="微软雅黑" pitchFamily="34" charset="-122"/>
            <a:ea typeface="微软雅黑" pitchFamily="34" charset="-122"/>
          </a:endParaRPr>
        </a:p>
      </dgm:t>
    </dgm:pt>
    <dgm:pt modelId="{0767BE8C-50C8-4D46-A1A4-5E2ADF5DCB6F}" type="parTrans" cxnId="{363F375A-E291-4E56-987D-7C3557B45300}">
      <dgm:prSet/>
      <dgm:spPr/>
      <dgm:t>
        <a:bodyPr/>
        <a:lstStyle/>
        <a:p>
          <a:endParaRPr lang="zh-CN" altLang="en-US"/>
        </a:p>
      </dgm:t>
    </dgm:pt>
    <dgm:pt modelId="{272143CB-2A98-4459-AC3A-BE45F59D4D5F}" type="sibTrans" cxnId="{363F375A-E291-4E56-987D-7C3557B45300}">
      <dgm:prSet/>
      <dgm:spPr/>
      <dgm:t>
        <a:bodyPr/>
        <a:lstStyle/>
        <a:p>
          <a:endParaRPr lang="zh-CN" altLang="en-US"/>
        </a:p>
      </dgm:t>
    </dgm:pt>
    <dgm:pt modelId="{D0EFFB42-19D9-4FBB-A25C-D2A4E667958D}" type="pres">
      <dgm:prSet presAssocID="{94E61A34-3650-4511-A7CB-545ACE76F9D5}" presName="linear" presStyleCnt="0">
        <dgm:presLayoutVars>
          <dgm:animLvl val="lvl"/>
          <dgm:resizeHandles val="exact"/>
        </dgm:presLayoutVars>
      </dgm:prSet>
      <dgm:spPr/>
    </dgm:pt>
    <dgm:pt modelId="{1C99641D-D0B7-4B8D-9C50-E02F352FB0D3}" type="pres">
      <dgm:prSet presAssocID="{CE5F4657-6598-4DC8-9F11-F79280EFAE16}" presName="parentText" presStyleLbl="node1" presStyleIdx="0" presStyleCnt="2" custScaleY="36958" custLinFactNeighborY="-3739">
        <dgm:presLayoutVars>
          <dgm:chMax val="0"/>
          <dgm:bulletEnabled val="1"/>
        </dgm:presLayoutVars>
      </dgm:prSet>
      <dgm:spPr/>
    </dgm:pt>
    <dgm:pt modelId="{4AEC8367-90A4-4F8F-8861-EF7813822DA8}" type="pres">
      <dgm:prSet presAssocID="{CE5F4657-6598-4DC8-9F11-F79280EFAE16}" presName="childText" presStyleLbl="revTx" presStyleIdx="0" presStyleCnt="2" custScaleY="181286" custLinFactNeighborX="-614" custLinFactNeighborY="-1474">
        <dgm:presLayoutVars>
          <dgm:bulletEnabled val="1"/>
        </dgm:presLayoutVars>
      </dgm:prSet>
      <dgm:spPr/>
    </dgm:pt>
    <dgm:pt modelId="{12A5498C-33FA-4F3C-8629-91163F4A64EF}" type="pres">
      <dgm:prSet presAssocID="{65BBB796-DB64-4E79-A30D-B16C4568B17F}" presName="parentText" presStyleLbl="node1" presStyleIdx="1" presStyleCnt="2" custScaleY="30590" custLinFactNeighborX="0" custLinFactNeighborY="-86651">
        <dgm:presLayoutVars>
          <dgm:chMax val="0"/>
          <dgm:bulletEnabled val="1"/>
        </dgm:presLayoutVars>
      </dgm:prSet>
      <dgm:spPr/>
    </dgm:pt>
    <dgm:pt modelId="{AB4A3050-612D-43BF-8E51-FC8C5605262C}" type="pres">
      <dgm:prSet presAssocID="{65BBB796-DB64-4E79-A30D-B16C4568B17F}" presName="childText" presStyleLbl="revTx" presStyleIdx="1" presStyleCnt="2" custScaleY="218242" custLinFactNeighborX="0" custLinFactNeighborY="-26415">
        <dgm:presLayoutVars>
          <dgm:bulletEnabled val="1"/>
        </dgm:presLayoutVars>
      </dgm:prSet>
      <dgm:spPr/>
    </dgm:pt>
  </dgm:ptLst>
  <dgm:cxnLst>
    <dgm:cxn modelId="{AA721303-58E0-49BF-99D9-C9ACB1A14E44}" type="presOf" srcId="{CE5F4657-6598-4DC8-9F11-F79280EFAE16}" destId="{1C99641D-D0B7-4B8D-9C50-E02F352FB0D3}" srcOrd="0" destOrd="0" presId="urn:microsoft.com/office/officeart/2005/8/layout/vList2"/>
    <dgm:cxn modelId="{7F0D320B-9C59-452A-B06E-0CD50E650D1E}" type="presOf" srcId="{C58B60F4-24B2-463B-A74A-483409398F27}" destId="{4AEC8367-90A4-4F8F-8861-EF7813822DA8}" srcOrd="0" destOrd="8" presId="urn:microsoft.com/office/officeart/2005/8/layout/vList2"/>
    <dgm:cxn modelId="{C8E26025-9E73-44D5-95C1-1EA8ECF88BB9}" srcId="{94E61A34-3650-4511-A7CB-545ACE76F9D5}" destId="{65BBB796-DB64-4E79-A30D-B16C4568B17F}" srcOrd="1" destOrd="0" parTransId="{37933E43-1E42-466C-903C-D25B108631A6}" sibTransId="{305C52AB-1EAB-4D3B-8699-7E1DA8899F39}"/>
    <dgm:cxn modelId="{5802E236-8203-4859-88B2-DC1C403A1357}" srcId="{CE5F4657-6598-4DC8-9F11-F79280EFAE16}" destId="{A0F344BD-648C-4441-A53E-014F8767DB9D}" srcOrd="0" destOrd="0" parTransId="{E17513A4-95FE-4A05-89A2-E36EA11F806B}" sibTransId="{22E84BF6-0CF1-4886-BBBD-44FEA506B856}"/>
    <dgm:cxn modelId="{3977B83A-8AA0-40CB-BA90-9901DA5144A4}" type="presOf" srcId="{21EE6E40-1D29-4814-89FB-8D788B5F3A0C}" destId="{4AEC8367-90A4-4F8F-8861-EF7813822DA8}" srcOrd="0" destOrd="2" presId="urn:microsoft.com/office/officeart/2005/8/layout/vList2"/>
    <dgm:cxn modelId="{08076042-EC86-4E96-B342-87DD7E959136}" srcId="{CE5F4657-6598-4DC8-9F11-F79280EFAE16}" destId="{25AC14C8-26AC-4CD8-9A9E-5F6E23B64FED}" srcOrd="7" destOrd="0" parTransId="{51D7AF5A-BFDE-4E81-9E86-44859A3A26AE}" sibTransId="{EC143923-4C99-429B-AA88-5E4B40EA882D}"/>
    <dgm:cxn modelId="{413A0B63-A351-4908-B808-0AAF3A2ED387}" srcId="{94E61A34-3650-4511-A7CB-545ACE76F9D5}" destId="{CE5F4657-6598-4DC8-9F11-F79280EFAE16}" srcOrd="0" destOrd="0" parTransId="{D2579CA3-A1C9-4DD5-9ABE-4C058DDF2DE1}" sibTransId="{B10CEBDE-495F-4284-AF76-9D17423A730C}"/>
    <dgm:cxn modelId="{6998A86A-3B17-4D01-B23B-29092FB5D1B4}" type="presOf" srcId="{7EC5E5F2-67F3-43BD-B03B-C037959BF854}" destId="{4AEC8367-90A4-4F8F-8861-EF7813822DA8}" srcOrd="0" destOrd="3" presId="urn:microsoft.com/office/officeart/2005/8/layout/vList2"/>
    <dgm:cxn modelId="{62A7F272-7B6E-4FBF-884F-2E1F7151296C}" type="presOf" srcId="{5B3595F7-D7EB-46F0-BFD1-03DB14EB3973}" destId="{4AEC8367-90A4-4F8F-8861-EF7813822DA8}" srcOrd="0" destOrd="4" presId="urn:microsoft.com/office/officeart/2005/8/layout/vList2"/>
    <dgm:cxn modelId="{363F375A-E291-4E56-987D-7C3557B45300}" srcId="{CE5F4657-6598-4DC8-9F11-F79280EFAE16}" destId="{7A1BD1D0-5863-4683-8ABB-E7FFD0BF8794}" srcOrd="6" destOrd="0" parTransId="{0767BE8C-50C8-4D46-A1A4-5E2ADF5DCB6F}" sibTransId="{272143CB-2A98-4459-AC3A-BE45F59D4D5F}"/>
    <dgm:cxn modelId="{9BA7457F-57FA-46F0-BF19-766593333E26}" srcId="{CE5F4657-6598-4DC8-9F11-F79280EFAE16}" destId="{7EC5E5F2-67F3-43BD-B03B-C037959BF854}" srcOrd="3" destOrd="0" parTransId="{AB5D64A0-96CC-42BC-A22F-EE5DB3D46648}" sibTransId="{D924A1BA-8141-4FB3-9AFD-A9503C6DD813}"/>
    <dgm:cxn modelId="{112CA087-3673-482F-8FF7-7941AB796B78}" type="presOf" srcId="{94E61A34-3650-4511-A7CB-545ACE76F9D5}" destId="{D0EFFB42-19D9-4FBB-A25C-D2A4E667958D}" srcOrd="0" destOrd="0" presId="urn:microsoft.com/office/officeart/2005/8/layout/vList2"/>
    <dgm:cxn modelId="{F0C75291-0284-47E9-880B-A52FD6A88CF5}" srcId="{CE5F4657-6598-4DC8-9F11-F79280EFAE16}" destId="{C58B60F4-24B2-463B-A74A-483409398F27}" srcOrd="8" destOrd="0" parTransId="{5387322B-2C3F-4B20-945F-8A07FEBEC317}" sibTransId="{9279E624-937C-4F64-8425-6CE145F77901}"/>
    <dgm:cxn modelId="{2FE72B93-D100-42E8-A5E9-C6445AB778EA}" srcId="{CE5F4657-6598-4DC8-9F11-F79280EFAE16}" destId="{8383FB9C-6E1E-4F3E-9D0D-EC2171FE3B12}" srcOrd="5" destOrd="0" parTransId="{16C96041-7482-4140-BFC8-2576475DB919}" sibTransId="{0161E275-BB8B-4EBC-9F87-28107D695CB0}"/>
    <dgm:cxn modelId="{B4419996-BF9F-44E3-94FB-6BACF71B2D68}" type="presOf" srcId="{7A1BD1D0-5863-4683-8ABB-E7FFD0BF8794}" destId="{4AEC8367-90A4-4F8F-8861-EF7813822DA8}" srcOrd="0" destOrd="6" presId="urn:microsoft.com/office/officeart/2005/8/layout/vList2"/>
    <dgm:cxn modelId="{8F17199F-4A47-4312-9321-3773304BAD08}" type="presOf" srcId="{65BBB796-DB64-4E79-A30D-B16C4568B17F}" destId="{12A5498C-33FA-4F3C-8629-91163F4A64EF}" srcOrd="0" destOrd="0" presId="urn:microsoft.com/office/officeart/2005/8/layout/vList2"/>
    <dgm:cxn modelId="{4D4E1FA7-29BB-4589-A130-FDB361462188}" type="presOf" srcId="{A0F344BD-648C-4441-A53E-014F8767DB9D}" destId="{4AEC8367-90A4-4F8F-8861-EF7813822DA8}" srcOrd="0" destOrd="0" presId="urn:microsoft.com/office/officeart/2005/8/layout/vList2"/>
    <dgm:cxn modelId="{A2429EC1-7BB2-4D45-A001-A18D1D5917AB}" srcId="{65BBB796-DB64-4E79-A30D-B16C4568B17F}" destId="{19322151-CC47-4647-A221-FD40112A9238}" srcOrd="0" destOrd="0" parTransId="{6C630BF1-42BE-41A1-9DAB-91B114474DE9}" sibTransId="{D8A5DCDD-69D2-4C5D-AE87-AE513BC1A387}"/>
    <dgm:cxn modelId="{0AB91CD3-1EDE-44B5-9C77-1EF1222112AB}" type="presOf" srcId="{19322151-CC47-4647-A221-FD40112A9238}" destId="{AB4A3050-612D-43BF-8E51-FC8C5605262C}" srcOrd="0" destOrd="0" presId="urn:microsoft.com/office/officeart/2005/8/layout/vList2"/>
    <dgm:cxn modelId="{2CE391D7-2E22-485C-8CB0-3BDA7912D512}" type="presOf" srcId="{8383FB9C-6E1E-4F3E-9D0D-EC2171FE3B12}" destId="{4AEC8367-90A4-4F8F-8861-EF7813822DA8}" srcOrd="0" destOrd="5" presId="urn:microsoft.com/office/officeart/2005/8/layout/vList2"/>
    <dgm:cxn modelId="{99F9DDDB-D8F4-4BC0-889A-727CD5C01C58}" type="presOf" srcId="{25AC14C8-26AC-4CD8-9A9E-5F6E23B64FED}" destId="{4AEC8367-90A4-4F8F-8861-EF7813822DA8}" srcOrd="0" destOrd="7" presId="urn:microsoft.com/office/officeart/2005/8/layout/vList2"/>
    <dgm:cxn modelId="{EC5FE1DF-3000-4B21-AF1F-842D5189CBBB}" srcId="{CE5F4657-6598-4DC8-9F11-F79280EFAE16}" destId="{5B3595F7-D7EB-46F0-BFD1-03DB14EB3973}" srcOrd="4" destOrd="0" parTransId="{3EAEB1E9-3A88-4D67-994A-94B8F3940720}" sibTransId="{DE6AE07D-18E7-4BED-AC40-2473CCB96AFD}"/>
    <dgm:cxn modelId="{71870FEB-2265-4517-8F31-2619DBD82698}" srcId="{CE5F4657-6598-4DC8-9F11-F79280EFAE16}" destId="{D7438044-A80E-4706-95B9-4B38154C7063}" srcOrd="1" destOrd="0" parTransId="{3D80EC58-2948-4A30-8261-E7F33971420D}" sibTransId="{6C837431-4629-4AFC-B90C-FA0A15F0A2A8}"/>
    <dgm:cxn modelId="{BB9F57F1-E0BB-48C0-9D44-CBA4B9DA47AC}" type="presOf" srcId="{D7438044-A80E-4706-95B9-4B38154C7063}" destId="{4AEC8367-90A4-4F8F-8861-EF7813822DA8}" srcOrd="0" destOrd="1" presId="urn:microsoft.com/office/officeart/2005/8/layout/vList2"/>
    <dgm:cxn modelId="{D3A72DFA-2A03-479F-B5B8-9F5C19D3CA6A}" srcId="{CE5F4657-6598-4DC8-9F11-F79280EFAE16}" destId="{21EE6E40-1D29-4814-89FB-8D788B5F3A0C}" srcOrd="2" destOrd="0" parTransId="{AD80227A-C144-470F-9DB0-047C8BC22766}" sibTransId="{5A049096-AE85-4CEB-8055-5E3A4BFA7C31}"/>
    <dgm:cxn modelId="{5FA58CBD-B553-4AF0-804B-5D32954097A3}" type="presParOf" srcId="{D0EFFB42-19D9-4FBB-A25C-D2A4E667958D}" destId="{1C99641D-D0B7-4B8D-9C50-E02F352FB0D3}" srcOrd="0" destOrd="0" presId="urn:microsoft.com/office/officeart/2005/8/layout/vList2"/>
    <dgm:cxn modelId="{F505716D-BA8F-4255-8898-2105B7582390}" type="presParOf" srcId="{D0EFFB42-19D9-4FBB-A25C-D2A4E667958D}" destId="{4AEC8367-90A4-4F8F-8861-EF7813822DA8}" srcOrd="1" destOrd="0" presId="urn:microsoft.com/office/officeart/2005/8/layout/vList2"/>
    <dgm:cxn modelId="{805908D4-B84E-4B73-89CE-2B13EE444317}" type="presParOf" srcId="{D0EFFB42-19D9-4FBB-A25C-D2A4E667958D}" destId="{12A5498C-33FA-4F3C-8629-91163F4A64EF}" srcOrd="2" destOrd="0" presId="urn:microsoft.com/office/officeart/2005/8/layout/vList2"/>
    <dgm:cxn modelId="{B1C8A040-20E6-4E1D-86E1-74562A680E7B}" type="presParOf" srcId="{D0EFFB42-19D9-4FBB-A25C-D2A4E667958D}" destId="{AB4A3050-612D-43BF-8E51-FC8C5605262C}"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9B942FB-454E-4933-BEA6-5941701A0D2E}" type="doc">
      <dgm:prSet loTypeId="urn:microsoft.com/office/officeart/2005/8/layout/vList2" loCatId="list" qsTypeId="urn:microsoft.com/office/officeart/2005/8/quickstyle/3d1" qsCatId="3D" csTypeId="urn:microsoft.com/office/officeart/2005/8/colors/colorful4" csCatId="colorful" phldr="1"/>
      <dgm:spPr/>
      <dgm:t>
        <a:bodyPr/>
        <a:lstStyle/>
        <a:p>
          <a:endParaRPr lang="zh-CN" altLang="en-US"/>
        </a:p>
      </dgm:t>
    </dgm:pt>
    <dgm:pt modelId="{BB380FA1-6EAD-43A2-92CF-2A21D98CD774}">
      <dgm:prSet custT="1"/>
      <dgm:spPr/>
      <dgm:t>
        <a:bodyPr/>
        <a:lstStyle/>
        <a:p>
          <a:pPr rtl="0">
            <a:spcBef>
              <a:spcPts val="0"/>
            </a:spcBef>
            <a:spcAft>
              <a:spcPts val="0"/>
            </a:spcAft>
          </a:pPr>
          <a:r>
            <a:rPr lang="zh-CN" altLang="en-US" sz="1100" b="1" kern="1200" dirty="0">
              <a:latin typeface="微软雅黑" pitchFamily="34" charset="-122"/>
              <a:ea typeface="微软雅黑" pitchFamily="34" charset="-122"/>
            </a:rPr>
            <a:t>加权适应度函数</a:t>
          </a:r>
          <a:r>
            <a:rPr lang="zh-CN" altLang="en-US" sz="1100" kern="1200" dirty="0">
              <a:latin typeface="微软雅黑" pitchFamily="34" charset="-122"/>
              <a:ea typeface="微软雅黑" pitchFamily="34" charset="-122"/>
            </a:rPr>
            <a:t>：</a:t>
          </a:r>
          <a:r>
            <a:rPr lang="zh-CN" sz="1100" kern="1200" dirty="0">
              <a:solidFill>
                <a:prstClr val="black">
                  <a:hueOff val="0"/>
                  <a:satOff val="0"/>
                  <a:lumOff val="0"/>
                  <a:alphaOff val="0"/>
                </a:prstClr>
              </a:solidFill>
              <a:latin typeface="微软雅黑" pitchFamily="34" charset="-122"/>
              <a:ea typeface="微软雅黑" pitchFamily="34" charset="-122"/>
              <a:cs typeface="+mn-cs"/>
            </a:rPr>
            <a:t>工作节点数、覆盖率、连通性、能量和区域重要性</a:t>
          </a:r>
          <a:endParaRPr lang="zh-CN" altLang="en-US" sz="1100" kern="1200" dirty="0">
            <a:solidFill>
              <a:prstClr val="black">
                <a:hueOff val="0"/>
                <a:satOff val="0"/>
                <a:lumOff val="0"/>
                <a:alphaOff val="0"/>
              </a:prstClr>
            </a:solidFill>
            <a:latin typeface="微软雅黑" pitchFamily="34" charset="-122"/>
            <a:ea typeface="微软雅黑" pitchFamily="34" charset="-122"/>
            <a:cs typeface="+mn-cs"/>
          </a:endParaRPr>
        </a:p>
      </dgm:t>
    </dgm:pt>
    <dgm:pt modelId="{BA8D48D1-87B8-4B62-A657-71C9C37972CF}" type="parTrans" cxnId="{BDBE2DF4-A503-4EB1-A44D-8A8C4932F3E7}">
      <dgm:prSet/>
      <dgm:spPr/>
      <dgm:t>
        <a:bodyPr/>
        <a:lstStyle/>
        <a:p>
          <a:pPr>
            <a:spcBef>
              <a:spcPts val="0"/>
            </a:spcBef>
            <a:spcAft>
              <a:spcPts val="0"/>
            </a:spcAft>
          </a:pPr>
          <a:endParaRPr lang="zh-CN" altLang="en-US">
            <a:latin typeface="微软雅黑" pitchFamily="34" charset="-122"/>
            <a:ea typeface="微软雅黑" pitchFamily="34" charset="-122"/>
          </a:endParaRPr>
        </a:p>
      </dgm:t>
    </dgm:pt>
    <dgm:pt modelId="{E783828C-4A76-4219-993C-A784589316F3}" type="sibTrans" cxnId="{BDBE2DF4-A503-4EB1-A44D-8A8C4932F3E7}">
      <dgm:prSet/>
      <dgm:spPr/>
      <dgm:t>
        <a:bodyPr/>
        <a:lstStyle/>
        <a:p>
          <a:pPr>
            <a:spcBef>
              <a:spcPts val="0"/>
            </a:spcBef>
            <a:spcAft>
              <a:spcPts val="0"/>
            </a:spcAft>
          </a:pPr>
          <a:endParaRPr lang="zh-CN" altLang="en-US">
            <a:latin typeface="微软雅黑" pitchFamily="34" charset="-122"/>
            <a:ea typeface="微软雅黑" pitchFamily="34" charset="-122"/>
          </a:endParaRPr>
        </a:p>
      </dgm:t>
    </dgm:pt>
    <dgm:pt modelId="{D5D1D023-8E7C-42A4-9C2C-B43C8B049FA5}">
      <dgm:prSet custT="1"/>
      <dgm:spPr/>
      <dgm:t>
        <a:bodyPr/>
        <a:lstStyle/>
        <a:p>
          <a:pPr rtl="0">
            <a:spcBef>
              <a:spcPts val="0"/>
            </a:spcBef>
            <a:spcAft>
              <a:spcPts val="0"/>
            </a:spcAft>
          </a:pPr>
          <a:r>
            <a:rPr lang="zh-CN" altLang="en-US" sz="1100" b="1" kern="1200" dirty="0">
              <a:latin typeface="微软雅黑" pitchFamily="34" charset="-122"/>
              <a:ea typeface="微软雅黑" pitchFamily="34" charset="-122"/>
            </a:rPr>
            <a:t>编码与选择：</a:t>
          </a:r>
          <a:r>
            <a:rPr lang="zh-CN" altLang="en-US" sz="1100" kern="1200" dirty="0">
              <a:solidFill>
                <a:prstClr val="black">
                  <a:hueOff val="0"/>
                  <a:satOff val="0"/>
                  <a:lumOff val="0"/>
                  <a:alphaOff val="0"/>
                </a:prstClr>
              </a:solidFill>
              <a:latin typeface="微软雅黑" pitchFamily="34" charset="-122"/>
              <a:ea typeface="微软雅黑" pitchFamily="34" charset="-122"/>
              <a:cs typeface="+mn-cs"/>
            </a:rPr>
            <a:t>节点休眠唤醒状态编码为基因，</a:t>
          </a:r>
          <a:r>
            <a:rPr lang="zh-CN" altLang="en-US" sz="1100" kern="1200" dirty="0">
              <a:solidFill>
                <a:srgbClr val="FF0000"/>
              </a:solidFill>
              <a:latin typeface="微软雅黑" pitchFamily="34" charset="-122"/>
              <a:ea typeface="微软雅黑" pitchFamily="34" charset="-122"/>
              <a:cs typeface="+mn-cs"/>
            </a:rPr>
            <a:t>轮盘赌</a:t>
          </a:r>
          <a:r>
            <a:rPr lang="zh-CN" altLang="en-US" sz="1100" kern="1200" dirty="0">
              <a:solidFill>
                <a:prstClr val="black">
                  <a:hueOff val="0"/>
                  <a:satOff val="0"/>
                  <a:lumOff val="0"/>
                  <a:alphaOff val="0"/>
                </a:prstClr>
              </a:solidFill>
              <a:latin typeface="微软雅黑" pitchFamily="34" charset="-122"/>
              <a:ea typeface="微软雅黑" pitchFamily="34" charset="-122"/>
              <a:cs typeface="+mn-cs"/>
            </a:rPr>
            <a:t>选择两个解向量</a:t>
          </a:r>
        </a:p>
      </dgm:t>
    </dgm:pt>
    <dgm:pt modelId="{EF02568B-621C-4F46-BD79-FEA2BA53D446}" type="parTrans" cxnId="{B12D321D-A680-472B-91F3-E4FE14FD1888}">
      <dgm:prSet/>
      <dgm:spPr/>
      <dgm:t>
        <a:bodyPr/>
        <a:lstStyle/>
        <a:p>
          <a:pPr>
            <a:spcBef>
              <a:spcPts val="0"/>
            </a:spcBef>
            <a:spcAft>
              <a:spcPts val="0"/>
            </a:spcAft>
          </a:pPr>
          <a:endParaRPr lang="zh-CN" altLang="en-US">
            <a:latin typeface="微软雅黑" pitchFamily="34" charset="-122"/>
            <a:ea typeface="微软雅黑" pitchFamily="34" charset="-122"/>
          </a:endParaRPr>
        </a:p>
      </dgm:t>
    </dgm:pt>
    <dgm:pt modelId="{9BEBA8F2-EE27-4E2F-BD2C-36B417D236C2}" type="sibTrans" cxnId="{B12D321D-A680-472B-91F3-E4FE14FD1888}">
      <dgm:prSet/>
      <dgm:spPr/>
      <dgm:t>
        <a:bodyPr/>
        <a:lstStyle/>
        <a:p>
          <a:pPr>
            <a:spcBef>
              <a:spcPts val="0"/>
            </a:spcBef>
            <a:spcAft>
              <a:spcPts val="0"/>
            </a:spcAft>
          </a:pPr>
          <a:endParaRPr lang="zh-CN" altLang="en-US">
            <a:latin typeface="微软雅黑" pitchFamily="34" charset="-122"/>
            <a:ea typeface="微软雅黑" pitchFamily="34" charset="-122"/>
          </a:endParaRPr>
        </a:p>
      </dgm:t>
    </dgm:pt>
    <dgm:pt modelId="{4AF4CAAE-5FC0-4D8A-ACC8-C11BBE062F1B}">
      <dgm:prSet custT="1"/>
      <dgm:spPr/>
      <dgm:t>
        <a:bodyPr/>
        <a:lstStyle/>
        <a:p>
          <a:pPr rtl="0">
            <a:spcBef>
              <a:spcPts val="0"/>
            </a:spcBef>
            <a:spcAft>
              <a:spcPts val="0"/>
            </a:spcAft>
          </a:pPr>
          <a:r>
            <a:rPr lang="zh-CN" altLang="en-US" sz="1100" b="1" kern="1200" dirty="0">
              <a:latin typeface="微软雅黑" pitchFamily="34" charset="-122"/>
              <a:ea typeface="微软雅黑" pitchFamily="34" charset="-122"/>
            </a:rPr>
            <a:t>交叉与变异：</a:t>
          </a:r>
          <a:r>
            <a:rPr lang="zh-CN" altLang="en-US" sz="1100" kern="1200" dirty="0">
              <a:latin typeface="微软雅黑" pitchFamily="34" charset="-122"/>
              <a:ea typeface="微软雅黑" pitchFamily="34" charset="-122"/>
            </a:rPr>
            <a:t>进行</a:t>
          </a:r>
          <a:r>
            <a:rPr lang="zh-CN" altLang="en-US" sz="1100" kern="1200" dirty="0">
              <a:solidFill>
                <a:srgbClr val="FF0000"/>
              </a:solidFill>
              <a:latin typeface="微软雅黑" pitchFamily="34" charset="-122"/>
              <a:ea typeface="微软雅黑" pitchFamily="34" charset="-122"/>
            </a:rPr>
            <a:t>两点交叉</a:t>
          </a:r>
          <a:r>
            <a:rPr lang="zh-CN" altLang="en-US" sz="1100" kern="1200" dirty="0">
              <a:latin typeface="微软雅黑" pitchFamily="34" charset="-122"/>
              <a:ea typeface="微软雅黑" pitchFamily="34" charset="-122"/>
            </a:rPr>
            <a:t>交换信息，并遍历活动节点，不影响覆盖率和连通性时，将其休眠</a:t>
          </a:r>
        </a:p>
      </dgm:t>
    </dgm:pt>
    <dgm:pt modelId="{1097166B-C33A-403C-AD50-BA6E882CCD15}" type="parTrans" cxnId="{6A337937-8FA1-4FF8-B95E-87417437847A}">
      <dgm:prSet/>
      <dgm:spPr/>
      <dgm:t>
        <a:bodyPr/>
        <a:lstStyle/>
        <a:p>
          <a:pPr>
            <a:spcBef>
              <a:spcPts val="0"/>
            </a:spcBef>
            <a:spcAft>
              <a:spcPts val="0"/>
            </a:spcAft>
          </a:pPr>
          <a:endParaRPr lang="zh-CN" altLang="en-US">
            <a:latin typeface="微软雅黑" pitchFamily="34" charset="-122"/>
            <a:ea typeface="微软雅黑" pitchFamily="34" charset="-122"/>
          </a:endParaRPr>
        </a:p>
      </dgm:t>
    </dgm:pt>
    <dgm:pt modelId="{50E52E1E-78CE-481E-9D66-24B767869CFB}" type="sibTrans" cxnId="{6A337937-8FA1-4FF8-B95E-87417437847A}">
      <dgm:prSet/>
      <dgm:spPr/>
      <dgm:t>
        <a:bodyPr/>
        <a:lstStyle/>
        <a:p>
          <a:pPr>
            <a:spcBef>
              <a:spcPts val="0"/>
            </a:spcBef>
            <a:spcAft>
              <a:spcPts val="0"/>
            </a:spcAft>
          </a:pPr>
          <a:endParaRPr lang="zh-CN" altLang="en-US">
            <a:latin typeface="微软雅黑" pitchFamily="34" charset="-122"/>
            <a:ea typeface="微软雅黑" pitchFamily="34" charset="-122"/>
          </a:endParaRPr>
        </a:p>
      </dgm:t>
    </dgm:pt>
    <dgm:pt modelId="{8A344A08-B322-4ED8-A407-2594787F2FB7}">
      <dgm:prSet custT="1"/>
      <dgm:spPr/>
      <dgm:t>
        <a:bodyPr/>
        <a:lstStyle/>
        <a:p>
          <a:pPr rtl="0">
            <a:spcBef>
              <a:spcPts val="0"/>
            </a:spcBef>
            <a:spcAft>
              <a:spcPts val="0"/>
            </a:spcAft>
          </a:pPr>
          <a:r>
            <a:rPr lang="zh-CN" altLang="en-US" sz="1100" b="1" kern="1200" dirty="0">
              <a:latin typeface="微软雅黑" pitchFamily="34" charset="-122"/>
              <a:ea typeface="微软雅黑" pitchFamily="34" charset="-122"/>
            </a:rPr>
            <a:t>局部搜索：</a:t>
          </a:r>
          <a:r>
            <a:rPr lang="zh-CN" altLang="en-US" sz="1100" kern="1200" dirty="0">
              <a:latin typeface="微软雅黑" pitchFamily="34" charset="-122"/>
              <a:ea typeface="微软雅黑" pitchFamily="34" charset="-122"/>
            </a:rPr>
            <a:t>遍历睡眠节点，寻找对网络覆盖率、连通性有贡献的节点，将其唤醒</a:t>
          </a:r>
        </a:p>
      </dgm:t>
    </dgm:pt>
    <dgm:pt modelId="{C534E390-8205-4CFE-A37B-4B3D3D4F16B0}" type="parTrans" cxnId="{84DC6E64-EBB9-4C4A-A850-1384216B1335}">
      <dgm:prSet/>
      <dgm:spPr/>
      <dgm:t>
        <a:bodyPr/>
        <a:lstStyle/>
        <a:p>
          <a:pPr>
            <a:spcBef>
              <a:spcPts val="0"/>
            </a:spcBef>
            <a:spcAft>
              <a:spcPts val="0"/>
            </a:spcAft>
          </a:pPr>
          <a:endParaRPr lang="zh-CN" altLang="en-US">
            <a:latin typeface="微软雅黑" pitchFamily="34" charset="-122"/>
            <a:ea typeface="微软雅黑" pitchFamily="34" charset="-122"/>
          </a:endParaRPr>
        </a:p>
      </dgm:t>
    </dgm:pt>
    <dgm:pt modelId="{DC194358-E90F-46CA-862B-1BF823C27A0D}" type="sibTrans" cxnId="{84DC6E64-EBB9-4C4A-A850-1384216B1335}">
      <dgm:prSet/>
      <dgm:spPr/>
      <dgm:t>
        <a:bodyPr/>
        <a:lstStyle/>
        <a:p>
          <a:pPr>
            <a:spcBef>
              <a:spcPts val="0"/>
            </a:spcBef>
            <a:spcAft>
              <a:spcPts val="0"/>
            </a:spcAft>
          </a:pPr>
          <a:endParaRPr lang="zh-CN" altLang="en-US">
            <a:latin typeface="微软雅黑" pitchFamily="34" charset="-122"/>
            <a:ea typeface="微软雅黑" pitchFamily="34" charset="-122"/>
          </a:endParaRPr>
        </a:p>
      </dgm:t>
    </dgm:pt>
    <dgm:pt modelId="{9C470181-DE3F-43AF-98F8-97C6765116F8}">
      <dgm:prSet custT="1"/>
      <dgm:spPr/>
      <dgm:t>
        <a:bodyPr/>
        <a:lstStyle/>
        <a:p>
          <a:pPr rtl="0">
            <a:spcBef>
              <a:spcPts val="0"/>
            </a:spcBef>
            <a:spcAft>
              <a:spcPts val="0"/>
            </a:spcAft>
          </a:pPr>
          <a:r>
            <a:rPr kumimoji="0" lang="zh-CN" altLang="en-US" sz="1700" b="1" i="0" u="none" strike="noStrike" kern="1200" cap="none" spc="200" normalizeH="0" baseline="0" dirty="0">
              <a:ln/>
              <a:solidFill>
                <a:prstClr val="white"/>
              </a:solidFill>
              <a:effectLst/>
              <a:uLnTx/>
              <a:uFillTx/>
              <a:latin typeface="微软雅黑" pitchFamily="34" charset="-122"/>
              <a:ea typeface="微软雅黑" pitchFamily="34" charset="-122"/>
              <a:cs typeface="Times New Roman" panose="02020603050405020304" pitchFamily="18" charset="0"/>
            </a:rPr>
            <a:t>节点调度阶段</a:t>
          </a:r>
          <a:r>
            <a:rPr kumimoji="0" lang="en-US" altLang="zh-CN" sz="1700" b="1" i="0" u="none" strike="noStrike" kern="1200" cap="none" spc="200" normalizeH="0" baseline="0" dirty="0">
              <a:ln/>
              <a:solidFill>
                <a:prstClr val="white"/>
              </a:solidFill>
              <a:effectLst/>
              <a:uLnTx/>
              <a:uFillTx/>
              <a:latin typeface="微软雅黑" pitchFamily="34" charset="-122"/>
              <a:ea typeface="微软雅黑" pitchFamily="34" charset="-122"/>
              <a:cs typeface="Times New Roman" panose="02020603050405020304" pitchFamily="18" charset="0"/>
            </a:rPr>
            <a:t>(</a:t>
          </a:r>
          <a:r>
            <a:rPr kumimoji="0" lang="zh-CN" altLang="en-US" sz="1700" b="1" i="0" u="none" strike="noStrike" kern="1200" cap="none" spc="200" normalizeH="0" baseline="0" dirty="0">
              <a:ln/>
              <a:solidFill>
                <a:prstClr val="white"/>
              </a:solidFill>
              <a:effectLst/>
              <a:uLnTx/>
              <a:uFillTx/>
              <a:latin typeface="微软雅黑" pitchFamily="34" charset="-122"/>
              <a:ea typeface="微软雅黑" pitchFamily="34" charset="-122"/>
              <a:cs typeface="Times New Roman" panose="02020603050405020304" pitchFamily="18" charset="0"/>
            </a:rPr>
            <a:t>改进文化基因算法</a:t>
          </a:r>
          <a:r>
            <a:rPr kumimoji="0" lang="en-US" altLang="zh-CN" sz="1700" b="1" i="0" u="none" strike="noStrike" kern="1200" cap="none" spc="200" normalizeH="0" baseline="0" dirty="0">
              <a:ln/>
              <a:solidFill>
                <a:prstClr val="white"/>
              </a:solidFill>
              <a:effectLst/>
              <a:uLnTx/>
              <a:uFillTx/>
              <a:latin typeface="微软雅黑" pitchFamily="34" charset="-122"/>
              <a:ea typeface="微软雅黑" pitchFamily="34" charset="-122"/>
              <a:cs typeface="Times New Roman" panose="02020603050405020304" pitchFamily="18" charset="0"/>
            </a:rPr>
            <a:t>)</a:t>
          </a:r>
          <a:endParaRPr kumimoji="0" lang="zh-CN" altLang="en-US" sz="1700" b="1" i="0" u="none" strike="noStrike" kern="1200" cap="none" spc="200" normalizeH="0" baseline="0" dirty="0">
            <a:ln/>
            <a:solidFill>
              <a:prstClr val="white"/>
            </a:solidFill>
            <a:effectLst/>
            <a:uLnTx/>
            <a:uFillTx/>
            <a:latin typeface="微软雅黑" pitchFamily="34" charset="-122"/>
            <a:ea typeface="微软雅黑" pitchFamily="34" charset="-122"/>
            <a:cs typeface="Times New Roman" panose="02020603050405020304" pitchFamily="18" charset="0"/>
          </a:endParaRPr>
        </a:p>
      </dgm:t>
    </dgm:pt>
    <dgm:pt modelId="{810105B4-F621-47A4-9CB6-052CA8B8F104}" type="parTrans" cxnId="{172F29AE-D526-497F-B591-11D0E98090C0}">
      <dgm:prSet/>
      <dgm:spPr/>
      <dgm:t>
        <a:bodyPr/>
        <a:lstStyle/>
        <a:p>
          <a:pPr>
            <a:spcBef>
              <a:spcPts val="0"/>
            </a:spcBef>
            <a:spcAft>
              <a:spcPts val="0"/>
            </a:spcAft>
          </a:pPr>
          <a:endParaRPr lang="zh-CN" altLang="en-US">
            <a:latin typeface="微软雅黑" pitchFamily="34" charset="-122"/>
            <a:ea typeface="微软雅黑" pitchFamily="34" charset="-122"/>
          </a:endParaRPr>
        </a:p>
      </dgm:t>
    </dgm:pt>
    <dgm:pt modelId="{E9FDA369-1666-460A-A143-6731A9509234}" type="sibTrans" cxnId="{172F29AE-D526-497F-B591-11D0E98090C0}">
      <dgm:prSet/>
      <dgm:spPr/>
      <dgm:t>
        <a:bodyPr/>
        <a:lstStyle/>
        <a:p>
          <a:pPr>
            <a:spcBef>
              <a:spcPts val="0"/>
            </a:spcBef>
            <a:spcAft>
              <a:spcPts val="0"/>
            </a:spcAft>
          </a:pPr>
          <a:endParaRPr lang="zh-CN" altLang="en-US">
            <a:latin typeface="微软雅黑" pitchFamily="34" charset="-122"/>
            <a:ea typeface="微软雅黑" pitchFamily="34" charset="-122"/>
          </a:endParaRPr>
        </a:p>
      </dgm:t>
    </dgm:pt>
    <dgm:pt modelId="{4A40C3F5-0108-44C6-A730-AB4C07A8B1C5}">
      <dgm:prSet custT="1"/>
      <dgm:spPr/>
      <dgm:t>
        <a:bodyPr/>
        <a:lstStyle/>
        <a:p>
          <a:pPr rtl="0">
            <a:spcBef>
              <a:spcPts val="0"/>
            </a:spcBef>
            <a:spcAft>
              <a:spcPts val="0"/>
            </a:spcAft>
          </a:pPr>
          <a:endParaRPr lang="zh-CN" altLang="en-US" sz="1100" kern="1200" dirty="0">
            <a:solidFill>
              <a:prstClr val="black">
                <a:hueOff val="0"/>
                <a:satOff val="0"/>
                <a:lumOff val="0"/>
                <a:alphaOff val="0"/>
              </a:prstClr>
            </a:solidFill>
            <a:latin typeface="微软雅黑" pitchFamily="34" charset="-122"/>
            <a:ea typeface="微软雅黑" pitchFamily="34" charset="-122"/>
            <a:cs typeface="+mn-cs"/>
          </a:endParaRPr>
        </a:p>
      </dgm:t>
    </dgm:pt>
    <dgm:pt modelId="{A4A48033-6382-4109-A9A5-EE859AD09C7C}" type="parTrans" cxnId="{62D13021-00D7-484B-AFF0-682EDC9D903C}">
      <dgm:prSet/>
      <dgm:spPr/>
      <dgm:t>
        <a:bodyPr/>
        <a:lstStyle/>
        <a:p>
          <a:endParaRPr lang="zh-CN" altLang="en-US"/>
        </a:p>
      </dgm:t>
    </dgm:pt>
    <dgm:pt modelId="{8F24051B-0416-473D-A7AA-897C53D95C39}" type="sibTrans" cxnId="{62D13021-00D7-484B-AFF0-682EDC9D903C}">
      <dgm:prSet/>
      <dgm:spPr/>
      <dgm:t>
        <a:bodyPr/>
        <a:lstStyle/>
        <a:p>
          <a:endParaRPr lang="zh-CN" altLang="en-US"/>
        </a:p>
      </dgm:t>
    </dgm:pt>
    <dgm:pt modelId="{3C4807BB-E883-44C7-8C8A-954D5DA3842C}">
      <dgm:prSet custT="1"/>
      <dgm:spPr/>
      <dgm:t>
        <a:bodyPr/>
        <a:lstStyle/>
        <a:p>
          <a:pPr rtl="0">
            <a:spcBef>
              <a:spcPts val="0"/>
            </a:spcBef>
            <a:spcAft>
              <a:spcPts val="0"/>
            </a:spcAft>
          </a:pPr>
          <a:endParaRPr lang="zh-CN" altLang="en-US" sz="1100" kern="1200" dirty="0">
            <a:solidFill>
              <a:prstClr val="black">
                <a:hueOff val="0"/>
                <a:satOff val="0"/>
                <a:lumOff val="0"/>
                <a:alphaOff val="0"/>
              </a:prstClr>
            </a:solidFill>
            <a:latin typeface="微软雅黑" pitchFamily="34" charset="-122"/>
            <a:ea typeface="微软雅黑" pitchFamily="34" charset="-122"/>
            <a:cs typeface="+mn-cs"/>
          </a:endParaRPr>
        </a:p>
      </dgm:t>
    </dgm:pt>
    <dgm:pt modelId="{9D3A204A-6978-4450-9365-558D929176B8}" type="parTrans" cxnId="{B5296C4F-63C6-445A-9F07-6FA6A7C00657}">
      <dgm:prSet/>
      <dgm:spPr/>
      <dgm:t>
        <a:bodyPr/>
        <a:lstStyle/>
        <a:p>
          <a:endParaRPr lang="zh-CN" altLang="en-US"/>
        </a:p>
      </dgm:t>
    </dgm:pt>
    <dgm:pt modelId="{69E0CF91-2CBA-4D84-BA33-34E35144A6D7}" type="sibTrans" cxnId="{B5296C4F-63C6-445A-9F07-6FA6A7C00657}">
      <dgm:prSet/>
      <dgm:spPr/>
      <dgm:t>
        <a:bodyPr/>
        <a:lstStyle/>
        <a:p>
          <a:endParaRPr lang="zh-CN" altLang="en-US"/>
        </a:p>
      </dgm:t>
    </dgm:pt>
    <dgm:pt modelId="{0B8C0B2C-F859-4451-AD31-89EF680BF21D}">
      <dgm:prSet custT="1"/>
      <dgm:spPr/>
      <dgm:t>
        <a:bodyPr/>
        <a:lstStyle/>
        <a:p>
          <a:pPr rtl="0">
            <a:spcBef>
              <a:spcPts val="0"/>
            </a:spcBef>
            <a:spcAft>
              <a:spcPts val="0"/>
            </a:spcAft>
          </a:pPr>
          <a:endParaRPr lang="zh-CN" altLang="en-US" sz="1100" kern="1200" dirty="0">
            <a:solidFill>
              <a:prstClr val="black">
                <a:hueOff val="0"/>
                <a:satOff val="0"/>
                <a:lumOff val="0"/>
                <a:alphaOff val="0"/>
              </a:prstClr>
            </a:solidFill>
            <a:latin typeface="微软雅黑" pitchFamily="34" charset="-122"/>
            <a:ea typeface="微软雅黑" pitchFamily="34" charset="-122"/>
            <a:cs typeface="+mn-cs"/>
          </a:endParaRPr>
        </a:p>
      </dgm:t>
    </dgm:pt>
    <dgm:pt modelId="{6256B281-2F80-44E4-AF2C-66569799C0F8}" type="parTrans" cxnId="{2B9C6A8B-B263-4C88-A7D2-BFB1372743FB}">
      <dgm:prSet/>
      <dgm:spPr/>
      <dgm:t>
        <a:bodyPr/>
        <a:lstStyle/>
        <a:p>
          <a:endParaRPr lang="zh-CN" altLang="en-US"/>
        </a:p>
      </dgm:t>
    </dgm:pt>
    <dgm:pt modelId="{1ADC3CC8-1A75-4D3F-8ED2-7F6D9744F241}" type="sibTrans" cxnId="{2B9C6A8B-B263-4C88-A7D2-BFB1372743FB}">
      <dgm:prSet/>
      <dgm:spPr/>
      <dgm:t>
        <a:bodyPr/>
        <a:lstStyle/>
        <a:p>
          <a:endParaRPr lang="zh-CN" altLang="en-US"/>
        </a:p>
      </dgm:t>
    </dgm:pt>
    <dgm:pt modelId="{935C0EDA-7A1E-4491-B1E9-370800B3873B}">
      <dgm:prSet custT="1"/>
      <dgm:spPr/>
      <dgm:t>
        <a:bodyPr/>
        <a:lstStyle/>
        <a:p>
          <a:pPr rtl="0">
            <a:spcBef>
              <a:spcPts val="0"/>
            </a:spcBef>
            <a:spcAft>
              <a:spcPts val="0"/>
            </a:spcAft>
          </a:pPr>
          <a:endParaRPr lang="zh-CN" altLang="en-US" sz="1100" kern="1200" dirty="0">
            <a:solidFill>
              <a:prstClr val="black">
                <a:hueOff val="0"/>
                <a:satOff val="0"/>
                <a:lumOff val="0"/>
                <a:alphaOff val="0"/>
              </a:prstClr>
            </a:solidFill>
            <a:latin typeface="微软雅黑" pitchFamily="34" charset="-122"/>
            <a:ea typeface="微软雅黑" pitchFamily="34" charset="-122"/>
            <a:cs typeface="+mn-cs"/>
          </a:endParaRPr>
        </a:p>
      </dgm:t>
    </dgm:pt>
    <dgm:pt modelId="{A9DEA9CB-6B44-4D0D-BF8D-888014792FAD}" type="parTrans" cxnId="{37DFCC49-DF8A-4683-A51D-AC670B1B63EA}">
      <dgm:prSet/>
      <dgm:spPr/>
      <dgm:t>
        <a:bodyPr/>
        <a:lstStyle/>
        <a:p>
          <a:endParaRPr lang="zh-CN" altLang="en-US"/>
        </a:p>
      </dgm:t>
    </dgm:pt>
    <dgm:pt modelId="{48A03823-2C2F-4776-B212-12A129088E0F}" type="sibTrans" cxnId="{37DFCC49-DF8A-4683-A51D-AC670B1B63EA}">
      <dgm:prSet/>
      <dgm:spPr/>
      <dgm:t>
        <a:bodyPr/>
        <a:lstStyle/>
        <a:p>
          <a:endParaRPr lang="zh-CN" altLang="en-US"/>
        </a:p>
      </dgm:t>
    </dgm:pt>
    <dgm:pt modelId="{1404DFF7-1804-4861-A3EE-70EDF4666BF7}">
      <dgm:prSet custT="1"/>
      <dgm:spPr/>
      <dgm:t>
        <a:bodyPr/>
        <a:lstStyle/>
        <a:p>
          <a:pPr rtl="0">
            <a:spcBef>
              <a:spcPts val="0"/>
            </a:spcBef>
            <a:spcAft>
              <a:spcPts val="0"/>
            </a:spcAft>
          </a:pPr>
          <a:endParaRPr lang="zh-CN" altLang="en-US" sz="1100" kern="1200" dirty="0">
            <a:solidFill>
              <a:prstClr val="black">
                <a:hueOff val="0"/>
                <a:satOff val="0"/>
                <a:lumOff val="0"/>
                <a:alphaOff val="0"/>
              </a:prstClr>
            </a:solidFill>
            <a:latin typeface="微软雅黑" pitchFamily="34" charset="-122"/>
            <a:ea typeface="微软雅黑" pitchFamily="34" charset="-122"/>
            <a:cs typeface="+mn-cs"/>
          </a:endParaRPr>
        </a:p>
      </dgm:t>
    </dgm:pt>
    <dgm:pt modelId="{A8AE98E1-B3AF-4502-A9CB-31D64FD3FCDD}" type="parTrans" cxnId="{76EE3ED3-CC7B-4403-88C3-64EDB4E6838D}">
      <dgm:prSet/>
      <dgm:spPr/>
      <dgm:t>
        <a:bodyPr/>
        <a:lstStyle/>
        <a:p>
          <a:endParaRPr lang="zh-CN" altLang="en-US"/>
        </a:p>
      </dgm:t>
    </dgm:pt>
    <dgm:pt modelId="{65C3B73E-8409-44BF-BF03-1E2C45FEBA7D}" type="sibTrans" cxnId="{76EE3ED3-CC7B-4403-88C3-64EDB4E6838D}">
      <dgm:prSet/>
      <dgm:spPr/>
      <dgm:t>
        <a:bodyPr/>
        <a:lstStyle/>
        <a:p>
          <a:endParaRPr lang="zh-CN" altLang="en-US"/>
        </a:p>
      </dgm:t>
    </dgm:pt>
    <dgm:pt modelId="{CA35E62C-24AE-4054-9240-D3E17593E546}">
      <dgm:prSet custT="1"/>
      <dgm:spPr/>
      <dgm:t>
        <a:bodyPr/>
        <a:lstStyle/>
        <a:p>
          <a:pPr rtl="0">
            <a:spcBef>
              <a:spcPts val="0"/>
            </a:spcBef>
            <a:spcAft>
              <a:spcPts val="0"/>
            </a:spcAft>
          </a:pPr>
          <a:endParaRPr lang="zh-CN" altLang="en-US" sz="1100" kern="1200" dirty="0">
            <a:solidFill>
              <a:prstClr val="black">
                <a:hueOff val="0"/>
                <a:satOff val="0"/>
                <a:lumOff val="0"/>
                <a:alphaOff val="0"/>
              </a:prstClr>
            </a:solidFill>
            <a:latin typeface="微软雅黑" pitchFamily="34" charset="-122"/>
            <a:ea typeface="微软雅黑" pitchFamily="34" charset="-122"/>
            <a:cs typeface="+mn-cs"/>
          </a:endParaRPr>
        </a:p>
      </dgm:t>
    </dgm:pt>
    <dgm:pt modelId="{441C968C-4196-4DC8-A5E7-EBD15AAE5AAE}" type="parTrans" cxnId="{35865E00-3E6D-4C76-A85C-3F289248A3E3}">
      <dgm:prSet/>
      <dgm:spPr/>
      <dgm:t>
        <a:bodyPr/>
        <a:lstStyle/>
        <a:p>
          <a:endParaRPr lang="zh-CN" altLang="en-US"/>
        </a:p>
      </dgm:t>
    </dgm:pt>
    <dgm:pt modelId="{717E4680-2DD3-4917-A385-769CD8159DBA}" type="sibTrans" cxnId="{35865E00-3E6D-4C76-A85C-3F289248A3E3}">
      <dgm:prSet/>
      <dgm:spPr/>
      <dgm:t>
        <a:bodyPr/>
        <a:lstStyle/>
        <a:p>
          <a:endParaRPr lang="zh-CN" altLang="en-US"/>
        </a:p>
      </dgm:t>
    </dgm:pt>
    <dgm:pt modelId="{ED627CC9-790B-4D9D-BDB2-40DD26AF4844}">
      <dgm:prSet custT="1"/>
      <dgm:spPr/>
      <dgm:t>
        <a:bodyPr/>
        <a:lstStyle/>
        <a:p>
          <a:pPr rtl="0">
            <a:spcBef>
              <a:spcPts val="0"/>
            </a:spcBef>
            <a:spcAft>
              <a:spcPts val="0"/>
            </a:spcAft>
          </a:pPr>
          <a:endParaRPr lang="zh-CN" altLang="en-US" sz="1100" kern="1200" dirty="0">
            <a:solidFill>
              <a:prstClr val="black">
                <a:hueOff val="0"/>
                <a:satOff val="0"/>
                <a:lumOff val="0"/>
                <a:alphaOff val="0"/>
              </a:prstClr>
            </a:solidFill>
            <a:latin typeface="微软雅黑" pitchFamily="34" charset="-122"/>
            <a:ea typeface="微软雅黑" pitchFamily="34" charset="-122"/>
            <a:cs typeface="+mn-cs"/>
          </a:endParaRPr>
        </a:p>
      </dgm:t>
    </dgm:pt>
    <dgm:pt modelId="{34D920BF-410C-4DFF-ADBA-DE40EFF85862}" type="parTrans" cxnId="{0364C268-6B4E-402D-9577-A152106DA526}">
      <dgm:prSet/>
      <dgm:spPr/>
      <dgm:t>
        <a:bodyPr/>
        <a:lstStyle/>
        <a:p>
          <a:endParaRPr lang="zh-CN" altLang="en-US"/>
        </a:p>
      </dgm:t>
    </dgm:pt>
    <dgm:pt modelId="{5CBEE8E6-94BE-4A34-B4B4-E789FB6B52C7}" type="sibTrans" cxnId="{0364C268-6B4E-402D-9577-A152106DA526}">
      <dgm:prSet/>
      <dgm:spPr/>
      <dgm:t>
        <a:bodyPr/>
        <a:lstStyle/>
        <a:p>
          <a:endParaRPr lang="zh-CN" altLang="en-US"/>
        </a:p>
      </dgm:t>
    </dgm:pt>
    <dgm:pt modelId="{6123269B-A396-4D47-881B-175BFF122EA0}">
      <dgm:prSet custT="1"/>
      <dgm:spPr/>
      <dgm:t>
        <a:bodyPr/>
        <a:lstStyle/>
        <a:p>
          <a:pPr rtl="0">
            <a:spcBef>
              <a:spcPts val="0"/>
            </a:spcBef>
            <a:spcAft>
              <a:spcPts val="0"/>
            </a:spcAft>
          </a:pPr>
          <a:endParaRPr lang="zh-CN" altLang="en-US" sz="1100" kern="1200" dirty="0">
            <a:solidFill>
              <a:prstClr val="black">
                <a:hueOff val="0"/>
                <a:satOff val="0"/>
                <a:lumOff val="0"/>
                <a:alphaOff val="0"/>
              </a:prstClr>
            </a:solidFill>
            <a:latin typeface="微软雅黑" pitchFamily="34" charset="-122"/>
            <a:ea typeface="微软雅黑" pitchFamily="34" charset="-122"/>
            <a:cs typeface="+mn-cs"/>
          </a:endParaRPr>
        </a:p>
      </dgm:t>
    </dgm:pt>
    <dgm:pt modelId="{8B99C1C1-0777-4167-B97B-75DC04145445}" type="parTrans" cxnId="{7E2E166D-FE52-415C-8091-5AE97BDA0712}">
      <dgm:prSet/>
      <dgm:spPr/>
      <dgm:t>
        <a:bodyPr/>
        <a:lstStyle/>
        <a:p>
          <a:endParaRPr lang="zh-CN" altLang="en-US"/>
        </a:p>
      </dgm:t>
    </dgm:pt>
    <dgm:pt modelId="{99C8615C-821D-4D97-870D-4378B9759872}" type="sibTrans" cxnId="{7E2E166D-FE52-415C-8091-5AE97BDA0712}">
      <dgm:prSet/>
      <dgm:spPr/>
      <dgm:t>
        <a:bodyPr/>
        <a:lstStyle/>
        <a:p>
          <a:endParaRPr lang="zh-CN" altLang="en-US"/>
        </a:p>
      </dgm:t>
    </dgm:pt>
    <dgm:pt modelId="{158C16D0-D505-429E-BF1C-0DEA857A2D7A}">
      <dgm:prSet custT="1"/>
      <dgm:spPr/>
      <dgm:t>
        <a:bodyPr/>
        <a:lstStyle/>
        <a:p>
          <a:pPr rtl="0">
            <a:spcBef>
              <a:spcPts val="0"/>
            </a:spcBef>
            <a:spcAft>
              <a:spcPts val="0"/>
            </a:spcAft>
          </a:pPr>
          <a:endParaRPr lang="zh-CN" altLang="en-US" sz="1100" kern="1200" dirty="0">
            <a:solidFill>
              <a:prstClr val="black">
                <a:hueOff val="0"/>
                <a:satOff val="0"/>
                <a:lumOff val="0"/>
                <a:alphaOff val="0"/>
              </a:prstClr>
            </a:solidFill>
            <a:latin typeface="微软雅黑" pitchFamily="34" charset="-122"/>
            <a:ea typeface="微软雅黑" pitchFamily="34" charset="-122"/>
            <a:cs typeface="+mn-cs"/>
          </a:endParaRPr>
        </a:p>
      </dgm:t>
    </dgm:pt>
    <dgm:pt modelId="{90C9E56E-8DEF-4559-BE8E-6B956C0624C7}" type="parTrans" cxnId="{E7B4F4BC-F86A-47E4-A275-9A81A1C160AA}">
      <dgm:prSet/>
      <dgm:spPr/>
      <dgm:t>
        <a:bodyPr/>
        <a:lstStyle/>
        <a:p>
          <a:endParaRPr lang="zh-CN" altLang="en-US"/>
        </a:p>
      </dgm:t>
    </dgm:pt>
    <dgm:pt modelId="{5F666A2F-FB9A-435C-89F9-8EE3DD7A199E}" type="sibTrans" cxnId="{E7B4F4BC-F86A-47E4-A275-9A81A1C160AA}">
      <dgm:prSet/>
      <dgm:spPr/>
      <dgm:t>
        <a:bodyPr/>
        <a:lstStyle/>
        <a:p>
          <a:endParaRPr lang="zh-CN" altLang="en-US"/>
        </a:p>
      </dgm:t>
    </dgm:pt>
    <dgm:pt modelId="{EB261A73-4394-4B7A-9BCB-E7AB15D835EA}">
      <dgm:prSet custT="1"/>
      <dgm:spPr/>
      <dgm:t>
        <a:bodyPr/>
        <a:lstStyle/>
        <a:p>
          <a:pPr rtl="0">
            <a:spcBef>
              <a:spcPts val="0"/>
            </a:spcBef>
            <a:spcAft>
              <a:spcPts val="0"/>
            </a:spcAft>
          </a:pPr>
          <a:endParaRPr lang="zh-CN" altLang="en-US" sz="1100" kern="1200" dirty="0">
            <a:solidFill>
              <a:prstClr val="black">
                <a:hueOff val="0"/>
                <a:satOff val="0"/>
                <a:lumOff val="0"/>
                <a:alphaOff val="0"/>
              </a:prstClr>
            </a:solidFill>
            <a:latin typeface="微软雅黑" pitchFamily="34" charset="-122"/>
            <a:ea typeface="微软雅黑" pitchFamily="34" charset="-122"/>
            <a:cs typeface="+mn-cs"/>
          </a:endParaRPr>
        </a:p>
      </dgm:t>
    </dgm:pt>
    <dgm:pt modelId="{C15826C9-3B0F-4D15-A9DA-A16BD372A04D}" type="parTrans" cxnId="{D4EAD226-A8D4-4AB3-8C10-6287A732B7B3}">
      <dgm:prSet/>
      <dgm:spPr/>
      <dgm:t>
        <a:bodyPr/>
        <a:lstStyle/>
        <a:p>
          <a:endParaRPr lang="zh-CN" altLang="en-US"/>
        </a:p>
      </dgm:t>
    </dgm:pt>
    <dgm:pt modelId="{2593922B-C002-4BD1-9788-755A18B4443C}" type="sibTrans" cxnId="{D4EAD226-A8D4-4AB3-8C10-6287A732B7B3}">
      <dgm:prSet/>
      <dgm:spPr/>
      <dgm:t>
        <a:bodyPr/>
        <a:lstStyle/>
        <a:p>
          <a:endParaRPr lang="zh-CN" altLang="en-US"/>
        </a:p>
      </dgm:t>
    </dgm:pt>
    <dgm:pt modelId="{0319723E-5640-4D17-8A75-AB361A1A58C5}" type="pres">
      <dgm:prSet presAssocID="{29B942FB-454E-4933-BEA6-5941701A0D2E}" presName="linear" presStyleCnt="0">
        <dgm:presLayoutVars>
          <dgm:animLvl val="lvl"/>
          <dgm:resizeHandles val="exact"/>
        </dgm:presLayoutVars>
      </dgm:prSet>
      <dgm:spPr/>
    </dgm:pt>
    <dgm:pt modelId="{15C1655A-9EA1-4717-A409-73E169E5C38C}" type="pres">
      <dgm:prSet presAssocID="{9C470181-DE3F-43AF-98F8-97C6765116F8}" presName="parentText" presStyleLbl="node1" presStyleIdx="0" presStyleCnt="1" custScaleY="42308" custLinFactNeighborX="-121" custLinFactNeighborY="-80519">
        <dgm:presLayoutVars>
          <dgm:chMax val="0"/>
          <dgm:bulletEnabled val="1"/>
        </dgm:presLayoutVars>
      </dgm:prSet>
      <dgm:spPr/>
    </dgm:pt>
    <dgm:pt modelId="{E9C467B5-8F15-4A35-9403-B89D33D98B22}" type="pres">
      <dgm:prSet presAssocID="{9C470181-DE3F-43AF-98F8-97C6765116F8}" presName="childText" presStyleLbl="revTx" presStyleIdx="0" presStyleCnt="1" custLinFactNeighborX="-100" custLinFactNeighborY="13474">
        <dgm:presLayoutVars>
          <dgm:bulletEnabled val="1"/>
        </dgm:presLayoutVars>
      </dgm:prSet>
      <dgm:spPr/>
    </dgm:pt>
  </dgm:ptLst>
  <dgm:cxnLst>
    <dgm:cxn modelId="{35865E00-3E6D-4C76-A85C-3F289248A3E3}" srcId="{9C470181-DE3F-43AF-98F8-97C6765116F8}" destId="{CA35E62C-24AE-4054-9240-D3E17593E546}" srcOrd="4" destOrd="0" parTransId="{441C968C-4196-4DC8-A5E7-EBD15AAE5AAE}" sibTransId="{717E4680-2DD3-4917-A385-769CD8159DBA}"/>
    <dgm:cxn modelId="{B8541502-C2B3-492F-BA5C-9118BA7C8526}" type="presOf" srcId="{CA35E62C-24AE-4054-9240-D3E17593E546}" destId="{E9C467B5-8F15-4A35-9403-B89D33D98B22}" srcOrd="0" destOrd="4" presId="urn:microsoft.com/office/officeart/2005/8/layout/vList2"/>
    <dgm:cxn modelId="{8BB8BE05-EE0C-4DB7-B536-6A9AD5B0E351}" type="presOf" srcId="{4AF4CAAE-5FC0-4D8A-ACC8-C11BBE062F1B}" destId="{E9C467B5-8F15-4A35-9403-B89D33D98B22}" srcOrd="0" destOrd="12" presId="urn:microsoft.com/office/officeart/2005/8/layout/vList2"/>
    <dgm:cxn modelId="{B12D321D-A680-472B-91F3-E4FE14FD1888}" srcId="{9C470181-DE3F-43AF-98F8-97C6765116F8}" destId="{D5D1D023-8E7C-42A4-9C2C-B43C8B049FA5}" srcOrd="6" destOrd="0" parTransId="{EF02568B-621C-4F46-BD79-FEA2BA53D446}" sibTransId="{9BEBA8F2-EE27-4E2F-BD2C-36B417D236C2}"/>
    <dgm:cxn modelId="{466D2A1F-C593-44E6-AE65-EB2B27C9C11A}" type="presOf" srcId="{1404DFF7-1804-4861-A3EE-70EDF4666BF7}" destId="{E9C467B5-8F15-4A35-9403-B89D33D98B22}" srcOrd="0" destOrd="2" presId="urn:microsoft.com/office/officeart/2005/8/layout/vList2"/>
    <dgm:cxn modelId="{62D13021-00D7-484B-AFF0-682EDC9D903C}" srcId="{9C470181-DE3F-43AF-98F8-97C6765116F8}" destId="{4A40C3F5-0108-44C6-A730-AB4C07A8B1C5}" srcOrd="3" destOrd="0" parTransId="{A4A48033-6382-4109-A9A5-EE859AD09C7C}" sibTransId="{8F24051B-0416-473D-A7AA-897C53D95C39}"/>
    <dgm:cxn modelId="{D4EAD226-A8D4-4AB3-8C10-6287A732B7B3}" srcId="{9C470181-DE3F-43AF-98F8-97C6765116F8}" destId="{EB261A73-4394-4B7A-9BCB-E7AB15D835EA}" srcOrd="5" destOrd="0" parTransId="{C15826C9-3B0F-4D15-A9DA-A16BD372A04D}" sibTransId="{2593922B-C002-4BD1-9788-755A18B4443C}"/>
    <dgm:cxn modelId="{EEECEA2F-739D-4A00-9F54-A1E53DF765F3}" type="presOf" srcId="{6123269B-A396-4D47-881B-175BFF122EA0}" destId="{E9C467B5-8F15-4A35-9403-B89D33D98B22}" srcOrd="0" destOrd="8" presId="urn:microsoft.com/office/officeart/2005/8/layout/vList2"/>
    <dgm:cxn modelId="{6A337937-8FA1-4FF8-B95E-87417437847A}" srcId="{9C470181-DE3F-43AF-98F8-97C6765116F8}" destId="{4AF4CAAE-5FC0-4D8A-ACC8-C11BBE062F1B}" srcOrd="12" destOrd="0" parTransId="{1097166B-C33A-403C-AD50-BA6E882CCD15}" sibTransId="{50E52E1E-78CE-481E-9D66-24B767869CFB}"/>
    <dgm:cxn modelId="{78756364-CA29-4C05-A1A7-3952174984E1}" type="presOf" srcId="{8A344A08-B322-4ED8-A407-2594787F2FB7}" destId="{E9C467B5-8F15-4A35-9403-B89D33D98B22}" srcOrd="0" destOrd="13" presId="urn:microsoft.com/office/officeart/2005/8/layout/vList2"/>
    <dgm:cxn modelId="{84DC6E64-EBB9-4C4A-A850-1384216B1335}" srcId="{9C470181-DE3F-43AF-98F8-97C6765116F8}" destId="{8A344A08-B322-4ED8-A407-2594787F2FB7}" srcOrd="13" destOrd="0" parTransId="{C534E390-8205-4CFE-A37B-4B3D3D4F16B0}" sibTransId="{DC194358-E90F-46CA-862B-1BF823C27A0D}"/>
    <dgm:cxn modelId="{0364C268-6B4E-402D-9577-A152106DA526}" srcId="{9C470181-DE3F-43AF-98F8-97C6765116F8}" destId="{ED627CC9-790B-4D9D-BDB2-40DD26AF4844}" srcOrd="7" destOrd="0" parTransId="{34D920BF-410C-4DFF-ADBA-DE40EFF85862}" sibTransId="{5CBEE8E6-94BE-4A34-B4B4-E789FB6B52C7}"/>
    <dgm:cxn modelId="{37DFCC49-DF8A-4683-A51D-AC670B1B63EA}" srcId="{9C470181-DE3F-43AF-98F8-97C6765116F8}" destId="{935C0EDA-7A1E-4491-B1E9-370800B3873B}" srcOrd="1" destOrd="0" parTransId="{A9DEA9CB-6B44-4D0D-BF8D-888014792FAD}" sibTransId="{48A03823-2C2F-4776-B212-12A129088E0F}"/>
    <dgm:cxn modelId="{E883FF4C-6ADE-446B-8045-A1580329D228}" type="presOf" srcId="{0B8C0B2C-F859-4451-AD31-89EF680BF21D}" destId="{E9C467B5-8F15-4A35-9403-B89D33D98B22}" srcOrd="0" destOrd="10" presId="urn:microsoft.com/office/officeart/2005/8/layout/vList2"/>
    <dgm:cxn modelId="{7E2E166D-FE52-415C-8091-5AE97BDA0712}" srcId="{9C470181-DE3F-43AF-98F8-97C6765116F8}" destId="{6123269B-A396-4D47-881B-175BFF122EA0}" srcOrd="8" destOrd="0" parTransId="{8B99C1C1-0777-4167-B97B-75DC04145445}" sibTransId="{99C8615C-821D-4D97-870D-4378B9759872}"/>
    <dgm:cxn modelId="{B5296C4F-63C6-445A-9F07-6FA6A7C00657}" srcId="{9C470181-DE3F-43AF-98F8-97C6765116F8}" destId="{3C4807BB-E883-44C7-8C8A-954D5DA3842C}" srcOrd="11" destOrd="0" parTransId="{9D3A204A-6978-4450-9365-558D929176B8}" sibTransId="{69E0CF91-2CBA-4D84-BA33-34E35144A6D7}"/>
    <dgm:cxn modelId="{9419D678-CA52-40B5-B081-A9323F5D07EA}" type="presOf" srcId="{158C16D0-D505-429E-BF1C-0DEA857A2D7A}" destId="{E9C467B5-8F15-4A35-9403-B89D33D98B22}" srcOrd="0" destOrd="9" presId="urn:microsoft.com/office/officeart/2005/8/layout/vList2"/>
    <dgm:cxn modelId="{1C6C407F-F6EB-495D-A025-92CE0E0B0801}" type="presOf" srcId="{9C470181-DE3F-43AF-98F8-97C6765116F8}" destId="{15C1655A-9EA1-4717-A409-73E169E5C38C}" srcOrd="0" destOrd="0" presId="urn:microsoft.com/office/officeart/2005/8/layout/vList2"/>
    <dgm:cxn modelId="{2B9C6A8B-B263-4C88-A7D2-BFB1372743FB}" srcId="{9C470181-DE3F-43AF-98F8-97C6765116F8}" destId="{0B8C0B2C-F859-4451-AD31-89EF680BF21D}" srcOrd="10" destOrd="0" parTransId="{6256B281-2F80-44E4-AF2C-66569799C0F8}" sibTransId="{1ADC3CC8-1A75-4D3F-8ED2-7F6D9744F241}"/>
    <dgm:cxn modelId="{33B5EF93-F168-4FC5-A18E-8482ECF5AD73}" type="presOf" srcId="{D5D1D023-8E7C-42A4-9C2C-B43C8B049FA5}" destId="{E9C467B5-8F15-4A35-9403-B89D33D98B22}" srcOrd="0" destOrd="6" presId="urn:microsoft.com/office/officeart/2005/8/layout/vList2"/>
    <dgm:cxn modelId="{172F29AE-D526-497F-B591-11D0E98090C0}" srcId="{29B942FB-454E-4933-BEA6-5941701A0D2E}" destId="{9C470181-DE3F-43AF-98F8-97C6765116F8}" srcOrd="0" destOrd="0" parTransId="{810105B4-F621-47A4-9CB6-052CA8B8F104}" sibTransId="{E9FDA369-1666-460A-A143-6731A9509234}"/>
    <dgm:cxn modelId="{E7B4F4BC-F86A-47E4-A275-9A81A1C160AA}" srcId="{9C470181-DE3F-43AF-98F8-97C6765116F8}" destId="{158C16D0-D505-429E-BF1C-0DEA857A2D7A}" srcOrd="9" destOrd="0" parTransId="{90C9E56E-8DEF-4559-BE8E-6B956C0624C7}" sibTransId="{5F666A2F-FB9A-435C-89F9-8EE3DD7A199E}"/>
    <dgm:cxn modelId="{D83199C0-7414-4D14-A34B-B1D8BB8DB0B7}" type="presOf" srcId="{29B942FB-454E-4933-BEA6-5941701A0D2E}" destId="{0319723E-5640-4D17-8A75-AB361A1A58C5}" srcOrd="0" destOrd="0" presId="urn:microsoft.com/office/officeart/2005/8/layout/vList2"/>
    <dgm:cxn modelId="{481EE0C8-E311-4C68-B006-1A976B6263F3}" type="presOf" srcId="{EB261A73-4394-4B7A-9BCB-E7AB15D835EA}" destId="{E9C467B5-8F15-4A35-9403-B89D33D98B22}" srcOrd="0" destOrd="5" presId="urn:microsoft.com/office/officeart/2005/8/layout/vList2"/>
    <dgm:cxn modelId="{76EE3ED3-CC7B-4403-88C3-64EDB4E6838D}" srcId="{9C470181-DE3F-43AF-98F8-97C6765116F8}" destId="{1404DFF7-1804-4861-A3EE-70EDF4666BF7}" srcOrd="2" destOrd="0" parTransId="{A8AE98E1-B3AF-4502-A9CB-31D64FD3FCDD}" sibTransId="{65C3B73E-8409-44BF-BF03-1E2C45FEBA7D}"/>
    <dgm:cxn modelId="{168183DA-AB2E-4BE7-8EBD-CDC2FC0CDA20}" type="presOf" srcId="{BB380FA1-6EAD-43A2-92CF-2A21D98CD774}" destId="{E9C467B5-8F15-4A35-9403-B89D33D98B22}" srcOrd="0" destOrd="0" presId="urn:microsoft.com/office/officeart/2005/8/layout/vList2"/>
    <dgm:cxn modelId="{CB2858DB-0866-4F65-A9CB-676F4508FFB6}" type="presOf" srcId="{935C0EDA-7A1E-4491-B1E9-370800B3873B}" destId="{E9C467B5-8F15-4A35-9403-B89D33D98B22}" srcOrd="0" destOrd="1" presId="urn:microsoft.com/office/officeart/2005/8/layout/vList2"/>
    <dgm:cxn modelId="{FCA991DD-AA92-4350-8C1C-D771FD6735C7}" type="presOf" srcId="{ED627CC9-790B-4D9D-BDB2-40DD26AF4844}" destId="{E9C467B5-8F15-4A35-9403-B89D33D98B22}" srcOrd="0" destOrd="7" presId="urn:microsoft.com/office/officeart/2005/8/layout/vList2"/>
    <dgm:cxn modelId="{1E02D4ED-B129-42EE-9C67-2808D2F88F9B}" type="presOf" srcId="{4A40C3F5-0108-44C6-A730-AB4C07A8B1C5}" destId="{E9C467B5-8F15-4A35-9403-B89D33D98B22}" srcOrd="0" destOrd="3" presId="urn:microsoft.com/office/officeart/2005/8/layout/vList2"/>
    <dgm:cxn modelId="{BDBE2DF4-A503-4EB1-A44D-8A8C4932F3E7}" srcId="{9C470181-DE3F-43AF-98F8-97C6765116F8}" destId="{BB380FA1-6EAD-43A2-92CF-2A21D98CD774}" srcOrd="0" destOrd="0" parTransId="{BA8D48D1-87B8-4B62-A657-71C9C37972CF}" sibTransId="{E783828C-4A76-4219-993C-A784589316F3}"/>
    <dgm:cxn modelId="{95A825FA-8DAE-45EE-8F7E-9367465B2F82}" type="presOf" srcId="{3C4807BB-E883-44C7-8C8A-954D5DA3842C}" destId="{E9C467B5-8F15-4A35-9403-B89D33D98B22}" srcOrd="0" destOrd="11" presId="urn:microsoft.com/office/officeart/2005/8/layout/vList2"/>
    <dgm:cxn modelId="{6A43EE86-AFB5-4B89-A33F-EAD3ED669C63}" type="presParOf" srcId="{0319723E-5640-4D17-8A75-AB361A1A58C5}" destId="{15C1655A-9EA1-4717-A409-73E169E5C38C}" srcOrd="0" destOrd="0" presId="urn:microsoft.com/office/officeart/2005/8/layout/vList2"/>
    <dgm:cxn modelId="{FD804E45-C897-4468-925E-8A7FBBFCCA88}" type="presParOf" srcId="{0319723E-5640-4D17-8A75-AB361A1A58C5}" destId="{E9C467B5-8F15-4A35-9403-B89D33D98B22}"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9B942FB-454E-4933-BEA6-5941701A0D2E}" type="doc">
      <dgm:prSet loTypeId="urn:microsoft.com/office/officeart/2005/8/layout/vList2" loCatId="list" qsTypeId="urn:microsoft.com/office/officeart/2005/8/quickstyle/3d1" qsCatId="3D" csTypeId="urn:microsoft.com/office/officeart/2005/8/colors/colorful4" csCatId="colorful" phldr="1"/>
      <dgm:spPr/>
      <dgm:t>
        <a:bodyPr/>
        <a:lstStyle/>
        <a:p>
          <a:endParaRPr lang="zh-CN" altLang="en-US"/>
        </a:p>
      </dgm:t>
    </dgm:pt>
    <dgm:pt modelId="{478BD0D5-74E3-4EDF-88E4-F6FBB40A5CF8}">
      <dgm:prSet custT="1"/>
      <dgm:spPr/>
      <dgm:t>
        <a:bodyPr/>
        <a:lstStyle/>
        <a:p>
          <a:pPr rtl="0">
            <a:spcBef>
              <a:spcPts val="0"/>
            </a:spcBef>
            <a:spcAft>
              <a:spcPts val="0"/>
            </a:spcAft>
          </a:pPr>
          <a:r>
            <a:rPr kumimoji="0" lang="zh-CN" altLang="en-US" sz="1700" b="1" i="0" u="none" strike="noStrike" cap="none" spc="200" normalizeH="0" baseline="0" noProof="0" dirty="0">
              <a:ln/>
              <a:effectLst/>
              <a:uLnTx/>
              <a:uFillTx/>
              <a:latin typeface="微软雅黑" pitchFamily="34" charset="-122"/>
              <a:ea typeface="微软雅黑" pitchFamily="34" charset="-122"/>
              <a:cs typeface="Times New Roman" panose="02020603050405020304" pitchFamily="18" charset="0"/>
            </a:rPr>
            <a:t>实验</a:t>
          </a:r>
          <a:endParaRPr lang="zh-CN" altLang="en-US" sz="1700" dirty="0">
            <a:latin typeface="微软雅黑" pitchFamily="34" charset="-122"/>
            <a:ea typeface="微软雅黑" pitchFamily="34" charset="-122"/>
          </a:endParaRPr>
        </a:p>
      </dgm:t>
    </dgm:pt>
    <dgm:pt modelId="{F7EEB595-0312-408B-8DDC-5545AEB3BD97}" type="parTrans" cxnId="{9DE36F46-A802-4D1E-BAF0-5BF7D2D3758B}">
      <dgm:prSet/>
      <dgm:spPr/>
      <dgm:t>
        <a:bodyPr/>
        <a:lstStyle/>
        <a:p>
          <a:pPr>
            <a:spcBef>
              <a:spcPts val="0"/>
            </a:spcBef>
            <a:spcAft>
              <a:spcPts val="0"/>
            </a:spcAft>
          </a:pPr>
          <a:endParaRPr lang="zh-CN" altLang="en-US">
            <a:latin typeface="微软雅黑" pitchFamily="34" charset="-122"/>
            <a:ea typeface="微软雅黑" pitchFamily="34" charset="-122"/>
          </a:endParaRPr>
        </a:p>
      </dgm:t>
    </dgm:pt>
    <dgm:pt modelId="{1C902BE4-934C-444C-9A56-911BDE0DB226}" type="sibTrans" cxnId="{9DE36F46-A802-4D1E-BAF0-5BF7D2D3758B}">
      <dgm:prSet/>
      <dgm:spPr/>
      <dgm:t>
        <a:bodyPr/>
        <a:lstStyle/>
        <a:p>
          <a:pPr>
            <a:spcBef>
              <a:spcPts val="0"/>
            </a:spcBef>
            <a:spcAft>
              <a:spcPts val="0"/>
            </a:spcAft>
          </a:pPr>
          <a:endParaRPr lang="zh-CN" altLang="en-US">
            <a:latin typeface="微软雅黑" pitchFamily="34" charset="-122"/>
            <a:ea typeface="微软雅黑" pitchFamily="34" charset="-122"/>
          </a:endParaRPr>
        </a:p>
      </dgm:t>
    </dgm:pt>
    <dgm:pt modelId="{04695C0A-E70F-4C03-BB05-F9253F5D2002}">
      <dgm:prSet custT="1"/>
      <dgm:spPr/>
      <dgm:t>
        <a:bodyPr/>
        <a:lstStyle/>
        <a:p>
          <a:pPr>
            <a:spcBef>
              <a:spcPts val="0"/>
            </a:spcBef>
            <a:spcAft>
              <a:spcPts val="0"/>
            </a:spcAft>
          </a:pPr>
          <a:r>
            <a:rPr lang="zh-CN" altLang="en-US" sz="1100" dirty="0">
              <a:latin typeface="微软雅黑" pitchFamily="34" charset="-122"/>
              <a:ea typeface="微软雅黑" pitchFamily="34" charset="-122"/>
              <a:cs typeface="Times New Roman" panose="02020603050405020304" pitchFamily="18" charset="0"/>
            </a:rPr>
            <a:t>在规则和不规则区域中，从</a:t>
          </a:r>
          <a:r>
            <a:rPr lang="zh-CN" altLang="en-US" sz="1100" b="1" dirty="0">
              <a:latin typeface="微软雅黑" pitchFamily="34" charset="-122"/>
              <a:ea typeface="微软雅黑" pitchFamily="34" charset="-122"/>
              <a:cs typeface="Times New Roman" panose="02020603050405020304" pitchFamily="18" charset="0"/>
            </a:rPr>
            <a:t>覆盖率、工作节点数、网络总能耗、网络吞吐量</a:t>
          </a:r>
          <a:r>
            <a:rPr lang="zh-CN" altLang="en-US" sz="1100" b="0" dirty="0">
              <a:latin typeface="微软雅黑" pitchFamily="34" charset="-122"/>
              <a:ea typeface="微软雅黑" pitchFamily="34" charset="-122"/>
              <a:cs typeface="Times New Roman" panose="02020603050405020304" pitchFamily="18" charset="0"/>
            </a:rPr>
            <a:t>四</a:t>
          </a:r>
          <a:r>
            <a:rPr lang="zh-CN" altLang="en-US" sz="1100" dirty="0">
              <a:latin typeface="微软雅黑" pitchFamily="34" charset="-122"/>
              <a:ea typeface="微软雅黑" pitchFamily="34" charset="-122"/>
              <a:cs typeface="Times New Roman" panose="02020603050405020304" pitchFamily="18" charset="0"/>
            </a:rPr>
            <a:t>个角度进行实验，验证节能调度方法的可行性。</a:t>
          </a:r>
          <a:endParaRPr lang="zh-CN" altLang="en-US" sz="1100" dirty="0">
            <a:latin typeface="微软雅黑" pitchFamily="34" charset="-122"/>
            <a:ea typeface="微软雅黑" pitchFamily="34" charset="-122"/>
          </a:endParaRPr>
        </a:p>
      </dgm:t>
    </dgm:pt>
    <dgm:pt modelId="{9BFF27E6-B75E-4DCF-9E25-F6233DD5DE93}" type="parTrans" cxnId="{0442F435-0235-4712-8B6D-3807259664EC}">
      <dgm:prSet/>
      <dgm:spPr/>
      <dgm:t>
        <a:bodyPr/>
        <a:lstStyle/>
        <a:p>
          <a:pPr>
            <a:spcBef>
              <a:spcPts val="0"/>
            </a:spcBef>
            <a:spcAft>
              <a:spcPts val="0"/>
            </a:spcAft>
          </a:pPr>
          <a:endParaRPr lang="zh-CN" altLang="en-US">
            <a:latin typeface="微软雅黑" pitchFamily="34" charset="-122"/>
            <a:ea typeface="微软雅黑" pitchFamily="34" charset="-122"/>
          </a:endParaRPr>
        </a:p>
      </dgm:t>
    </dgm:pt>
    <dgm:pt modelId="{6A4160B7-B423-427B-A2A9-E1E47C7CF40D}" type="sibTrans" cxnId="{0442F435-0235-4712-8B6D-3807259664EC}">
      <dgm:prSet/>
      <dgm:spPr/>
      <dgm:t>
        <a:bodyPr/>
        <a:lstStyle/>
        <a:p>
          <a:pPr>
            <a:spcBef>
              <a:spcPts val="0"/>
            </a:spcBef>
            <a:spcAft>
              <a:spcPts val="0"/>
            </a:spcAft>
          </a:pPr>
          <a:endParaRPr lang="zh-CN" altLang="en-US">
            <a:latin typeface="微软雅黑" pitchFamily="34" charset="-122"/>
            <a:ea typeface="微软雅黑" pitchFamily="34" charset="-122"/>
          </a:endParaRPr>
        </a:p>
      </dgm:t>
    </dgm:pt>
    <dgm:pt modelId="{96A39B33-BBEA-4008-AA52-AA66F23B881C}">
      <dgm:prSet custT="1"/>
      <dgm:spPr/>
      <dgm:t>
        <a:bodyPr/>
        <a:lstStyle/>
        <a:p>
          <a:pPr>
            <a:spcBef>
              <a:spcPts val="0"/>
            </a:spcBef>
            <a:spcAft>
              <a:spcPts val="0"/>
            </a:spcAft>
          </a:pPr>
          <a:r>
            <a:rPr kumimoji="0" lang="zh-CN" sz="1700" b="1" i="0" u="none" strike="noStrike" kern="1200" cap="none" spc="200" normalizeH="0" baseline="0" dirty="0">
              <a:ln/>
              <a:solidFill>
                <a:prstClr val="white"/>
              </a:solidFill>
              <a:effectLst/>
              <a:uLnTx/>
              <a:uFillTx/>
              <a:latin typeface="微软雅黑" pitchFamily="34" charset="-122"/>
              <a:ea typeface="微软雅黑" pitchFamily="34" charset="-122"/>
              <a:cs typeface="Times New Roman" panose="02020603050405020304" pitchFamily="18" charset="0"/>
            </a:rPr>
            <a:t>数据传输</a:t>
          </a:r>
          <a:r>
            <a:rPr kumimoji="0" lang="zh-CN" altLang="en-US" sz="1700" b="1" i="0" u="none" strike="noStrike" kern="1200" cap="none" spc="200" normalizeH="0" baseline="0" dirty="0">
              <a:ln/>
              <a:solidFill>
                <a:prstClr val="white"/>
              </a:solidFill>
              <a:effectLst/>
              <a:uLnTx/>
              <a:uFillTx/>
              <a:latin typeface="微软雅黑" pitchFamily="34" charset="-122"/>
              <a:ea typeface="微软雅黑" pitchFamily="34" charset="-122"/>
              <a:cs typeface="Times New Roman" panose="02020603050405020304" pitchFamily="18" charset="0"/>
            </a:rPr>
            <a:t>阶段</a:t>
          </a:r>
          <a:r>
            <a:rPr kumimoji="0" lang="en-US" altLang="zh-CN" sz="1700" b="1" i="0" u="none" strike="noStrike" kern="1200" cap="none" spc="200" normalizeH="0" baseline="0" dirty="0">
              <a:ln/>
              <a:solidFill>
                <a:prstClr val="white"/>
              </a:solidFill>
              <a:effectLst/>
              <a:uLnTx/>
              <a:uFillTx/>
              <a:latin typeface="微软雅黑" pitchFamily="34" charset="-122"/>
              <a:ea typeface="微软雅黑" pitchFamily="34" charset="-122"/>
              <a:cs typeface="Times New Roman" panose="02020603050405020304" pitchFamily="18" charset="0"/>
            </a:rPr>
            <a:t>(</a:t>
          </a:r>
          <a:r>
            <a:rPr kumimoji="0" lang="zh-CN" altLang="en-US" sz="1700" b="1" i="0" u="none" strike="noStrike" kern="1200" cap="none" spc="200" normalizeH="0" baseline="0" dirty="0">
              <a:ln/>
              <a:solidFill>
                <a:prstClr val="white"/>
              </a:solidFill>
              <a:effectLst/>
              <a:uLnTx/>
              <a:uFillTx/>
              <a:latin typeface="微软雅黑" pitchFamily="34" charset="-122"/>
              <a:ea typeface="微软雅黑" pitchFamily="34" charset="-122"/>
              <a:cs typeface="Times New Roman" panose="02020603050405020304" pitchFamily="18" charset="0"/>
            </a:rPr>
            <a:t>节点互助策略</a:t>
          </a:r>
          <a:r>
            <a:rPr kumimoji="0" lang="en-US" altLang="zh-CN" sz="1700" b="1" i="0" u="none" strike="noStrike" kern="1200" cap="none" spc="200" normalizeH="0" baseline="0" dirty="0">
              <a:ln/>
              <a:solidFill>
                <a:prstClr val="white"/>
              </a:solidFill>
              <a:effectLst/>
              <a:uLnTx/>
              <a:uFillTx/>
              <a:latin typeface="微软雅黑" pitchFamily="34" charset="-122"/>
              <a:ea typeface="微软雅黑" pitchFamily="34" charset="-122"/>
              <a:cs typeface="Times New Roman" panose="02020603050405020304" pitchFamily="18" charset="0"/>
            </a:rPr>
            <a:t>)</a:t>
          </a:r>
          <a:endParaRPr kumimoji="0" lang="zh-CN" altLang="en-US" sz="1700" b="1" i="0" u="none" strike="noStrike" kern="1200" cap="none" spc="200" normalizeH="0" baseline="0" dirty="0">
            <a:ln/>
            <a:solidFill>
              <a:prstClr val="white"/>
            </a:solidFill>
            <a:effectLst/>
            <a:uLnTx/>
            <a:uFillTx/>
            <a:latin typeface="微软雅黑" pitchFamily="34" charset="-122"/>
            <a:ea typeface="微软雅黑" pitchFamily="34" charset="-122"/>
            <a:cs typeface="Times New Roman" panose="02020603050405020304" pitchFamily="18" charset="0"/>
          </a:endParaRPr>
        </a:p>
      </dgm:t>
    </dgm:pt>
    <dgm:pt modelId="{18F8E228-9729-4714-ADBE-438D4EB49F0C}" type="parTrans" cxnId="{D952DBCA-8A4E-4C76-9305-412017687574}">
      <dgm:prSet/>
      <dgm:spPr/>
      <dgm:t>
        <a:bodyPr/>
        <a:lstStyle/>
        <a:p>
          <a:endParaRPr lang="zh-CN" altLang="en-US"/>
        </a:p>
      </dgm:t>
    </dgm:pt>
    <dgm:pt modelId="{9C5A57D6-2916-4E0A-B814-0F239408069A}" type="sibTrans" cxnId="{D952DBCA-8A4E-4C76-9305-412017687574}">
      <dgm:prSet/>
      <dgm:spPr/>
      <dgm:t>
        <a:bodyPr/>
        <a:lstStyle/>
        <a:p>
          <a:endParaRPr lang="zh-CN" altLang="en-US"/>
        </a:p>
      </dgm:t>
    </dgm:pt>
    <dgm:pt modelId="{39C807B1-A1D7-4A0C-B6B2-FB5DE22C1A3C}">
      <dgm:prSet custT="1"/>
      <dgm:spPr/>
      <dgm:t>
        <a:bodyPr/>
        <a:lstStyle/>
        <a:p>
          <a:pPr>
            <a:spcBef>
              <a:spcPts val="0"/>
            </a:spcBef>
            <a:spcAft>
              <a:spcPts val="0"/>
            </a:spcAft>
          </a:pPr>
          <a:r>
            <a:rPr lang="zh-CN" altLang="en-US" sz="1100" b="0" kern="1200" dirty="0">
              <a:solidFill>
                <a:prstClr val="black">
                  <a:hueOff val="0"/>
                  <a:satOff val="0"/>
                  <a:lumOff val="0"/>
                  <a:alphaOff val="0"/>
                </a:prstClr>
              </a:solidFill>
              <a:latin typeface="微软雅黑" pitchFamily="34" charset="-122"/>
              <a:ea typeface="微软雅黑" pitchFamily="34" charset="-122"/>
              <a:cs typeface="+mn-cs"/>
            </a:rPr>
            <a:t>在高流量负载或节点能量耗尽的情况下，平衡节点能耗，最大限度地避免出现拥塞和信道冲突。</a:t>
          </a:r>
        </a:p>
      </dgm:t>
    </dgm:pt>
    <dgm:pt modelId="{A4E9BAF2-F522-4E32-9CFF-8C3564A57995}" type="parTrans" cxnId="{B92F2337-E9B9-4C14-AF50-71C4647BCD13}">
      <dgm:prSet/>
      <dgm:spPr/>
      <dgm:t>
        <a:bodyPr/>
        <a:lstStyle/>
        <a:p>
          <a:endParaRPr lang="zh-CN" altLang="en-US"/>
        </a:p>
      </dgm:t>
    </dgm:pt>
    <dgm:pt modelId="{94780964-DF7F-468C-8F06-068FBEF78101}" type="sibTrans" cxnId="{B92F2337-E9B9-4C14-AF50-71C4647BCD13}">
      <dgm:prSet/>
      <dgm:spPr/>
      <dgm:t>
        <a:bodyPr/>
        <a:lstStyle/>
        <a:p>
          <a:endParaRPr lang="zh-CN" altLang="en-US"/>
        </a:p>
      </dgm:t>
    </dgm:pt>
    <dgm:pt modelId="{D91D94DC-8CAB-45E4-997D-01341F20D5AD}">
      <dgm:prSet custT="1"/>
      <dgm:spPr/>
      <dgm:t>
        <a:bodyPr/>
        <a:lstStyle/>
        <a:p>
          <a:pPr>
            <a:spcBef>
              <a:spcPts val="0"/>
            </a:spcBef>
            <a:spcAft>
              <a:spcPts val="0"/>
            </a:spcAft>
          </a:pPr>
          <a:r>
            <a:rPr lang="zh-CN" sz="1100" b="0" kern="1200" dirty="0">
              <a:solidFill>
                <a:prstClr val="black">
                  <a:hueOff val="0"/>
                  <a:satOff val="0"/>
                  <a:lumOff val="0"/>
                  <a:alphaOff val="0"/>
                </a:prstClr>
              </a:solidFill>
              <a:latin typeface="微软雅黑" pitchFamily="34" charset="-122"/>
              <a:ea typeface="微软雅黑" pitchFamily="34" charset="-122"/>
              <a:cs typeface="+mn-cs"/>
            </a:rPr>
            <a:t>当</a:t>
          </a:r>
          <a:r>
            <a:rPr lang="zh-CN" sz="1100" b="0" kern="1200" dirty="0">
              <a:solidFill>
                <a:srgbClr val="FF0000"/>
              </a:solidFill>
              <a:latin typeface="微软雅黑" pitchFamily="34" charset="-122"/>
              <a:ea typeface="微软雅黑" pitchFamily="34" charset="-122"/>
              <a:cs typeface="+mn-cs"/>
            </a:rPr>
            <a:t>流量异常，节点过载</a:t>
          </a:r>
          <a:r>
            <a:rPr lang="zh-CN" sz="1100" b="0" kern="1200" dirty="0">
              <a:solidFill>
                <a:prstClr val="black">
                  <a:hueOff val="0"/>
                  <a:satOff val="0"/>
                  <a:lumOff val="0"/>
                  <a:alphaOff val="0"/>
                </a:prstClr>
              </a:solidFill>
              <a:latin typeface="微软雅黑" pitchFamily="34" charset="-122"/>
              <a:ea typeface="微软雅黑" pitchFamily="34" charset="-122"/>
              <a:cs typeface="+mn-cs"/>
            </a:rPr>
            <a:t>时，可以向通信范围内的相邻节点发起互助请求，计算分摊比例后，将处理</a:t>
          </a:r>
          <a:r>
            <a:rPr lang="zh-CN" sz="1100" b="0" kern="1200" dirty="0">
              <a:solidFill>
                <a:srgbClr val="FF0000"/>
              </a:solidFill>
              <a:latin typeface="微软雅黑" pitchFamily="34" charset="-122"/>
              <a:ea typeface="微软雅黑" pitchFamily="34" charset="-122"/>
              <a:cs typeface="+mn-cs"/>
            </a:rPr>
            <a:t>任务拆分</a:t>
          </a:r>
          <a:r>
            <a:rPr lang="zh-CN" sz="1100" b="0" kern="1200" dirty="0">
              <a:solidFill>
                <a:prstClr val="black">
                  <a:hueOff val="0"/>
                  <a:satOff val="0"/>
                  <a:lumOff val="0"/>
                  <a:alphaOff val="0"/>
                </a:prstClr>
              </a:solidFill>
              <a:latin typeface="微软雅黑" pitchFamily="34" charset="-122"/>
              <a:ea typeface="微软雅黑" pitchFamily="34" charset="-122"/>
              <a:cs typeface="+mn-cs"/>
            </a:rPr>
            <a:t>，转给相应的节点处理。</a:t>
          </a:r>
          <a:endParaRPr lang="zh-CN" altLang="en-US" sz="1100" b="0" kern="1200" dirty="0">
            <a:solidFill>
              <a:prstClr val="black">
                <a:hueOff val="0"/>
                <a:satOff val="0"/>
                <a:lumOff val="0"/>
                <a:alphaOff val="0"/>
              </a:prstClr>
            </a:solidFill>
            <a:latin typeface="微软雅黑" pitchFamily="34" charset="-122"/>
            <a:ea typeface="微软雅黑" pitchFamily="34" charset="-122"/>
            <a:cs typeface="+mn-cs"/>
          </a:endParaRPr>
        </a:p>
      </dgm:t>
    </dgm:pt>
    <dgm:pt modelId="{FC5C7F96-6D4F-4B1C-9110-E44DDB25EE90}" type="parTrans" cxnId="{A1825D1E-D2EF-40F6-88E6-482145A66D46}">
      <dgm:prSet/>
      <dgm:spPr/>
      <dgm:t>
        <a:bodyPr/>
        <a:lstStyle/>
        <a:p>
          <a:endParaRPr lang="zh-CN" altLang="en-US"/>
        </a:p>
      </dgm:t>
    </dgm:pt>
    <dgm:pt modelId="{8979840A-AF7A-4D7F-9849-AED511E95625}" type="sibTrans" cxnId="{A1825D1E-D2EF-40F6-88E6-482145A66D46}">
      <dgm:prSet/>
      <dgm:spPr/>
      <dgm:t>
        <a:bodyPr/>
        <a:lstStyle/>
        <a:p>
          <a:endParaRPr lang="zh-CN" altLang="en-US"/>
        </a:p>
      </dgm:t>
    </dgm:pt>
    <dgm:pt modelId="{15FEACE1-5E12-4AD8-9493-0607A8E3E061}">
      <dgm:prSet custT="1"/>
      <dgm:spPr/>
      <dgm:t>
        <a:bodyPr/>
        <a:lstStyle/>
        <a:p>
          <a:pPr>
            <a:spcBef>
              <a:spcPts val="0"/>
            </a:spcBef>
            <a:spcAft>
              <a:spcPts val="0"/>
            </a:spcAft>
          </a:pPr>
          <a:r>
            <a:rPr lang="zh-CN" sz="1100" b="0" kern="1200" dirty="0">
              <a:solidFill>
                <a:prstClr val="black">
                  <a:hueOff val="0"/>
                  <a:satOff val="0"/>
                  <a:lumOff val="0"/>
                  <a:alphaOff val="0"/>
                </a:prstClr>
              </a:solidFill>
              <a:latin typeface="微软雅黑" pitchFamily="34" charset="-122"/>
              <a:ea typeface="微软雅黑" pitchFamily="34" charset="-122"/>
              <a:cs typeface="+mn-cs"/>
            </a:rPr>
            <a:t>当一个节点的</a:t>
          </a:r>
          <a:r>
            <a:rPr lang="zh-CN" sz="1100" b="0" kern="1200" dirty="0">
              <a:solidFill>
                <a:srgbClr val="FF0000"/>
              </a:solidFill>
              <a:latin typeface="微软雅黑" pitchFamily="34" charset="-122"/>
              <a:ea typeface="微软雅黑" pitchFamily="34" charset="-122"/>
              <a:cs typeface="+mn-cs"/>
            </a:rPr>
            <a:t>能量即将耗尽</a:t>
          </a:r>
          <a:r>
            <a:rPr lang="zh-CN" sz="1100" b="0" kern="1200" dirty="0">
              <a:solidFill>
                <a:prstClr val="black">
                  <a:hueOff val="0"/>
                  <a:satOff val="0"/>
                  <a:lumOff val="0"/>
                  <a:alphaOff val="0"/>
                </a:prstClr>
              </a:solidFill>
              <a:latin typeface="微软雅黑" pitchFamily="34" charset="-122"/>
              <a:ea typeface="微软雅黑" pitchFamily="34" charset="-122"/>
              <a:cs typeface="+mn-cs"/>
            </a:rPr>
            <a:t>时，对通信范围内的相邻节点的计算和存储能力进行</a:t>
          </a:r>
          <a:r>
            <a:rPr lang="zh-CN" sz="1100" b="0" kern="1200" dirty="0">
              <a:solidFill>
                <a:srgbClr val="FF0000"/>
              </a:solidFill>
              <a:latin typeface="微软雅黑" pitchFamily="34" charset="-122"/>
              <a:ea typeface="微软雅黑" pitchFamily="34" charset="-122"/>
              <a:cs typeface="+mn-cs"/>
            </a:rPr>
            <a:t>综合排序</a:t>
          </a:r>
          <a:r>
            <a:rPr lang="zh-CN" sz="1100" b="0" kern="1200" dirty="0">
              <a:solidFill>
                <a:prstClr val="black">
                  <a:hueOff val="0"/>
                  <a:satOff val="0"/>
                  <a:lumOff val="0"/>
                  <a:alphaOff val="0"/>
                </a:prstClr>
              </a:solidFill>
              <a:latin typeface="微软雅黑" pitchFamily="34" charset="-122"/>
              <a:ea typeface="微软雅黑" pitchFamily="34" charset="-122"/>
              <a:cs typeface="+mn-cs"/>
            </a:rPr>
            <a:t>后，将数据处理任务转移给拥有最多资源的节点，以保障监测任务的继续进行。</a:t>
          </a:r>
          <a:endParaRPr lang="zh-CN" altLang="en-US" sz="1100" b="0" kern="1200" dirty="0">
            <a:solidFill>
              <a:prstClr val="black">
                <a:hueOff val="0"/>
                <a:satOff val="0"/>
                <a:lumOff val="0"/>
                <a:alphaOff val="0"/>
              </a:prstClr>
            </a:solidFill>
            <a:latin typeface="微软雅黑" pitchFamily="34" charset="-122"/>
            <a:ea typeface="微软雅黑" pitchFamily="34" charset="-122"/>
            <a:cs typeface="+mn-cs"/>
          </a:endParaRPr>
        </a:p>
      </dgm:t>
    </dgm:pt>
    <dgm:pt modelId="{2318301A-1A32-434D-928E-B9F6960B51A7}" type="parTrans" cxnId="{A36192AE-ACC9-4FDF-99AB-DFB9569B8E17}">
      <dgm:prSet/>
      <dgm:spPr/>
      <dgm:t>
        <a:bodyPr/>
        <a:lstStyle/>
        <a:p>
          <a:endParaRPr lang="zh-CN" altLang="en-US"/>
        </a:p>
      </dgm:t>
    </dgm:pt>
    <dgm:pt modelId="{3F44A93E-F06C-4633-8A2A-2332505CA7FF}" type="sibTrans" cxnId="{A36192AE-ACC9-4FDF-99AB-DFB9569B8E17}">
      <dgm:prSet/>
      <dgm:spPr/>
      <dgm:t>
        <a:bodyPr/>
        <a:lstStyle/>
        <a:p>
          <a:endParaRPr lang="zh-CN" altLang="en-US"/>
        </a:p>
      </dgm:t>
    </dgm:pt>
    <dgm:pt modelId="{0319723E-5640-4D17-8A75-AB361A1A58C5}" type="pres">
      <dgm:prSet presAssocID="{29B942FB-454E-4933-BEA6-5941701A0D2E}" presName="linear" presStyleCnt="0">
        <dgm:presLayoutVars>
          <dgm:animLvl val="lvl"/>
          <dgm:resizeHandles val="exact"/>
        </dgm:presLayoutVars>
      </dgm:prSet>
      <dgm:spPr/>
    </dgm:pt>
    <dgm:pt modelId="{3C455B00-59B6-4FA2-AE55-3B4F79446F42}" type="pres">
      <dgm:prSet presAssocID="{96A39B33-BBEA-4008-AA52-AA66F23B881C}" presName="parentText" presStyleLbl="node1" presStyleIdx="0" presStyleCnt="2" custScaleY="39675" custLinFactNeighborY="-48750">
        <dgm:presLayoutVars>
          <dgm:chMax val="0"/>
          <dgm:bulletEnabled val="1"/>
        </dgm:presLayoutVars>
      </dgm:prSet>
      <dgm:spPr/>
    </dgm:pt>
    <dgm:pt modelId="{24419D09-BB3F-4DD5-AAF8-C3FDA7F7F26E}" type="pres">
      <dgm:prSet presAssocID="{96A39B33-BBEA-4008-AA52-AA66F23B881C}" presName="childText" presStyleLbl="revTx" presStyleIdx="0" presStyleCnt="2" custLinFactNeighborX="1250" custLinFactNeighborY="-39036">
        <dgm:presLayoutVars>
          <dgm:bulletEnabled val="1"/>
        </dgm:presLayoutVars>
      </dgm:prSet>
      <dgm:spPr/>
    </dgm:pt>
    <dgm:pt modelId="{DC4292F2-EB48-413A-9D2C-93E9937FE3DD}" type="pres">
      <dgm:prSet presAssocID="{478BD0D5-74E3-4EDF-88E4-F6FBB40A5CF8}" presName="parentText" presStyleLbl="node1" presStyleIdx="1" presStyleCnt="2" custScaleY="33727" custLinFactNeighborX="1199" custLinFactNeighborY="50863">
        <dgm:presLayoutVars>
          <dgm:chMax val="0"/>
          <dgm:bulletEnabled val="1"/>
        </dgm:presLayoutVars>
      </dgm:prSet>
      <dgm:spPr/>
    </dgm:pt>
    <dgm:pt modelId="{56CC30A2-91A3-4B25-B698-695E91B37816}" type="pres">
      <dgm:prSet presAssocID="{478BD0D5-74E3-4EDF-88E4-F6FBB40A5CF8}" presName="childText" presStyleLbl="revTx" presStyleIdx="1" presStyleCnt="2" custScaleY="45389" custLinFactNeighborY="53340">
        <dgm:presLayoutVars>
          <dgm:bulletEnabled val="1"/>
        </dgm:presLayoutVars>
      </dgm:prSet>
      <dgm:spPr/>
    </dgm:pt>
  </dgm:ptLst>
  <dgm:cxnLst>
    <dgm:cxn modelId="{A1825D1E-D2EF-40F6-88E6-482145A66D46}" srcId="{96A39B33-BBEA-4008-AA52-AA66F23B881C}" destId="{D91D94DC-8CAB-45E4-997D-01341F20D5AD}" srcOrd="0" destOrd="0" parTransId="{FC5C7F96-6D4F-4B1C-9110-E44DDB25EE90}" sibTransId="{8979840A-AF7A-4D7F-9849-AED511E95625}"/>
    <dgm:cxn modelId="{AD2CAC27-ECCA-4E6D-B114-B58F7A605E51}" type="presOf" srcId="{39C807B1-A1D7-4A0C-B6B2-FB5DE22C1A3C}" destId="{24419D09-BB3F-4DD5-AAF8-C3FDA7F7F26E}" srcOrd="0" destOrd="2" presId="urn:microsoft.com/office/officeart/2005/8/layout/vList2"/>
    <dgm:cxn modelId="{0442F435-0235-4712-8B6D-3807259664EC}" srcId="{478BD0D5-74E3-4EDF-88E4-F6FBB40A5CF8}" destId="{04695C0A-E70F-4C03-BB05-F9253F5D2002}" srcOrd="0" destOrd="0" parTransId="{9BFF27E6-B75E-4DCF-9E25-F6233DD5DE93}" sibTransId="{6A4160B7-B423-427B-A2A9-E1E47C7CF40D}"/>
    <dgm:cxn modelId="{B92F2337-E9B9-4C14-AF50-71C4647BCD13}" srcId="{96A39B33-BBEA-4008-AA52-AA66F23B881C}" destId="{39C807B1-A1D7-4A0C-B6B2-FB5DE22C1A3C}" srcOrd="2" destOrd="0" parTransId="{A4E9BAF2-F522-4E32-9CFF-8C3564A57995}" sibTransId="{94780964-DF7F-468C-8F06-068FBEF78101}"/>
    <dgm:cxn modelId="{9DE36F46-A802-4D1E-BAF0-5BF7D2D3758B}" srcId="{29B942FB-454E-4933-BEA6-5941701A0D2E}" destId="{478BD0D5-74E3-4EDF-88E4-F6FBB40A5CF8}" srcOrd="1" destOrd="0" parTransId="{F7EEB595-0312-408B-8DDC-5545AEB3BD97}" sibTransId="{1C902BE4-934C-444C-9A56-911BDE0DB226}"/>
    <dgm:cxn modelId="{ACE46654-306D-4522-84E8-B47654A1523A}" type="presOf" srcId="{15FEACE1-5E12-4AD8-9493-0607A8E3E061}" destId="{24419D09-BB3F-4DD5-AAF8-C3FDA7F7F26E}" srcOrd="0" destOrd="1" presId="urn:microsoft.com/office/officeart/2005/8/layout/vList2"/>
    <dgm:cxn modelId="{5654E158-CFEF-4488-806F-256B810B9D69}" type="presOf" srcId="{D91D94DC-8CAB-45E4-997D-01341F20D5AD}" destId="{24419D09-BB3F-4DD5-AAF8-C3FDA7F7F26E}" srcOrd="0" destOrd="0" presId="urn:microsoft.com/office/officeart/2005/8/layout/vList2"/>
    <dgm:cxn modelId="{A36192AE-ACC9-4FDF-99AB-DFB9569B8E17}" srcId="{96A39B33-BBEA-4008-AA52-AA66F23B881C}" destId="{15FEACE1-5E12-4AD8-9493-0607A8E3E061}" srcOrd="1" destOrd="0" parTransId="{2318301A-1A32-434D-928E-B9F6960B51A7}" sibTransId="{3F44A93E-F06C-4633-8A2A-2332505CA7FF}"/>
    <dgm:cxn modelId="{84EB5BBF-289F-4FA1-BD0D-379B03C0F0E4}" type="presOf" srcId="{96A39B33-BBEA-4008-AA52-AA66F23B881C}" destId="{3C455B00-59B6-4FA2-AE55-3B4F79446F42}" srcOrd="0" destOrd="0" presId="urn:microsoft.com/office/officeart/2005/8/layout/vList2"/>
    <dgm:cxn modelId="{D83199C0-7414-4D14-A34B-B1D8BB8DB0B7}" type="presOf" srcId="{29B942FB-454E-4933-BEA6-5941701A0D2E}" destId="{0319723E-5640-4D17-8A75-AB361A1A58C5}" srcOrd="0" destOrd="0" presId="urn:microsoft.com/office/officeart/2005/8/layout/vList2"/>
    <dgm:cxn modelId="{D952DBCA-8A4E-4C76-9305-412017687574}" srcId="{29B942FB-454E-4933-BEA6-5941701A0D2E}" destId="{96A39B33-BBEA-4008-AA52-AA66F23B881C}" srcOrd="0" destOrd="0" parTransId="{18F8E228-9729-4714-ADBE-438D4EB49F0C}" sibTransId="{9C5A57D6-2916-4E0A-B814-0F239408069A}"/>
    <dgm:cxn modelId="{70F2B2D0-BF74-4CA8-B220-C76DBE4B898F}" type="presOf" srcId="{04695C0A-E70F-4C03-BB05-F9253F5D2002}" destId="{56CC30A2-91A3-4B25-B698-695E91B37816}" srcOrd="0" destOrd="0" presId="urn:microsoft.com/office/officeart/2005/8/layout/vList2"/>
    <dgm:cxn modelId="{341166FB-919C-45B1-91FD-A5733EB5A6FE}" type="presOf" srcId="{478BD0D5-74E3-4EDF-88E4-F6FBB40A5CF8}" destId="{DC4292F2-EB48-413A-9D2C-93E9937FE3DD}" srcOrd="0" destOrd="0" presId="urn:microsoft.com/office/officeart/2005/8/layout/vList2"/>
    <dgm:cxn modelId="{326AEB4E-BEC6-4B1A-AE52-E00FEFC99B88}" type="presParOf" srcId="{0319723E-5640-4D17-8A75-AB361A1A58C5}" destId="{3C455B00-59B6-4FA2-AE55-3B4F79446F42}" srcOrd="0" destOrd="0" presId="urn:microsoft.com/office/officeart/2005/8/layout/vList2"/>
    <dgm:cxn modelId="{F190401E-71F6-4B33-B71E-64DEEA142607}" type="presParOf" srcId="{0319723E-5640-4D17-8A75-AB361A1A58C5}" destId="{24419D09-BB3F-4DD5-AAF8-C3FDA7F7F26E}" srcOrd="1" destOrd="0" presId="urn:microsoft.com/office/officeart/2005/8/layout/vList2"/>
    <dgm:cxn modelId="{AFD4C391-616E-480C-8D5F-109C11BE7C6D}" type="presParOf" srcId="{0319723E-5640-4D17-8A75-AB361A1A58C5}" destId="{DC4292F2-EB48-413A-9D2C-93E9937FE3DD}" srcOrd="2" destOrd="0" presId="urn:microsoft.com/office/officeart/2005/8/layout/vList2"/>
    <dgm:cxn modelId="{4996D6DF-CDB4-4094-8CC8-866EC70D11BF}" type="presParOf" srcId="{0319723E-5640-4D17-8A75-AB361A1A58C5}" destId="{56CC30A2-91A3-4B25-B698-695E91B37816}"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4168B6-D3E5-40D4-8DA7-B78EC0C9949B}">
      <dsp:nvSpPr>
        <dsp:cNvPr id="0" name=""/>
        <dsp:cNvSpPr/>
      </dsp:nvSpPr>
      <dsp:spPr>
        <a:xfrm>
          <a:off x="-3581015" y="-550356"/>
          <a:ext cx="4269065" cy="4269065"/>
        </a:xfrm>
        <a:prstGeom prst="blockArc">
          <a:avLst>
            <a:gd name="adj1" fmla="val 18900000"/>
            <a:gd name="adj2" fmla="val 2700000"/>
            <a:gd name="adj3" fmla="val 506"/>
          </a:avLst>
        </a:prstGeom>
        <a:noFill/>
        <a:ln w="264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36465B-0883-4078-8FAC-A0ED44DC96C9}">
      <dsp:nvSpPr>
        <dsp:cNvPr id="0" name=""/>
        <dsp:cNvSpPr/>
      </dsp:nvSpPr>
      <dsp:spPr>
        <a:xfrm>
          <a:off x="360706" y="243582"/>
          <a:ext cx="5862948" cy="487419"/>
        </a:xfrm>
        <a:prstGeom prst="rect">
          <a:avLst/>
        </a:prstGeom>
        <a:gradFill rotWithShape="0">
          <a:gsLst>
            <a:gs pos="0">
              <a:schemeClr val="accent1">
                <a:hueOff val="0"/>
                <a:satOff val="0"/>
                <a:lumOff val="0"/>
                <a:alphaOff val="0"/>
                <a:shade val="70000"/>
                <a:satMod val="150000"/>
              </a:schemeClr>
            </a:gs>
            <a:gs pos="34000">
              <a:schemeClr val="accent1">
                <a:hueOff val="0"/>
                <a:satOff val="0"/>
                <a:lumOff val="0"/>
                <a:alphaOff val="0"/>
                <a:shade val="70000"/>
                <a:satMod val="140000"/>
              </a:schemeClr>
            </a:gs>
            <a:gs pos="70000">
              <a:schemeClr val="accent1">
                <a:hueOff val="0"/>
                <a:satOff val="0"/>
                <a:lumOff val="0"/>
                <a:alphaOff val="0"/>
                <a:tint val="100000"/>
                <a:shade val="90000"/>
                <a:satMod val="140000"/>
              </a:schemeClr>
            </a:gs>
            <a:gs pos="100000">
              <a:schemeClr val="accent1">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accent1">
              <a:hueOff val="0"/>
              <a:satOff val="0"/>
              <a:lumOff val="0"/>
              <a:alphaOff val="0"/>
              <a:shade val="3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386889" tIns="50800" rIns="50800" bIns="50800" numCol="1" spcCol="1270" anchor="ctr" anchorCtr="0">
          <a:noAutofit/>
        </a:bodyPr>
        <a:lstStyle/>
        <a:p>
          <a:pPr marL="0" lvl="0" indent="0" algn="l" defTabSz="889000">
            <a:lnSpc>
              <a:spcPct val="90000"/>
            </a:lnSpc>
            <a:spcBef>
              <a:spcPct val="0"/>
            </a:spcBef>
            <a:spcAft>
              <a:spcPct val="35000"/>
            </a:spcAft>
            <a:buNone/>
          </a:pPr>
          <a:r>
            <a:rPr lang="zh-CN" altLang="en-US" sz="2000" kern="1200" dirty="0">
              <a:solidFill>
                <a:prstClr val="white"/>
              </a:solidFill>
              <a:latin typeface="微软雅黑" pitchFamily="34" charset="-122"/>
              <a:ea typeface="微软雅黑" pitchFamily="34" charset="-122"/>
              <a:cs typeface="+mn-cs"/>
            </a:rPr>
            <a:t>个人简介</a:t>
          </a:r>
        </a:p>
      </dsp:txBody>
      <dsp:txXfrm>
        <a:off x="360706" y="243582"/>
        <a:ext cx="5862948" cy="487419"/>
      </dsp:txXfrm>
    </dsp:sp>
    <dsp:sp modelId="{3322A55D-D427-4F8F-AB7A-7058A8A94856}">
      <dsp:nvSpPr>
        <dsp:cNvPr id="0" name=""/>
        <dsp:cNvSpPr/>
      </dsp:nvSpPr>
      <dsp:spPr>
        <a:xfrm>
          <a:off x="56069" y="182655"/>
          <a:ext cx="609274" cy="609274"/>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sp>
    <dsp:sp modelId="{1F99C2B3-8007-41BC-A045-17F05BEEEDC7}">
      <dsp:nvSpPr>
        <dsp:cNvPr id="0" name=""/>
        <dsp:cNvSpPr/>
      </dsp:nvSpPr>
      <dsp:spPr>
        <a:xfrm>
          <a:off x="640154" y="974838"/>
          <a:ext cx="5583500" cy="487419"/>
        </a:xfrm>
        <a:prstGeom prst="rect">
          <a:avLst/>
        </a:prstGeom>
        <a:gradFill rotWithShape="0">
          <a:gsLst>
            <a:gs pos="0">
              <a:schemeClr val="accent1">
                <a:hueOff val="0"/>
                <a:satOff val="0"/>
                <a:lumOff val="0"/>
                <a:alphaOff val="0"/>
                <a:shade val="70000"/>
                <a:satMod val="150000"/>
              </a:schemeClr>
            </a:gs>
            <a:gs pos="34000">
              <a:schemeClr val="accent1">
                <a:hueOff val="0"/>
                <a:satOff val="0"/>
                <a:lumOff val="0"/>
                <a:alphaOff val="0"/>
                <a:shade val="70000"/>
                <a:satMod val="140000"/>
              </a:schemeClr>
            </a:gs>
            <a:gs pos="70000">
              <a:schemeClr val="accent1">
                <a:hueOff val="0"/>
                <a:satOff val="0"/>
                <a:lumOff val="0"/>
                <a:alphaOff val="0"/>
                <a:tint val="100000"/>
                <a:shade val="90000"/>
                <a:satMod val="140000"/>
              </a:schemeClr>
            </a:gs>
            <a:gs pos="100000">
              <a:schemeClr val="accent1">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accent1">
              <a:hueOff val="0"/>
              <a:satOff val="0"/>
              <a:lumOff val="0"/>
              <a:alphaOff val="0"/>
              <a:shade val="3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386889" tIns="50800" rIns="50800" bIns="50800" numCol="1" spcCol="1270" anchor="ctr" anchorCtr="0">
          <a:noAutofit/>
        </a:bodyPr>
        <a:lstStyle/>
        <a:p>
          <a:pPr marL="0" lvl="0" indent="0" algn="l" defTabSz="889000">
            <a:lnSpc>
              <a:spcPct val="90000"/>
            </a:lnSpc>
            <a:spcBef>
              <a:spcPct val="0"/>
            </a:spcBef>
            <a:spcAft>
              <a:spcPct val="35000"/>
            </a:spcAft>
            <a:buNone/>
          </a:pPr>
          <a:r>
            <a:rPr lang="zh-CN" altLang="en-US" sz="2000" kern="1200" dirty="0">
              <a:solidFill>
                <a:prstClr val="white"/>
              </a:solidFill>
              <a:latin typeface="微软雅黑" pitchFamily="34" charset="-122"/>
              <a:ea typeface="微软雅黑" pitchFamily="34" charset="-122"/>
              <a:cs typeface="+mn-cs"/>
            </a:rPr>
            <a:t>硕士毕业论文介绍</a:t>
          </a:r>
        </a:p>
      </dsp:txBody>
      <dsp:txXfrm>
        <a:off x="640154" y="974838"/>
        <a:ext cx="5583500" cy="487419"/>
      </dsp:txXfrm>
    </dsp:sp>
    <dsp:sp modelId="{43AF2BF1-A63E-4C23-B99E-8BFF74A0929F}">
      <dsp:nvSpPr>
        <dsp:cNvPr id="0" name=""/>
        <dsp:cNvSpPr/>
      </dsp:nvSpPr>
      <dsp:spPr>
        <a:xfrm>
          <a:off x="335517" y="913911"/>
          <a:ext cx="609274" cy="609274"/>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sp>
    <dsp:sp modelId="{633B66F9-5C56-4117-8DBD-B6F0CE596C2B}">
      <dsp:nvSpPr>
        <dsp:cNvPr id="0" name=""/>
        <dsp:cNvSpPr/>
      </dsp:nvSpPr>
      <dsp:spPr>
        <a:xfrm>
          <a:off x="640154" y="1706094"/>
          <a:ext cx="5583500" cy="487419"/>
        </a:xfrm>
        <a:prstGeom prst="rect">
          <a:avLst/>
        </a:prstGeom>
        <a:gradFill rotWithShape="0">
          <a:gsLst>
            <a:gs pos="0">
              <a:schemeClr val="accent1">
                <a:hueOff val="0"/>
                <a:satOff val="0"/>
                <a:lumOff val="0"/>
                <a:alphaOff val="0"/>
                <a:shade val="70000"/>
                <a:satMod val="150000"/>
              </a:schemeClr>
            </a:gs>
            <a:gs pos="34000">
              <a:schemeClr val="accent1">
                <a:hueOff val="0"/>
                <a:satOff val="0"/>
                <a:lumOff val="0"/>
                <a:alphaOff val="0"/>
                <a:shade val="70000"/>
                <a:satMod val="140000"/>
              </a:schemeClr>
            </a:gs>
            <a:gs pos="70000">
              <a:schemeClr val="accent1">
                <a:hueOff val="0"/>
                <a:satOff val="0"/>
                <a:lumOff val="0"/>
                <a:alphaOff val="0"/>
                <a:tint val="100000"/>
                <a:shade val="90000"/>
                <a:satMod val="140000"/>
              </a:schemeClr>
            </a:gs>
            <a:gs pos="100000">
              <a:schemeClr val="accent1">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accent1">
              <a:hueOff val="0"/>
              <a:satOff val="0"/>
              <a:lumOff val="0"/>
              <a:alphaOff val="0"/>
              <a:shade val="3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386889" tIns="50800" rIns="50800" bIns="50800" numCol="1" spcCol="1270" anchor="ctr" anchorCtr="0">
          <a:noAutofit/>
        </a:bodyPr>
        <a:lstStyle/>
        <a:p>
          <a:pPr marL="0" lvl="0" indent="0" algn="l" defTabSz="889000">
            <a:lnSpc>
              <a:spcPct val="90000"/>
            </a:lnSpc>
            <a:spcBef>
              <a:spcPct val="0"/>
            </a:spcBef>
            <a:spcAft>
              <a:spcPct val="35000"/>
            </a:spcAft>
            <a:buNone/>
          </a:pPr>
          <a:r>
            <a:rPr lang="zh-CN" altLang="en-US" sz="2000" kern="1200" dirty="0">
              <a:solidFill>
                <a:prstClr val="white"/>
              </a:solidFill>
              <a:latin typeface="微软雅黑" pitchFamily="34" charset="-122"/>
              <a:ea typeface="微软雅黑" pitchFamily="34" charset="-122"/>
              <a:cs typeface="+mn-cs"/>
            </a:rPr>
            <a:t>课程试讲</a:t>
          </a:r>
        </a:p>
      </dsp:txBody>
      <dsp:txXfrm>
        <a:off x="640154" y="1706094"/>
        <a:ext cx="5583500" cy="487419"/>
      </dsp:txXfrm>
    </dsp:sp>
    <dsp:sp modelId="{2485E987-739E-45FF-98CF-448BD81EAECB}">
      <dsp:nvSpPr>
        <dsp:cNvPr id="0" name=""/>
        <dsp:cNvSpPr/>
      </dsp:nvSpPr>
      <dsp:spPr>
        <a:xfrm>
          <a:off x="335517" y="1645166"/>
          <a:ext cx="609274" cy="609274"/>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sp>
    <dsp:sp modelId="{E7EE22EC-8A94-406B-ADB2-BE8FD53D4A95}">
      <dsp:nvSpPr>
        <dsp:cNvPr id="0" name=""/>
        <dsp:cNvSpPr/>
      </dsp:nvSpPr>
      <dsp:spPr>
        <a:xfrm>
          <a:off x="360706" y="2437349"/>
          <a:ext cx="5862948" cy="487419"/>
        </a:xfrm>
        <a:prstGeom prst="rect">
          <a:avLst/>
        </a:prstGeom>
        <a:gradFill rotWithShape="0">
          <a:gsLst>
            <a:gs pos="0">
              <a:schemeClr val="accent1">
                <a:hueOff val="0"/>
                <a:satOff val="0"/>
                <a:lumOff val="0"/>
                <a:alphaOff val="0"/>
                <a:shade val="70000"/>
                <a:satMod val="150000"/>
              </a:schemeClr>
            </a:gs>
            <a:gs pos="34000">
              <a:schemeClr val="accent1">
                <a:hueOff val="0"/>
                <a:satOff val="0"/>
                <a:lumOff val="0"/>
                <a:alphaOff val="0"/>
                <a:shade val="70000"/>
                <a:satMod val="140000"/>
              </a:schemeClr>
            </a:gs>
            <a:gs pos="70000">
              <a:schemeClr val="accent1">
                <a:hueOff val="0"/>
                <a:satOff val="0"/>
                <a:lumOff val="0"/>
                <a:alphaOff val="0"/>
                <a:tint val="100000"/>
                <a:shade val="90000"/>
                <a:satMod val="140000"/>
              </a:schemeClr>
            </a:gs>
            <a:gs pos="100000">
              <a:schemeClr val="accent1">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accent1">
              <a:hueOff val="0"/>
              <a:satOff val="0"/>
              <a:lumOff val="0"/>
              <a:alphaOff val="0"/>
              <a:shade val="3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386889" tIns="50800" rIns="50800" bIns="50800" numCol="1" spcCol="1270" anchor="ctr" anchorCtr="0">
          <a:noAutofit/>
        </a:bodyPr>
        <a:lstStyle/>
        <a:p>
          <a:pPr marL="0" lvl="0" indent="0" algn="l" defTabSz="889000">
            <a:lnSpc>
              <a:spcPct val="90000"/>
            </a:lnSpc>
            <a:spcBef>
              <a:spcPct val="0"/>
            </a:spcBef>
            <a:spcAft>
              <a:spcPct val="35000"/>
            </a:spcAft>
            <a:buNone/>
          </a:pPr>
          <a:r>
            <a:rPr lang="zh-CN" altLang="en-US" sz="2000" kern="1200" dirty="0">
              <a:latin typeface="微软雅黑" pitchFamily="34" charset="-122"/>
              <a:ea typeface="微软雅黑" pitchFamily="34" charset="-122"/>
            </a:rPr>
            <a:t>内容小结</a:t>
          </a:r>
          <a:endParaRPr lang="zh-CN" sz="2000" kern="1200" dirty="0">
            <a:latin typeface="微软雅黑" pitchFamily="34" charset="-122"/>
            <a:ea typeface="微软雅黑" pitchFamily="34" charset="-122"/>
          </a:endParaRPr>
        </a:p>
      </dsp:txBody>
      <dsp:txXfrm>
        <a:off x="360706" y="2437349"/>
        <a:ext cx="5862948" cy="487419"/>
      </dsp:txXfrm>
    </dsp:sp>
    <dsp:sp modelId="{7B3F19D9-C627-4265-9523-0C7E38F533A8}">
      <dsp:nvSpPr>
        <dsp:cNvPr id="0" name=""/>
        <dsp:cNvSpPr/>
      </dsp:nvSpPr>
      <dsp:spPr>
        <a:xfrm>
          <a:off x="56069" y="2376422"/>
          <a:ext cx="609274" cy="609274"/>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23CFFA-845B-4166-A31E-E84CBB70A896}">
      <dsp:nvSpPr>
        <dsp:cNvPr id="0" name=""/>
        <dsp:cNvSpPr/>
      </dsp:nvSpPr>
      <dsp:spPr>
        <a:xfrm>
          <a:off x="8126" y="1388860"/>
          <a:ext cx="781976" cy="788122"/>
        </a:xfrm>
        <a:prstGeom prst="roundRect">
          <a:avLst>
            <a:gd name="adj" fmla="val 10000"/>
          </a:avLst>
        </a:prstGeom>
        <a:gradFill rotWithShape="0">
          <a:gsLst>
            <a:gs pos="0">
              <a:schemeClr val="accent4">
                <a:hueOff val="0"/>
                <a:satOff val="0"/>
                <a:lumOff val="0"/>
                <a:alphaOff val="0"/>
                <a:shade val="70000"/>
                <a:satMod val="150000"/>
              </a:schemeClr>
            </a:gs>
            <a:gs pos="34000">
              <a:schemeClr val="accent4">
                <a:hueOff val="0"/>
                <a:satOff val="0"/>
                <a:lumOff val="0"/>
                <a:alphaOff val="0"/>
                <a:shade val="70000"/>
                <a:satMod val="140000"/>
              </a:schemeClr>
            </a:gs>
            <a:gs pos="70000">
              <a:schemeClr val="accent4">
                <a:hueOff val="0"/>
                <a:satOff val="0"/>
                <a:lumOff val="0"/>
                <a:alphaOff val="0"/>
                <a:tint val="100000"/>
                <a:shade val="90000"/>
                <a:satMod val="140000"/>
              </a:schemeClr>
            </a:gs>
            <a:gs pos="100000">
              <a:schemeClr val="accent4">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Times New Roman" panose="02020603050405020304" pitchFamily="18" charset="0"/>
              <a:ea typeface="微软雅黑" panose="020B0503020204020204" pitchFamily="34" charset="-122"/>
              <a:cs typeface="Times New Roman" panose="02020603050405020304" pitchFamily="18" charset="0"/>
            </a:rPr>
            <a:t>研究内容</a:t>
          </a:r>
        </a:p>
      </dsp:txBody>
      <dsp:txXfrm>
        <a:off x="31029" y="1411763"/>
        <a:ext cx="736170" cy="742316"/>
      </dsp:txXfrm>
    </dsp:sp>
    <dsp:sp modelId="{5A9AE26F-2893-4C19-9DB7-89BCE89BAA24}">
      <dsp:nvSpPr>
        <dsp:cNvPr id="0" name=""/>
        <dsp:cNvSpPr/>
      </dsp:nvSpPr>
      <dsp:spPr>
        <a:xfrm rot="17508191">
          <a:off x="417257" y="1218150"/>
          <a:ext cx="1186309" cy="28097"/>
        </a:xfrm>
        <a:custGeom>
          <a:avLst/>
          <a:gdLst/>
          <a:ahLst/>
          <a:cxnLst/>
          <a:rect l="0" t="0" r="0" b="0"/>
          <a:pathLst>
            <a:path>
              <a:moveTo>
                <a:pt x="0" y="14048"/>
              </a:moveTo>
              <a:lnTo>
                <a:pt x="1186309" y="14048"/>
              </a:lnTo>
            </a:path>
          </a:pathLst>
        </a:custGeom>
        <a:noFill/>
        <a:ln w="26425" cap="flat" cmpd="sng" algn="ctr">
          <a:solidFill>
            <a:schemeClr val="accent6">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latin typeface="Times New Roman" panose="02020603050405020304" pitchFamily="18" charset="0"/>
            <a:ea typeface="微软雅黑" panose="020B0503020204020204" pitchFamily="34" charset="-122"/>
            <a:cs typeface="Times New Roman" panose="02020603050405020304" pitchFamily="18" charset="0"/>
          </a:endParaRPr>
        </a:p>
      </dsp:txBody>
      <dsp:txXfrm>
        <a:off x="980754" y="1202541"/>
        <a:ext cx="59315" cy="59315"/>
      </dsp:txXfrm>
    </dsp:sp>
    <dsp:sp modelId="{A7547D9A-EC3C-4A28-9628-A5274AA4F8A4}">
      <dsp:nvSpPr>
        <dsp:cNvPr id="0" name=""/>
        <dsp:cNvSpPr/>
      </dsp:nvSpPr>
      <dsp:spPr>
        <a:xfrm>
          <a:off x="1230721" y="349045"/>
          <a:ext cx="684269" cy="664859"/>
        </a:xfrm>
        <a:prstGeom prst="roundRect">
          <a:avLst>
            <a:gd name="adj" fmla="val 10000"/>
          </a:avLst>
        </a:prstGeom>
        <a:gradFill rotWithShape="0">
          <a:gsLst>
            <a:gs pos="0">
              <a:schemeClr val="accent6">
                <a:hueOff val="0"/>
                <a:satOff val="0"/>
                <a:lumOff val="0"/>
                <a:alphaOff val="0"/>
                <a:shade val="70000"/>
                <a:satMod val="150000"/>
              </a:schemeClr>
            </a:gs>
            <a:gs pos="34000">
              <a:schemeClr val="accent6">
                <a:hueOff val="0"/>
                <a:satOff val="0"/>
                <a:lumOff val="0"/>
                <a:alphaOff val="0"/>
                <a:shade val="70000"/>
                <a:satMod val="140000"/>
              </a:schemeClr>
            </a:gs>
            <a:gs pos="70000">
              <a:schemeClr val="accent6">
                <a:hueOff val="0"/>
                <a:satOff val="0"/>
                <a:lumOff val="0"/>
                <a:alphaOff val="0"/>
                <a:tint val="100000"/>
                <a:shade val="90000"/>
                <a:satMod val="140000"/>
              </a:schemeClr>
            </a:gs>
            <a:gs pos="100000">
              <a:schemeClr val="accent6">
                <a:hueOff val="0"/>
                <a:satOff val="0"/>
                <a:lumOff val="0"/>
                <a:alphaOff val="0"/>
                <a:tint val="100000"/>
                <a:shade val="100000"/>
                <a:satMod val="100000"/>
              </a:schemeClr>
            </a:gs>
          </a:gsLst>
          <a:path path="circle">
            <a:fillToRect l="100000" t="100000" r="100000" b="100000"/>
          </a:path>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Times New Roman" panose="02020603050405020304" pitchFamily="18" charset="0"/>
              <a:ea typeface="微软雅黑" panose="020B0503020204020204" pitchFamily="34" charset="-122"/>
              <a:cs typeface="Times New Roman" panose="02020603050405020304" pitchFamily="18" charset="0"/>
            </a:rPr>
            <a:t>能量异构</a:t>
          </a:r>
        </a:p>
      </dsp:txBody>
      <dsp:txXfrm>
        <a:off x="1250194" y="368518"/>
        <a:ext cx="645323" cy="625913"/>
      </dsp:txXfrm>
    </dsp:sp>
    <dsp:sp modelId="{5940113A-50B0-4CC5-B308-3EDF4D48B7E5}">
      <dsp:nvSpPr>
        <dsp:cNvPr id="0" name=""/>
        <dsp:cNvSpPr/>
      </dsp:nvSpPr>
      <dsp:spPr>
        <a:xfrm rot="20529014">
          <a:off x="1904312" y="599431"/>
          <a:ext cx="443655" cy="28097"/>
        </a:xfrm>
        <a:custGeom>
          <a:avLst/>
          <a:gdLst/>
          <a:ahLst/>
          <a:cxnLst/>
          <a:rect l="0" t="0" r="0" b="0"/>
          <a:pathLst>
            <a:path>
              <a:moveTo>
                <a:pt x="0" y="14048"/>
              </a:moveTo>
              <a:lnTo>
                <a:pt x="443655" y="14048"/>
              </a:lnTo>
            </a:path>
          </a:pathLst>
        </a:custGeom>
        <a:noFill/>
        <a:ln w="26425" cap="flat" cmpd="sng" algn="ctr">
          <a:solidFill>
            <a:schemeClr val="accent1">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latin typeface="Times New Roman" panose="02020603050405020304" pitchFamily="18" charset="0"/>
            <a:ea typeface="微软雅黑" panose="020B0503020204020204" pitchFamily="34" charset="-122"/>
            <a:cs typeface="Times New Roman" panose="02020603050405020304" pitchFamily="18" charset="0"/>
          </a:endParaRPr>
        </a:p>
      </dsp:txBody>
      <dsp:txXfrm>
        <a:off x="2115049" y="602389"/>
        <a:ext cx="22182" cy="22182"/>
      </dsp:txXfrm>
    </dsp:sp>
    <dsp:sp modelId="{EB980BE1-5678-465B-8F77-7AAC1A2E6F89}">
      <dsp:nvSpPr>
        <dsp:cNvPr id="0" name=""/>
        <dsp:cNvSpPr/>
      </dsp:nvSpPr>
      <dsp:spPr>
        <a:xfrm>
          <a:off x="2337290" y="0"/>
          <a:ext cx="5817362" cy="1090970"/>
        </a:xfrm>
        <a:prstGeom prst="roundRect">
          <a:avLst>
            <a:gd name="adj" fmla="val 10000"/>
          </a:avLst>
        </a:prstGeom>
        <a:gradFill rotWithShape="0">
          <a:gsLst>
            <a:gs pos="0">
              <a:schemeClr val="accent1">
                <a:hueOff val="0"/>
                <a:satOff val="0"/>
                <a:lumOff val="0"/>
                <a:alphaOff val="0"/>
                <a:shade val="70000"/>
                <a:satMod val="150000"/>
              </a:schemeClr>
            </a:gs>
            <a:gs pos="34000">
              <a:schemeClr val="accent1">
                <a:hueOff val="0"/>
                <a:satOff val="0"/>
                <a:lumOff val="0"/>
                <a:alphaOff val="0"/>
                <a:shade val="70000"/>
                <a:satMod val="140000"/>
              </a:schemeClr>
            </a:gs>
            <a:gs pos="70000">
              <a:schemeClr val="accent1">
                <a:hueOff val="0"/>
                <a:satOff val="0"/>
                <a:lumOff val="0"/>
                <a:alphaOff val="0"/>
                <a:tint val="100000"/>
                <a:shade val="90000"/>
                <a:satMod val="140000"/>
              </a:schemeClr>
            </a:gs>
            <a:gs pos="100000">
              <a:schemeClr val="accent1">
                <a:hueOff val="0"/>
                <a:satOff val="0"/>
                <a:lumOff val="0"/>
                <a:alphaOff val="0"/>
                <a:tint val="100000"/>
                <a:shade val="100000"/>
                <a:satMod val="100000"/>
              </a:schemeClr>
            </a:gs>
          </a:gsLst>
          <a:path path="circle">
            <a:fillToRect l="100000" t="100000" r="100000" b="100000"/>
          </a:path>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rPr>
            <a:t>工作</a:t>
          </a:r>
          <a:r>
            <a:rPr lang="en-US" altLang="zh-CN" sz="1600" kern="12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600" kern="1200" dirty="0">
            <a:latin typeface="Times New Roman" panose="02020603050405020304" pitchFamily="18" charset="0"/>
            <a:ea typeface="微软雅黑" panose="020B0503020204020204" pitchFamily="34" charset="-122"/>
            <a:cs typeface="Times New Roman" panose="02020603050405020304" pitchFamily="18" charset="0"/>
          </a:endParaRPr>
        </a:p>
        <a:p>
          <a:pPr marL="0" lvl="0" indent="0" algn="ctr" defTabSz="711200">
            <a:lnSpc>
              <a:spcPct val="90000"/>
            </a:lnSpc>
            <a:spcBef>
              <a:spcPct val="0"/>
            </a:spcBef>
            <a:spcAft>
              <a:spcPct val="35000"/>
            </a:spcAft>
            <a:buNone/>
          </a:pPr>
          <a:r>
            <a:rPr lang="zh-CN" sz="1600" kern="1200" dirty="0">
              <a:latin typeface="Times New Roman" panose="02020603050405020304" pitchFamily="18" charset="0"/>
              <a:ea typeface="微软雅黑" panose="020B0503020204020204" pitchFamily="34" charset="-122"/>
              <a:cs typeface="Times New Roman" panose="02020603050405020304" pitchFamily="18" charset="0"/>
            </a:rPr>
            <a:t>基于改进灰狼优化和贪婪算法的</a:t>
          </a:r>
          <a:r>
            <a:rPr lang="en-US" sz="1600" kern="1200" dirty="0">
              <a:latin typeface="Times New Roman" panose="02020603050405020304" pitchFamily="18" charset="0"/>
              <a:ea typeface="微软雅黑" panose="020B0503020204020204" pitchFamily="34" charset="-122"/>
              <a:cs typeface="Times New Roman" panose="02020603050405020304" pitchFamily="18" charset="0"/>
            </a:rPr>
            <a:t>HWSNs</a:t>
          </a:r>
          <a:r>
            <a:rPr lang="zh-CN" sz="1600" kern="1200" dirty="0">
              <a:latin typeface="Times New Roman" panose="02020603050405020304" pitchFamily="18" charset="0"/>
              <a:ea typeface="微软雅黑" panose="020B0503020204020204" pitchFamily="34" charset="-122"/>
              <a:cs typeface="Times New Roman" panose="02020603050405020304" pitchFamily="18" charset="0"/>
            </a:rPr>
            <a:t>节能覆盖优化方法</a:t>
          </a:r>
          <a:r>
            <a:rPr lang="en-US" altLang="zh-CN" sz="1600" kern="1200" dirty="0">
              <a:latin typeface="Times New Roman" panose="02020603050405020304" pitchFamily="18" charset="0"/>
              <a:ea typeface="微软雅黑" panose="020B0503020204020204" pitchFamily="34" charset="-122"/>
              <a:cs typeface="Times New Roman" panose="02020603050405020304" pitchFamily="18" charset="0"/>
            </a:rPr>
            <a:t>IGWO-GA</a:t>
          </a:r>
          <a:endPar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endParaRPr>
        </a:p>
      </dsp:txBody>
      <dsp:txXfrm>
        <a:off x="2369243" y="31953"/>
        <a:ext cx="5753456" cy="1027064"/>
      </dsp:txXfrm>
    </dsp:sp>
    <dsp:sp modelId="{53187BEB-65B8-4571-939E-C967A888C0FC}">
      <dsp:nvSpPr>
        <dsp:cNvPr id="0" name=""/>
        <dsp:cNvSpPr/>
      </dsp:nvSpPr>
      <dsp:spPr>
        <a:xfrm rot="187022">
          <a:off x="789776" y="1780870"/>
          <a:ext cx="441271" cy="28097"/>
        </a:xfrm>
        <a:custGeom>
          <a:avLst/>
          <a:gdLst/>
          <a:ahLst/>
          <a:cxnLst/>
          <a:rect l="0" t="0" r="0" b="0"/>
          <a:pathLst>
            <a:path>
              <a:moveTo>
                <a:pt x="0" y="14048"/>
              </a:moveTo>
              <a:lnTo>
                <a:pt x="441271" y="14048"/>
              </a:lnTo>
            </a:path>
          </a:pathLst>
        </a:custGeom>
        <a:noFill/>
        <a:ln w="26425" cap="flat" cmpd="sng" algn="ctr">
          <a:solidFill>
            <a:schemeClr val="accent6">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latin typeface="Times New Roman" panose="02020603050405020304" pitchFamily="18" charset="0"/>
            <a:ea typeface="微软雅黑" panose="020B0503020204020204" pitchFamily="34" charset="-122"/>
            <a:cs typeface="Times New Roman" panose="02020603050405020304" pitchFamily="18" charset="0"/>
          </a:endParaRPr>
        </a:p>
      </dsp:txBody>
      <dsp:txXfrm>
        <a:off x="999380" y="1783887"/>
        <a:ext cx="22063" cy="22063"/>
      </dsp:txXfrm>
    </dsp:sp>
    <dsp:sp modelId="{100F6270-5BD4-4A00-99C6-F67EC713958D}">
      <dsp:nvSpPr>
        <dsp:cNvPr id="0" name=""/>
        <dsp:cNvSpPr/>
      </dsp:nvSpPr>
      <dsp:spPr>
        <a:xfrm>
          <a:off x="1230721" y="1455785"/>
          <a:ext cx="706465" cy="702262"/>
        </a:xfrm>
        <a:prstGeom prst="roundRect">
          <a:avLst>
            <a:gd name="adj" fmla="val 10000"/>
          </a:avLst>
        </a:prstGeom>
        <a:gradFill rotWithShape="0">
          <a:gsLst>
            <a:gs pos="0">
              <a:schemeClr val="accent6">
                <a:hueOff val="0"/>
                <a:satOff val="0"/>
                <a:lumOff val="0"/>
                <a:alphaOff val="0"/>
                <a:shade val="70000"/>
                <a:satMod val="150000"/>
              </a:schemeClr>
            </a:gs>
            <a:gs pos="34000">
              <a:schemeClr val="accent6">
                <a:hueOff val="0"/>
                <a:satOff val="0"/>
                <a:lumOff val="0"/>
                <a:alphaOff val="0"/>
                <a:shade val="70000"/>
                <a:satMod val="140000"/>
              </a:schemeClr>
            </a:gs>
            <a:gs pos="70000">
              <a:schemeClr val="accent6">
                <a:hueOff val="0"/>
                <a:satOff val="0"/>
                <a:lumOff val="0"/>
                <a:alphaOff val="0"/>
                <a:tint val="100000"/>
                <a:shade val="90000"/>
                <a:satMod val="140000"/>
              </a:schemeClr>
            </a:gs>
            <a:gs pos="100000">
              <a:schemeClr val="accent6">
                <a:hueOff val="0"/>
                <a:satOff val="0"/>
                <a:lumOff val="0"/>
                <a:alphaOff val="0"/>
                <a:tint val="100000"/>
                <a:shade val="100000"/>
                <a:satMod val="100000"/>
              </a:schemeClr>
            </a:gs>
          </a:gsLst>
          <a:path path="circle">
            <a:fillToRect l="100000" t="100000" r="100000" b="100000"/>
          </a:path>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Times New Roman" panose="02020603050405020304" pitchFamily="18" charset="0"/>
              <a:ea typeface="微软雅黑" panose="020B0503020204020204" pitchFamily="34" charset="-122"/>
              <a:cs typeface="Times New Roman" panose="02020603050405020304" pitchFamily="18" charset="0"/>
            </a:rPr>
            <a:t>感知异构</a:t>
          </a:r>
        </a:p>
      </dsp:txBody>
      <dsp:txXfrm>
        <a:off x="1251290" y="1476354"/>
        <a:ext cx="665327" cy="661124"/>
      </dsp:txXfrm>
    </dsp:sp>
    <dsp:sp modelId="{607F7DC6-4FD2-48CB-B90D-2BC174BC7546}">
      <dsp:nvSpPr>
        <dsp:cNvPr id="0" name=""/>
        <dsp:cNvSpPr/>
      </dsp:nvSpPr>
      <dsp:spPr>
        <a:xfrm>
          <a:off x="1937186" y="1792867"/>
          <a:ext cx="422619" cy="28097"/>
        </a:xfrm>
        <a:custGeom>
          <a:avLst/>
          <a:gdLst/>
          <a:ahLst/>
          <a:cxnLst/>
          <a:rect l="0" t="0" r="0" b="0"/>
          <a:pathLst>
            <a:path>
              <a:moveTo>
                <a:pt x="0" y="14048"/>
              </a:moveTo>
              <a:lnTo>
                <a:pt x="422619" y="14048"/>
              </a:lnTo>
            </a:path>
          </a:pathLst>
        </a:custGeom>
        <a:noFill/>
        <a:ln w="26425" cap="flat" cmpd="sng" algn="ctr">
          <a:solidFill>
            <a:schemeClr val="accent1">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latin typeface="Times New Roman" panose="02020603050405020304" pitchFamily="18" charset="0"/>
            <a:ea typeface="微软雅黑" panose="020B0503020204020204" pitchFamily="34" charset="-122"/>
            <a:cs typeface="Times New Roman" panose="02020603050405020304" pitchFamily="18" charset="0"/>
          </a:endParaRPr>
        </a:p>
      </dsp:txBody>
      <dsp:txXfrm>
        <a:off x="2137930" y="1796351"/>
        <a:ext cx="21130" cy="21130"/>
      </dsp:txXfrm>
    </dsp:sp>
    <dsp:sp modelId="{193CC4B8-1D1D-4871-8C9E-9B1BFA78E5F6}">
      <dsp:nvSpPr>
        <dsp:cNvPr id="0" name=""/>
        <dsp:cNvSpPr/>
      </dsp:nvSpPr>
      <dsp:spPr>
        <a:xfrm>
          <a:off x="2359805" y="1309577"/>
          <a:ext cx="5793161" cy="994679"/>
        </a:xfrm>
        <a:prstGeom prst="roundRect">
          <a:avLst>
            <a:gd name="adj" fmla="val 10000"/>
          </a:avLst>
        </a:prstGeom>
        <a:gradFill rotWithShape="0">
          <a:gsLst>
            <a:gs pos="0">
              <a:schemeClr val="accent1">
                <a:hueOff val="0"/>
                <a:satOff val="0"/>
                <a:lumOff val="0"/>
                <a:alphaOff val="0"/>
                <a:shade val="70000"/>
                <a:satMod val="150000"/>
              </a:schemeClr>
            </a:gs>
            <a:gs pos="34000">
              <a:schemeClr val="accent1">
                <a:hueOff val="0"/>
                <a:satOff val="0"/>
                <a:lumOff val="0"/>
                <a:alphaOff val="0"/>
                <a:shade val="70000"/>
                <a:satMod val="140000"/>
              </a:schemeClr>
            </a:gs>
            <a:gs pos="70000">
              <a:schemeClr val="accent1">
                <a:hueOff val="0"/>
                <a:satOff val="0"/>
                <a:lumOff val="0"/>
                <a:alphaOff val="0"/>
                <a:tint val="100000"/>
                <a:shade val="90000"/>
                <a:satMod val="140000"/>
              </a:schemeClr>
            </a:gs>
            <a:gs pos="100000">
              <a:schemeClr val="accent1">
                <a:hueOff val="0"/>
                <a:satOff val="0"/>
                <a:lumOff val="0"/>
                <a:alphaOff val="0"/>
                <a:tint val="100000"/>
                <a:shade val="100000"/>
                <a:satMod val="100000"/>
              </a:schemeClr>
            </a:gs>
          </a:gsLst>
          <a:path path="circle">
            <a:fillToRect l="100000" t="100000" r="100000" b="100000"/>
          </a:path>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rPr>
            <a:t>工作</a:t>
          </a:r>
          <a:r>
            <a:rPr lang="en-US" altLang="zh-CN" sz="1600" kern="12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600" kern="1200" dirty="0">
            <a:latin typeface="Times New Roman" panose="02020603050405020304" pitchFamily="18" charset="0"/>
            <a:ea typeface="微软雅黑" panose="020B0503020204020204" pitchFamily="34" charset="-122"/>
            <a:cs typeface="Times New Roman" panose="02020603050405020304" pitchFamily="18" charset="0"/>
          </a:endParaRPr>
        </a:p>
        <a:p>
          <a:pPr marL="0" lvl="0" indent="0" algn="ctr" defTabSz="711200">
            <a:lnSpc>
              <a:spcPct val="100000"/>
            </a:lnSpc>
            <a:spcBef>
              <a:spcPct val="0"/>
            </a:spcBef>
            <a:spcAft>
              <a:spcPct val="35000"/>
            </a:spcAft>
            <a:buNone/>
          </a:pPr>
          <a:r>
            <a:rPr lang="zh-CN" sz="1600" kern="1200" dirty="0">
              <a:latin typeface="Times New Roman" panose="02020603050405020304" pitchFamily="18" charset="0"/>
              <a:ea typeface="微软雅黑" panose="020B0503020204020204" pitchFamily="34" charset="-122"/>
              <a:cs typeface="Times New Roman" panose="02020603050405020304" pitchFamily="18" charset="0"/>
            </a:rPr>
            <a:t>基于</a:t>
          </a:r>
          <a:r>
            <a:rPr lang="en-US" sz="1600" kern="1200" dirty="0">
              <a:latin typeface="Times New Roman" panose="02020603050405020304" pitchFamily="18" charset="0"/>
              <a:ea typeface="微软雅黑" panose="020B0503020204020204" pitchFamily="34" charset="-122"/>
              <a:cs typeface="Times New Roman" panose="02020603050405020304" pitchFamily="18" charset="0"/>
            </a:rPr>
            <a:t>3D-Voronoi</a:t>
          </a:r>
          <a:r>
            <a:rPr lang="zh-CN" sz="1600" kern="1200" dirty="0">
              <a:latin typeface="Times New Roman" panose="02020603050405020304" pitchFamily="18" charset="0"/>
              <a:ea typeface="微软雅黑" panose="020B0503020204020204" pitchFamily="34" charset="-122"/>
              <a:cs typeface="Times New Roman" panose="02020603050405020304" pitchFamily="18" charset="0"/>
            </a:rPr>
            <a:t>和</a:t>
          </a:r>
          <a:r>
            <a:rPr lang="en-US" sz="1600" kern="1200" dirty="0">
              <a:latin typeface="Times New Roman" panose="02020603050405020304" pitchFamily="18" charset="0"/>
              <a:ea typeface="微软雅黑" panose="020B0503020204020204" pitchFamily="34" charset="-122"/>
              <a:cs typeface="Times New Roman" panose="02020603050405020304" pitchFamily="18" charset="0"/>
            </a:rPr>
            <a:t>K-means</a:t>
          </a:r>
          <a:r>
            <a:rPr lang="zh-CN" sz="1600" kern="1200" dirty="0">
              <a:latin typeface="Times New Roman" panose="02020603050405020304" pitchFamily="18" charset="0"/>
              <a:ea typeface="微软雅黑" panose="020B0503020204020204" pitchFamily="34" charset="-122"/>
              <a:cs typeface="Times New Roman" panose="02020603050405020304" pitchFamily="18" charset="0"/>
            </a:rPr>
            <a:t>算法的</a:t>
          </a:r>
          <a:r>
            <a:rPr lang="en-US" sz="1600" kern="1200" dirty="0">
              <a:latin typeface="Times New Roman" panose="02020603050405020304" pitchFamily="18" charset="0"/>
              <a:ea typeface="微软雅黑" panose="020B0503020204020204" pitchFamily="34" charset="-122"/>
              <a:cs typeface="Times New Roman" panose="02020603050405020304" pitchFamily="18" charset="0"/>
            </a:rPr>
            <a:t>HWSNs</a:t>
          </a:r>
          <a:r>
            <a:rPr lang="zh-CN" sz="1600" kern="1200" dirty="0">
              <a:latin typeface="Times New Roman" panose="02020603050405020304" pitchFamily="18" charset="0"/>
              <a:ea typeface="微软雅黑" panose="020B0503020204020204" pitchFamily="34" charset="-122"/>
              <a:cs typeface="Times New Roman" panose="02020603050405020304" pitchFamily="18" charset="0"/>
            </a:rPr>
            <a:t>节能覆盖优化方法</a:t>
          </a:r>
          <a:r>
            <a:rPr lang="en-US" altLang="zh-CN" sz="1600" kern="1200" dirty="0">
              <a:latin typeface="Times New Roman" panose="02020603050405020304" pitchFamily="18" charset="0"/>
              <a:ea typeface="微软雅黑" panose="020B0503020204020204" pitchFamily="34" charset="-122"/>
              <a:cs typeface="Times New Roman" panose="02020603050405020304" pitchFamily="18" charset="0"/>
            </a:rPr>
            <a:t>VIKECE-3D</a:t>
          </a:r>
          <a:endPar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endParaRPr>
        </a:p>
      </dsp:txBody>
      <dsp:txXfrm>
        <a:off x="2388938" y="1338710"/>
        <a:ext cx="5734895" cy="936413"/>
      </dsp:txXfrm>
    </dsp:sp>
    <dsp:sp modelId="{5B4E56BB-59A0-44BB-90CA-E40732DAE19F}">
      <dsp:nvSpPr>
        <dsp:cNvPr id="0" name=""/>
        <dsp:cNvSpPr/>
      </dsp:nvSpPr>
      <dsp:spPr>
        <a:xfrm rot="4218410">
          <a:off x="383810" y="2345825"/>
          <a:ext cx="1225588" cy="28097"/>
        </a:xfrm>
        <a:custGeom>
          <a:avLst/>
          <a:gdLst/>
          <a:ahLst/>
          <a:cxnLst/>
          <a:rect l="0" t="0" r="0" b="0"/>
          <a:pathLst>
            <a:path>
              <a:moveTo>
                <a:pt x="0" y="14048"/>
              </a:moveTo>
              <a:lnTo>
                <a:pt x="1225588" y="14048"/>
              </a:lnTo>
            </a:path>
          </a:pathLst>
        </a:custGeom>
        <a:noFill/>
        <a:ln w="26425" cap="flat" cmpd="sng" algn="ctr">
          <a:solidFill>
            <a:schemeClr val="accent6">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965964" y="2329235"/>
        <a:ext cx="61279" cy="61279"/>
      </dsp:txXfrm>
    </dsp:sp>
    <dsp:sp modelId="{906F2C8E-A11E-4180-8683-1EFEB03447C4}">
      <dsp:nvSpPr>
        <dsp:cNvPr id="0" name=""/>
        <dsp:cNvSpPr/>
      </dsp:nvSpPr>
      <dsp:spPr>
        <a:xfrm>
          <a:off x="1203105" y="2609665"/>
          <a:ext cx="670841" cy="654323"/>
        </a:xfrm>
        <a:prstGeom prst="roundRect">
          <a:avLst>
            <a:gd name="adj" fmla="val 10000"/>
          </a:avLst>
        </a:prstGeom>
        <a:gradFill rotWithShape="0">
          <a:gsLst>
            <a:gs pos="0">
              <a:schemeClr val="accent6">
                <a:hueOff val="0"/>
                <a:satOff val="0"/>
                <a:lumOff val="0"/>
                <a:alphaOff val="0"/>
                <a:shade val="70000"/>
                <a:satMod val="150000"/>
              </a:schemeClr>
            </a:gs>
            <a:gs pos="34000">
              <a:schemeClr val="accent6">
                <a:hueOff val="0"/>
                <a:satOff val="0"/>
                <a:lumOff val="0"/>
                <a:alphaOff val="0"/>
                <a:shade val="70000"/>
                <a:satMod val="140000"/>
              </a:schemeClr>
            </a:gs>
            <a:gs pos="70000">
              <a:schemeClr val="accent6">
                <a:hueOff val="0"/>
                <a:satOff val="0"/>
                <a:lumOff val="0"/>
                <a:alphaOff val="0"/>
                <a:tint val="100000"/>
                <a:shade val="90000"/>
                <a:satMod val="140000"/>
              </a:schemeClr>
            </a:gs>
            <a:gs pos="100000">
              <a:schemeClr val="accent6">
                <a:hueOff val="0"/>
                <a:satOff val="0"/>
                <a:lumOff val="0"/>
                <a:alphaOff val="0"/>
                <a:tint val="100000"/>
                <a:shade val="100000"/>
                <a:satMod val="100000"/>
              </a:schemeClr>
            </a:gs>
          </a:gsLst>
          <a:path path="circle">
            <a:fillToRect l="100000" t="100000" r="100000" b="100000"/>
          </a:path>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1800" b="1" kern="1200" dirty="0">
              <a:latin typeface="Times New Roman" panose="02020603050405020304" pitchFamily="18" charset="0"/>
              <a:ea typeface="微软雅黑" panose="020B0503020204020204" pitchFamily="34" charset="-122"/>
              <a:cs typeface="Times New Roman" panose="02020603050405020304" pitchFamily="18" charset="0"/>
            </a:rPr>
            <a:t>性能异构</a:t>
          </a:r>
        </a:p>
      </dsp:txBody>
      <dsp:txXfrm>
        <a:off x="1222269" y="2628829"/>
        <a:ext cx="632513" cy="615995"/>
      </dsp:txXfrm>
    </dsp:sp>
    <dsp:sp modelId="{26159530-AB3E-4BAF-A796-3DE989C89243}">
      <dsp:nvSpPr>
        <dsp:cNvPr id="0" name=""/>
        <dsp:cNvSpPr/>
      </dsp:nvSpPr>
      <dsp:spPr>
        <a:xfrm rot="198411">
          <a:off x="1873560" y="2936156"/>
          <a:ext cx="463851" cy="28097"/>
        </a:xfrm>
        <a:custGeom>
          <a:avLst/>
          <a:gdLst/>
          <a:ahLst/>
          <a:cxnLst/>
          <a:rect l="0" t="0" r="0" b="0"/>
          <a:pathLst>
            <a:path>
              <a:moveTo>
                <a:pt x="0" y="14048"/>
              </a:moveTo>
              <a:lnTo>
                <a:pt x="463851" y="14048"/>
              </a:lnTo>
            </a:path>
          </a:pathLst>
        </a:custGeom>
        <a:noFill/>
        <a:ln w="26425" cap="flat" cmpd="sng" algn="ctr">
          <a:solidFill>
            <a:schemeClr val="accent1">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93890" y="2938609"/>
        <a:ext cx="23192" cy="23192"/>
      </dsp:txXfrm>
    </dsp:sp>
    <dsp:sp modelId="{02765E77-FB8F-4437-BDFC-A85AA71D44C0}">
      <dsp:nvSpPr>
        <dsp:cNvPr id="0" name=""/>
        <dsp:cNvSpPr/>
      </dsp:nvSpPr>
      <dsp:spPr>
        <a:xfrm>
          <a:off x="2337025" y="2460819"/>
          <a:ext cx="5858603" cy="1005529"/>
        </a:xfrm>
        <a:prstGeom prst="roundRect">
          <a:avLst>
            <a:gd name="adj" fmla="val 10000"/>
          </a:avLst>
        </a:prstGeom>
        <a:gradFill rotWithShape="0">
          <a:gsLst>
            <a:gs pos="0">
              <a:schemeClr val="accent1">
                <a:hueOff val="0"/>
                <a:satOff val="0"/>
                <a:lumOff val="0"/>
                <a:alphaOff val="0"/>
                <a:shade val="70000"/>
                <a:satMod val="150000"/>
              </a:schemeClr>
            </a:gs>
            <a:gs pos="34000">
              <a:schemeClr val="accent1">
                <a:hueOff val="0"/>
                <a:satOff val="0"/>
                <a:lumOff val="0"/>
                <a:alphaOff val="0"/>
                <a:shade val="70000"/>
                <a:satMod val="140000"/>
              </a:schemeClr>
            </a:gs>
            <a:gs pos="70000">
              <a:schemeClr val="accent1">
                <a:hueOff val="0"/>
                <a:satOff val="0"/>
                <a:lumOff val="0"/>
                <a:alphaOff val="0"/>
                <a:tint val="100000"/>
                <a:shade val="90000"/>
                <a:satMod val="140000"/>
              </a:schemeClr>
            </a:gs>
            <a:gs pos="100000">
              <a:schemeClr val="accent1">
                <a:hueOff val="0"/>
                <a:satOff val="0"/>
                <a:lumOff val="0"/>
                <a:alphaOff val="0"/>
                <a:tint val="100000"/>
                <a:shade val="100000"/>
                <a:satMod val="100000"/>
              </a:schemeClr>
            </a:gs>
          </a:gsLst>
          <a:path path="circle">
            <a:fillToRect l="100000" t="100000" r="100000" b="100000"/>
          </a:path>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800100">
            <a:lnSpc>
              <a:spcPct val="90000"/>
            </a:lnSpc>
            <a:spcBef>
              <a:spcPct val="0"/>
            </a:spcBef>
            <a:spcAft>
              <a:spcPct val="35000"/>
            </a:spcAft>
            <a:buNone/>
          </a:pPr>
          <a:r>
            <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rPr>
            <a:t>工作</a:t>
          </a:r>
          <a:r>
            <a:rPr lang="en-US" altLang="zh-CN" sz="1600" kern="12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600" kern="1200" dirty="0">
            <a:latin typeface="Times New Roman" panose="02020603050405020304" pitchFamily="18" charset="0"/>
            <a:ea typeface="微软雅黑" panose="020B0503020204020204" pitchFamily="34" charset="-122"/>
            <a:cs typeface="Times New Roman" panose="02020603050405020304" pitchFamily="18" charset="0"/>
          </a:endParaRPr>
        </a:p>
        <a:p>
          <a:pPr marL="0" lvl="0" indent="0" algn="ctr" defTabSz="800100">
            <a:lnSpc>
              <a:spcPct val="90000"/>
            </a:lnSpc>
            <a:spcBef>
              <a:spcPct val="0"/>
            </a:spcBef>
            <a:spcAft>
              <a:spcPct val="35000"/>
            </a:spcAft>
            <a:buNone/>
          </a:pPr>
          <a:r>
            <a:rPr lang="zh-CN" sz="1600" kern="1200" dirty="0">
              <a:latin typeface="Times New Roman" panose="02020603050405020304" pitchFamily="18" charset="0"/>
              <a:ea typeface="微软雅黑" panose="020B0503020204020204" pitchFamily="34" charset="-122"/>
              <a:cs typeface="Times New Roman" panose="02020603050405020304" pitchFamily="18" charset="0"/>
            </a:rPr>
            <a:t>基于改进文化基因算法</a:t>
          </a:r>
          <a:r>
            <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rPr>
            <a:t>和节点互助策略</a:t>
          </a:r>
          <a:r>
            <a:rPr lang="zh-CN" sz="1600" kern="1200" dirty="0">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1600" kern="1200" dirty="0">
              <a:latin typeface="Times New Roman" panose="02020603050405020304" pitchFamily="18" charset="0"/>
              <a:ea typeface="微软雅黑" panose="020B0503020204020204" pitchFamily="34" charset="-122"/>
              <a:cs typeface="Times New Roman" panose="02020603050405020304" pitchFamily="18" charset="0"/>
            </a:rPr>
            <a:t>H</a:t>
          </a:r>
          <a:r>
            <a:rPr lang="en-US" sz="1600" kern="1200" dirty="0">
              <a:latin typeface="Times New Roman" panose="02020603050405020304" pitchFamily="18" charset="0"/>
              <a:ea typeface="微软雅黑" panose="020B0503020204020204" pitchFamily="34" charset="-122"/>
              <a:cs typeface="Times New Roman" panose="02020603050405020304" pitchFamily="18" charset="0"/>
            </a:rPr>
            <a:t>WSNs</a:t>
          </a:r>
          <a:r>
            <a:rPr lang="zh-CN" sz="1600" kern="1200" dirty="0">
              <a:latin typeface="Times New Roman" panose="02020603050405020304" pitchFamily="18" charset="0"/>
              <a:ea typeface="微软雅黑" panose="020B0503020204020204" pitchFamily="34" charset="-122"/>
              <a:cs typeface="Times New Roman" panose="02020603050405020304" pitchFamily="18" charset="0"/>
            </a:rPr>
            <a:t>节能调度方法</a:t>
          </a:r>
          <a:r>
            <a:rPr lang="en-US" altLang="zh-CN" sz="1600" kern="1200" dirty="0">
              <a:latin typeface="Times New Roman" panose="02020603050405020304" pitchFamily="18" charset="0"/>
              <a:ea typeface="微软雅黑" panose="020B0503020204020204" pitchFamily="34" charset="-122"/>
              <a:cs typeface="Times New Roman" panose="02020603050405020304" pitchFamily="18" charset="0"/>
            </a:rPr>
            <a:t>IMA-NCS-3D</a:t>
          </a:r>
          <a:endPar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endParaRPr>
        </a:p>
      </dsp:txBody>
      <dsp:txXfrm>
        <a:off x="2366476" y="2490270"/>
        <a:ext cx="5799701" cy="9466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6AD470-5C46-4F2A-9B60-3D840C1838F4}">
      <dsp:nvSpPr>
        <dsp:cNvPr id="0" name=""/>
        <dsp:cNvSpPr/>
      </dsp:nvSpPr>
      <dsp:spPr>
        <a:xfrm>
          <a:off x="0" y="0"/>
          <a:ext cx="4482320" cy="481671"/>
        </a:xfrm>
        <a:prstGeom prst="roundRect">
          <a:avLst/>
        </a:prstGeom>
        <a:gradFill rotWithShape="0">
          <a:gsLst>
            <a:gs pos="0">
              <a:schemeClr val="accent4">
                <a:hueOff val="0"/>
                <a:satOff val="0"/>
                <a:lumOff val="0"/>
                <a:alphaOff val="0"/>
                <a:shade val="70000"/>
                <a:satMod val="150000"/>
              </a:schemeClr>
            </a:gs>
            <a:gs pos="34000">
              <a:schemeClr val="accent4">
                <a:hueOff val="0"/>
                <a:satOff val="0"/>
                <a:lumOff val="0"/>
                <a:alphaOff val="0"/>
                <a:shade val="70000"/>
                <a:satMod val="140000"/>
              </a:schemeClr>
            </a:gs>
            <a:gs pos="70000">
              <a:schemeClr val="accent4">
                <a:hueOff val="0"/>
                <a:satOff val="0"/>
                <a:lumOff val="0"/>
                <a:alphaOff val="0"/>
                <a:tint val="100000"/>
                <a:shade val="90000"/>
                <a:satMod val="140000"/>
              </a:schemeClr>
            </a:gs>
            <a:gs pos="100000">
              <a:schemeClr val="accent4">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kumimoji="0" lang="zh-CN" altLang="en-US" sz="1600" b="1" i="0" u="none" strike="noStrike" kern="1200" cap="none" spc="200" normalizeH="0" baseline="0" noProof="0" dirty="0">
              <a:ln/>
              <a:effectLst/>
              <a:uLnTx/>
              <a:uFillTx/>
              <a:latin typeface="微软雅黑" pitchFamily="34" charset="-122"/>
              <a:ea typeface="微软雅黑" pitchFamily="34" charset="-122"/>
              <a:cs typeface="Times New Roman" panose="02020603050405020304" pitchFamily="18" charset="0"/>
            </a:rPr>
            <a:t>提高网络覆盖率</a:t>
          </a:r>
          <a:r>
            <a:rPr kumimoji="0" lang="en-US" altLang="zh-CN" sz="1600" b="1" i="0" u="none" strike="noStrike" kern="1200" cap="none" spc="200" normalizeH="0" baseline="0" noProof="0" dirty="0">
              <a:ln/>
              <a:effectLst/>
              <a:uLnTx/>
              <a:uFillTx/>
              <a:latin typeface="微软雅黑" pitchFamily="34" charset="-122"/>
              <a:ea typeface="微软雅黑" pitchFamily="34" charset="-122"/>
              <a:cs typeface="Times New Roman" panose="02020603050405020304" pitchFamily="18" charset="0"/>
            </a:rPr>
            <a:t>(</a:t>
          </a:r>
          <a:r>
            <a:rPr kumimoji="0" lang="zh-CN" altLang="en-US" sz="1600" b="1" i="0" u="none" strike="noStrike" kern="1200" cap="none" spc="200" normalizeH="0" baseline="0" noProof="0" dirty="0">
              <a:ln/>
              <a:effectLst/>
              <a:uLnTx/>
              <a:uFillTx/>
              <a:latin typeface="微软雅黑" pitchFamily="34" charset="-122"/>
              <a:ea typeface="微软雅黑" pitchFamily="34" charset="-122"/>
              <a:cs typeface="Times New Roman" panose="02020603050405020304" pitchFamily="18" charset="0"/>
            </a:rPr>
            <a:t>改进灰狼优化算法</a:t>
          </a:r>
          <a:r>
            <a:rPr kumimoji="0" lang="en-US" altLang="zh-CN" sz="1600" b="1" i="0" u="none" strike="noStrike" kern="1200" cap="none" spc="200" normalizeH="0" baseline="0" noProof="0" dirty="0">
              <a:ln/>
              <a:effectLst/>
              <a:uLnTx/>
              <a:uFillTx/>
              <a:latin typeface="微软雅黑" pitchFamily="34" charset="-122"/>
              <a:ea typeface="微软雅黑" pitchFamily="34" charset="-122"/>
              <a:cs typeface="Times New Roman" panose="02020603050405020304" pitchFamily="18" charset="0"/>
            </a:rPr>
            <a:t>)</a:t>
          </a:r>
          <a:endParaRPr lang="zh-CN" altLang="en-US" sz="1600" kern="1200" dirty="0">
            <a:latin typeface="微软雅黑" pitchFamily="34" charset="-122"/>
            <a:ea typeface="微软雅黑" pitchFamily="34" charset="-122"/>
          </a:endParaRPr>
        </a:p>
      </dsp:txBody>
      <dsp:txXfrm>
        <a:off x="23513" y="23513"/>
        <a:ext cx="4435294" cy="434645"/>
      </dsp:txXfrm>
    </dsp:sp>
    <dsp:sp modelId="{F3F9A1E2-E315-4BE6-8E7C-E48FAB841408}">
      <dsp:nvSpPr>
        <dsp:cNvPr id="0" name=""/>
        <dsp:cNvSpPr/>
      </dsp:nvSpPr>
      <dsp:spPr>
        <a:xfrm>
          <a:off x="0" y="482256"/>
          <a:ext cx="4482320" cy="3406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14" tIns="15240" rIns="85344" bIns="15240" numCol="1" spcCol="1270" anchor="t" anchorCtr="0">
          <a:noAutofit/>
        </a:bodyPr>
        <a:lstStyle/>
        <a:p>
          <a:pPr marL="114300" lvl="1" indent="-114300" algn="l" defTabSz="533400" rtl="0">
            <a:lnSpc>
              <a:spcPct val="90000"/>
            </a:lnSpc>
            <a:spcBef>
              <a:spcPct val="0"/>
            </a:spcBef>
            <a:spcAft>
              <a:spcPct val="20000"/>
            </a:spcAft>
            <a:buChar char="•"/>
          </a:pPr>
          <a:r>
            <a:rPr lang="zh-CN" altLang="en-US" sz="1200" b="1" kern="1200" dirty="0">
              <a:latin typeface="微软雅黑" pitchFamily="34" charset="-122"/>
              <a:ea typeface="微软雅黑" pitchFamily="34" charset="-122"/>
            </a:rPr>
            <a:t>初选位置优化</a:t>
          </a:r>
          <a:r>
            <a:rPr lang="zh-CN" altLang="en-US" sz="1200" kern="1200" dirty="0">
              <a:latin typeface="微软雅黑" pitchFamily="34" charset="-122"/>
              <a:ea typeface="微软雅黑" pitchFamily="34" charset="-122"/>
            </a:rPr>
            <a:t>阶段：</a:t>
          </a:r>
          <a:endParaRPr lang="zh-CN" altLang="en-US" sz="1600" kern="1200" dirty="0">
            <a:latin typeface="微软雅黑" pitchFamily="34" charset="-122"/>
            <a:ea typeface="微软雅黑" pitchFamily="34" charset="-122"/>
          </a:endParaRPr>
        </a:p>
        <a:p>
          <a:pPr marL="114300" lvl="1" indent="-114300" algn="l" defTabSz="533400" rtl="0">
            <a:lnSpc>
              <a:spcPct val="90000"/>
            </a:lnSpc>
            <a:spcBef>
              <a:spcPct val="0"/>
            </a:spcBef>
            <a:spcAft>
              <a:spcPct val="20000"/>
            </a:spcAft>
            <a:buChar char="•"/>
          </a:pPr>
          <a:r>
            <a:rPr lang="zh-CN" altLang="en-US" sz="1200" b="1" kern="1200" dirty="0">
              <a:latin typeface="微软雅黑" pitchFamily="34" charset="-122"/>
              <a:ea typeface="微软雅黑" pitchFamily="34" charset="-122"/>
            </a:rPr>
            <a:t>多因素协同适应度函数：</a:t>
          </a:r>
          <a:r>
            <a:rPr lang="zh-CN" altLang="en-US" sz="1200" kern="1200" dirty="0">
              <a:latin typeface="微软雅黑" pitchFamily="34" charset="-122"/>
              <a:ea typeface="微软雅黑" pitchFamily="34" charset="-122"/>
            </a:rPr>
            <a:t>覆盖率、能量、移动距离。</a:t>
          </a:r>
        </a:p>
        <a:p>
          <a:pPr marL="114300" lvl="1" indent="-114300" algn="l" defTabSz="533400" rtl="0">
            <a:lnSpc>
              <a:spcPct val="90000"/>
            </a:lnSpc>
            <a:spcBef>
              <a:spcPct val="0"/>
            </a:spcBef>
            <a:spcAft>
              <a:spcPct val="20000"/>
            </a:spcAft>
            <a:buChar char="•"/>
          </a:pPr>
          <a:endParaRPr lang="zh-CN" altLang="en-US" sz="1200" kern="1200" dirty="0">
            <a:latin typeface="微软雅黑" pitchFamily="34" charset="-122"/>
            <a:ea typeface="微软雅黑" pitchFamily="34" charset="-122"/>
          </a:endParaRPr>
        </a:p>
        <a:p>
          <a:pPr marL="114300" lvl="1" indent="-114300" algn="l" defTabSz="533400" rtl="0">
            <a:lnSpc>
              <a:spcPct val="90000"/>
            </a:lnSpc>
            <a:spcBef>
              <a:spcPct val="0"/>
            </a:spcBef>
            <a:spcAft>
              <a:spcPct val="20000"/>
            </a:spcAft>
            <a:buChar char="•"/>
          </a:pPr>
          <a:endParaRPr lang="zh-CN" altLang="en-US" sz="1200" kern="1200" dirty="0">
            <a:latin typeface="微软雅黑" pitchFamily="34" charset="-122"/>
            <a:ea typeface="微软雅黑" pitchFamily="34" charset="-122"/>
          </a:endParaRPr>
        </a:p>
        <a:p>
          <a:pPr marL="114300" lvl="1" indent="-114300" algn="l" defTabSz="533400" rtl="0">
            <a:lnSpc>
              <a:spcPct val="90000"/>
            </a:lnSpc>
            <a:spcBef>
              <a:spcPct val="0"/>
            </a:spcBef>
            <a:spcAft>
              <a:spcPct val="20000"/>
            </a:spcAft>
            <a:buChar char="•"/>
          </a:pPr>
          <a:endParaRPr lang="zh-CN" altLang="en-US" sz="1200" kern="1200" dirty="0">
            <a:latin typeface="微软雅黑" pitchFamily="34" charset="-122"/>
            <a:ea typeface="微软雅黑" pitchFamily="34" charset="-122"/>
          </a:endParaRPr>
        </a:p>
        <a:p>
          <a:pPr marL="114300" lvl="1" indent="-114300" algn="l" defTabSz="533400" rtl="0">
            <a:lnSpc>
              <a:spcPct val="90000"/>
            </a:lnSpc>
            <a:spcBef>
              <a:spcPct val="0"/>
            </a:spcBef>
            <a:spcAft>
              <a:spcPct val="20000"/>
            </a:spcAft>
            <a:buChar char="•"/>
          </a:pPr>
          <a:r>
            <a:rPr lang="zh-CN" altLang="en-US" sz="1200" b="1" kern="1200" dirty="0">
              <a:latin typeface="微软雅黑" pitchFamily="34" charset="-122"/>
              <a:ea typeface="微软雅黑" pitchFamily="34" charset="-122"/>
            </a:rPr>
            <a:t>灰狼混合包围策略：</a:t>
          </a:r>
          <a:r>
            <a:rPr lang="zh-CN" altLang="en-US" sz="1200" kern="1200" dirty="0">
              <a:latin typeface="微软雅黑" pitchFamily="34" charset="-122"/>
              <a:ea typeface="微软雅黑" pitchFamily="34" charset="-122"/>
            </a:rPr>
            <a:t>内层包围和外层包围。</a:t>
          </a:r>
        </a:p>
        <a:p>
          <a:pPr marL="114300" lvl="1" indent="-114300" algn="l" defTabSz="533400" rtl="0">
            <a:lnSpc>
              <a:spcPct val="90000"/>
            </a:lnSpc>
            <a:spcBef>
              <a:spcPct val="0"/>
            </a:spcBef>
            <a:spcAft>
              <a:spcPct val="20000"/>
            </a:spcAft>
            <a:buChar char="•"/>
          </a:pPr>
          <a:endParaRPr lang="zh-CN" altLang="en-US" sz="1200" kern="1200" dirty="0">
            <a:latin typeface="微软雅黑" pitchFamily="34" charset="-122"/>
            <a:ea typeface="微软雅黑" pitchFamily="34" charset="-122"/>
          </a:endParaRPr>
        </a:p>
        <a:p>
          <a:pPr marL="114300" lvl="1" indent="-114300" algn="l" defTabSz="533400" rtl="0">
            <a:lnSpc>
              <a:spcPct val="90000"/>
            </a:lnSpc>
            <a:spcBef>
              <a:spcPct val="0"/>
            </a:spcBef>
            <a:spcAft>
              <a:spcPct val="20000"/>
            </a:spcAft>
            <a:buChar char="•"/>
          </a:pPr>
          <a:endParaRPr lang="zh-CN" altLang="en-US" sz="1200" kern="1200" dirty="0">
            <a:latin typeface="微软雅黑" pitchFamily="34" charset="-122"/>
            <a:ea typeface="微软雅黑" pitchFamily="34" charset="-122"/>
          </a:endParaRPr>
        </a:p>
        <a:p>
          <a:pPr marL="114300" lvl="1" indent="-114300" algn="l" defTabSz="533400" rtl="0">
            <a:lnSpc>
              <a:spcPct val="90000"/>
            </a:lnSpc>
            <a:spcBef>
              <a:spcPct val="0"/>
            </a:spcBef>
            <a:spcAft>
              <a:spcPct val="20000"/>
            </a:spcAft>
            <a:buChar char="•"/>
          </a:pPr>
          <a:endParaRPr lang="zh-CN" altLang="en-US" sz="1200" kern="1200" dirty="0">
            <a:latin typeface="微软雅黑" pitchFamily="34" charset="-122"/>
            <a:ea typeface="微软雅黑" pitchFamily="34" charset="-122"/>
          </a:endParaRPr>
        </a:p>
        <a:p>
          <a:pPr marL="114300" lvl="1" indent="-114300" algn="l" defTabSz="533400" rtl="0">
            <a:lnSpc>
              <a:spcPct val="90000"/>
            </a:lnSpc>
            <a:spcBef>
              <a:spcPct val="0"/>
            </a:spcBef>
            <a:spcAft>
              <a:spcPct val="20000"/>
            </a:spcAft>
            <a:buChar char="•"/>
          </a:pPr>
          <a:r>
            <a:rPr lang="zh-CN" altLang="en-US" sz="1200" b="1" kern="1200" dirty="0">
              <a:latin typeface="微软雅黑" pitchFamily="34" charset="-122"/>
              <a:ea typeface="微软雅黑" pitchFamily="34" charset="-122"/>
            </a:rPr>
            <a:t>猎物权重因子动态分配策略：</a:t>
          </a:r>
          <a:r>
            <a:rPr lang="zh-CN" altLang="en-US" sz="1200" kern="1200" dirty="0">
              <a:latin typeface="微软雅黑" pitchFamily="34" charset="-122"/>
              <a:ea typeface="微软雅黑" pitchFamily="34" charset="-122"/>
            </a:rPr>
            <a:t>据猎物距离和系数。</a:t>
          </a:r>
        </a:p>
      </dsp:txBody>
      <dsp:txXfrm>
        <a:off x="0" y="482256"/>
        <a:ext cx="4482320" cy="34061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4C562B-783B-4A4E-BB8D-7C8E5D08CF08}">
      <dsp:nvSpPr>
        <dsp:cNvPr id="0" name=""/>
        <dsp:cNvSpPr/>
      </dsp:nvSpPr>
      <dsp:spPr>
        <a:xfrm>
          <a:off x="0" y="35603"/>
          <a:ext cx="4482320" cy="417813"/>
        </a:xfrm>
        <a:prstGeom prst="roundRect">
          <a:avLst/>
        </a:prstGeom>
        <a:gradFill rotWithShape="0">
          <a:gsLst>
            <a:gs pos="0">
              <a:schemeClr val="accent4">
                <a:hueOff val="0"/>
                <a:satOff val="0"/>
                <a:lumOff val="0"/>
                <a:alphaOff val="0"/>
                <a:shade val="70000"/>
                <a:satMod val="150000"/>
              </a:schemeClr>
            </a:gs>
            <a:gs pos="34000">
              <a:schemeClr val="accent4">
                <a:hueOff val="0"/>
                <a:satOff val="0"/>
                <a:lumOff val="0"/>
                <a:alphaOff val="0"/>
                <a:shade val="70000"/>
                <a:satMod val="140000"/>
              </a:schemeClr>
            </a:gs>
            <a:gs pos="70000">
              <a:schemeClr val="accent4">
                <a:hueOff val="0"/>
                <a:satOff val="0"/>
                <a:lumOff val="0"/>
                <a:alphaOff val="0"/>
                <a:tint val="100000"/>
                <a:shade val="90000"/>
                <a:satMod val="140000"/>
              </a:schemeClr>
            </a:gs>
            <a:gs pos="100000">
              <a:schemeClr val="accent4">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kumimoji="0" lang="zh-CN" altLang="en-US" sz="1600" b="1" i="0" u="none" strike="noStrike" kern="1200" cap="none" spc="200" normalizeH="0" baseline="0" noProof="0" dirty="0">
              <a:ln/>
              <a:effectLst/>
              <a:uLnTx/>
              <a:uFillTx/>
              <a:latin typeface="微软雅黑" pitchFamily="34" charset="-122"/>
              <a:ea typeface="微软雅黑" pitchFamily="34" charset="-122"/>
              <a:cs typeface="Times New Roman" panose="02020603050405020304" pitchFamily="18" charset="0"/>
            </a:rPr>
            <a:t>延长网络生命周期</a:t>
          </a:r>
          <a:r>
            <a:rPr kumimoji="0" lang="en-US" altLang="zh-CN" sz="1600" b="1" i="0" u="none" strike="noStrike" kern="1200" cap="none" spc="200" normalizeH="0" baseline="0" noProof="0" dirty="0">
              <a:ln/>
              <a:effectLst/>
              <a:uLnTx/>
              <a:uFillTx/>
              <a:latin typeface="微软雅黑" pitchFamily="34" charset="-122"/>
              <a:ea typeface="微软雅黑" pitchFamily="34" charset="-122"/>
              <a:cs typeface="Times New Roman" panose="02020603050405020304" pitchFamily="18" charset="0"/>
            </a:rPr>
            <a:t>(</a:t>
          </a:r>
          <a:r>
            <a:rPr kumimoji="0" lang="zh-CN" altLang="en-US" sz="1600" b="1" i="0" u="none" strike="noStrike" kern="1200" cap="none" spc="200" normalizeH="0" baseline="0" noProof="0" dirty="0">
              <a:ln/>
              <a:effectLst/>
              <a:uLnTx/>
              <a:uFillTx/>
              <a:latin typeface="微软雅黑" pitchFamily="34" charset="-122"/>
              <a:ea typeface="微软雅黑" pitchFamily="34" charset="-122"/>
              <a:cs typeface="Times New Roman" panose="02020603050405020304" pitchFamily="18" charset="0"/>
            </a:rPr>
            <a:t>贪婪算法</a:t>
          </a:r>
          <a:r>
            <a:rPr kumimoji="0" lang="en-US" altLang="zh-CN" sz="1600" b="1" i="0" u="none" strike="noStrike" kern="1200" cap="none" spc="200" normalizeH="0" baseline="0" noProof="0" dirty="0">
              <a:ln/>
              <a:effectLst/>
              <a:uLnTx/>
              <a:uFillTx/>
              <a:latin typeface="微软雅黑" pitchFamily="34" charset="-122"/>
              <a:ea typeface="微软雅黑" pitchFamily="34" charset="-122"/>
              <a:cs typeface="Times New Roman" panose="02020603050405020304" pitchFamily="18" charset="0"/>
            </a:rPr>
            <a:t>)</a:t>
          </a:r>
          <a:endParaRPr lang="zh-CN" altLang="en-US" sz="1600" kern="1200" dirty="0">
            <a:latin typeface="微软雅黑" pitchFamily="34" charset="-122"/>
            <a:ea typeface="微软雅黑" pitchFamily="34" charset="-122"/>
          </a:endParaRPr>
        </a:p>
      </dsp:txBody>
      <dsp:txXfrm>
        <a:off x="20396" y="55999"/>
        <a:ext cx="4441528" cy="377021"/>
      </dsp:txXfrm>
    </dsp:sp>
    <dsp:sp modelId="{78C22BAB-813C-4FFD-BEA7-98379D9032D3}">
      <dsp:nvSpPr>
        <dsp:cNvPr id="0" name=""/>
        <dsp:cNvSpPr/>
      </dsp:nvSpPr>
      <dsp:spPr>
        <a:xfrm>
          <a:off x="0" y="445813"/>
          <a:ext cx="4482320" cy="2749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14" tIns="15240" rIns="85344" bIns="15240" numCol="1" spcCol="1270" anchor="t" anchorCtr="0">
          <a:noAutofit/>
        </a:bodyPr>
        <a:lstStyle/>
        <a:p>
          <a:pPr marL="114300" lvl="1" indent="-114300" algn="l" defTabSz="533400" rtl="0">
            <a:lnSpc>
              <a:spcPct val="90000"/>
            </a:lnSpc>
            <a:spcBef>
              <a:spcPct val="0"/>
            </a:spcBef>
            <a:spcAft>
              <a:spcPct val="20000"/>
            </a:spcAft>
            <a:buChar char="•"/>
          </a:pPr>
          <a:r>
            <a:rPr lang="zh-CN" altLang="en-US" sz="1200" b="1" kern="1200" dirty="0">
              <a:latin typeface="微软雅黑" pitchFamily="34" charset="-122"/>
              <a:ea typeface="微软雅黑" pitchFamily="34" charset="-122"/>
              <a:cs typeface="Times New Roman" panose="02020603050405020304" pitchFamily="18" charset="0"/>
            </a:rPr>
            <a:t>目标位置优化</a:t>
          </a:r>
          <a:r>
            <a:rPr lang="zh-CN" altLang="en-US" sz="1200" kern="1200" dirty="0">
              <a:latin typeface="微软雅黑" pitchFamily="34" charset="-122"/>
              <a:ea typeface="微软雅黑" pitchFamily="34" charset="-122"/>
              <a:cs typeface="Times New Roman" panose="02020603050405020304" pitchFamily="18" charset="0"/>
            </a:rPr>
            <a:t>阶段，</a:t>
          </a:r>
          <a:endParaRPr lang="zh-CN" altLang="en-US" sz="1200" kern="1200" dirty="0">
            <a:latin typeface="微软雅黑" pitchFamily="34" charset="-122"/>
            <a:ea typeface="微软雅黑" pitchFamily="34" charset="-122"/>
          </a:endParaRPr>
        </a:p>
        <a:p>
          <a:pPr marL="114300" lvl="1" indent="-114300" algn="l" defTabSz="533400" rtl="0">
            <a:lnSpc>
              <a:spcPct val="90000"/>
            </a:lnSpc>
            <a:spcBef>
              <a:spcPct val="0"/>
            </a:spcBef>
            <a:spcAft>
              <a:spcPct val="20000"/>
            </a:spcAft>
            <a:buChar char="•"/>
          </a:pPr>
          <a:r>
            <a:rPr lang="zh-CN" altLang="en-US" sz="1200" kern="1200" dirty="0">
              <a:latin typeface="微软雅黑" pitchFamily="34" charset="-122"/>
              <a:ea typeface="微软雅黑" pitchFamily="34" charset="-122"/>
              <a:cs typeface="Times New Roman" panose="02020603050405020304" pitchFamily="18" charset="0"/>
            </a:rPr>
            <a:t>提出贪婪算法三个原则：</a:t>
          </a:r>
          <a:r>
            <a:rPr lang="zh-CN" altLang="en-US" sz="1200" b="1" kern="1200" dirty="0">
              <a:latin typeface="微软雅黑" pitchFamily="34" charset="-122"/>
              <a:ea typeface="微软雅黑" pitchFamily="34" charset="-122"/>
              <a:cs typeface="Times New Roman" panose="02020603050405020304" pitchFamily="18" charset="0"/>
            </a:rPr>
            <a:t>移动距离、能量、目标位置交换</a:t>
          </a:r>
          <a:r>
            <a:rPr lang="zh-CN" altLang="en-US" sz="1200" kern="1200" dirty="0">
              <a:latin typeface="微软雅黑" pitchFamily="34" charset="-122"/>
              <a:ea typeface="微软雅黑" pitchFamily="34" charset="-122"/>
              <a:cs typeface="Times New Roman" panose="02020603050405020304" pitchFamily="18" charset="0"/>
            </a:rPr>
            <a:t>，确定节点与候选位置的最优匹配，重新进行节点部署，从而完成覆盖优化。</a:t>
          </a:r>
          <a:endParaRPr lang="zh-CN" altLang="en-US" sz="1200" kern="1200" dirty="0">
            <a:latin typeface="微软雅黑" pitchFamily="34" charset="-122"/>
            <a:ea typeface="微软雅黑" pitchFamily="34" charset="-122"/>
          </a:endParaRPr>
        </a:p>
      </dsp:txBody>
      <dsp:txXfrm>
        <a:off x="0" y="445813"/>
        <a:ext cx="4482320" cy="2749588"/>
      </dsp:txXfrm>
    </dsp:sp>
    <dsp:sp modelId="{986069DE-BF7D-4E45-A386-B7472BF37F95}">
      <dsp:nvSpPr>
        <dsp:cNvPr id="0" name=""/>
        <dsp:cNvSpPr/>
      </dsp:nvSpPr>
      <dsp:spPr>
        <a:xfrm>
          <a:off x="0" y="3161001"/>
          <a:ext cx="4482320" cy="460888"/>
        </a:xfrm>
        <a:prstGeom prst="roundRect">
          <a:avLst/>
        </a:prstGeom>
        <a:gradFill rotWithShape="0">
          <a:gsLst>
            <a:gs pos="0">
              <a:schemeClr val="accent4">
                <a:hueOff val="-4464770"/>
                <a:satOff val="26899"/>
                <a:lumOff val="2156"/>
                <a:alphaOff val="0"/>
                <a:shade val="70000"/>
                <a:satMod val="150000"/>
              </a:schemeClr>
            </a:gs>
            <a:gs pos="34000">
              <a:schemeClr val="accent4">
                <a:hueOff val="-4464770"/>
                <a:satOff val="26899"/>
                <a:lumOff val="2156"/>
                <a:alphaOff val="0"/>
                <a:shade val="70000"/>
                <a:satMod val="140000"/>
              </a:schemeClr>
            </a:gs>
            <a:gs pos="70000">
              <a:schemeClr val="accent4">
                <a:hueOff val="-4464770"/>
                <a:satOff val="26899"/>
                <a:lumOff val="2156"/>
                <a:alphaOff val="0"/>
                <a:tint val="100000"/>
                <a:shade val="90000"/>
                <a:satMod val="140000"/>
              </a:schemeClr>
            </a:gs>
            <a:gs pos="100000">
              <a:schemeClr val="accent4">
                <a:hueOff val="-4464770"/>
                <a:satOff val="26899"/>
                <a:lumOff val="2156"/>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zh-CN" altLang="en-US" sz="1600" b="1" kern="1200" dirty="0">
              <a:latin typeface="微软雅黑" pitchFamily="34" charset="-122"/>
              <a:ea typeface="微软雅黑" pitchFamily="34" charset="-122"/>
            </a:rPr>
            <a:t>实验</a:t>
          </a:r>
        </a:p>
      </dsp:txBody>
      <dsp:txXfrm>
        <a:off x="22499" y="3183500"/>
        <a:ext cx="4437322" cy="415890"/>
      </dsp:txXfrm>
    </dsp:sp>
    <dsp:sp modelId="{8B4FD059-C538-494D-9DB4-BAF91FF5BE1E}">
      <dsp:nvSpPr>
        <dsp:cNvPr id="0" name=""/>
        <dsp:cNvSpPr/>
      </dsp:nvSpPr>
      <dsp:spPr>
        <a:xfrm>
          <a:off x="0" y="3630375"/>
          <a:ext cx="4482320" cy="474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14" tIns="15240" rIns="85344" bIns="15240" numCol="1" spcCol="1270" anchor="t" anchorCtr="0">
          <a:noAutofit/>
        </a:bodyPr>
        <a:lstStyle/>
        <a:p>
          <a:pPr marL="114300" lvl="1" indent="-114300" algn="l" defTabSz="533400" rtl="0">
            <a:lnSpc>
              <a:spcPct val="90000"/>
            </a:lnSpc>
            <a:spcBef>
              <a:spcPct val="0"/>
            </a:spcBef>
            <a:spcAft>
              <a:spcPct val="20000"/>
            </a:spcAft>
            <a:buChar char="•"/>
          </a:pPr>
          <a:r>
            <a:rPr lang="zh-CN" altLang="en-US" sz="1200" kern="1200" dirty="0">
              <a:latin typeface="微软雅黑" pitchFamily="34" charset="-122"/>
              <a:ea typeface="微软雅黑" pitchFamily="34" charset="-122"/>
              <a:cs typeface="Times New Roman" panose="02020603050405020304" pitchFamily="18" charset="0"/>
            </a:rPr>
            <a:t>平面区域，</a:t>
          </a:r>
          <a:r>
            <a:rPr lang="zh-CN" altLang="zh-CN" sz="1200" kern="1200" dirty="0">
              <a:latin typeface="微软雅黑" pitchFamily="34" charset="-122"/>
              <a:ea typeface="微软雅黑" pitchFamily="34" charset="-122"/>
              <a:cs typeface="Times New Roman" panose="02020603050405020304" pitchFamily="18" charset="0"/>
            </a:rPr>
            <a:t>从</a:t>
          </a:r>
          <a:r>
            <a:rPr lang="zh-CN" altLang="zh-CN" sz="1200" b="1" kern="1200" dirty="0">
              <a:latin typeface="微软雅黑" pitchFamily="34" charset="-122"/>
              <a:ea typeface="微软雅黑" pitchFamily="34" charset="-122"/>
              <a:cs typeface="Times New Roman" panose="02020603050405020304" pitchFamily="18" charset="0"/>
            </a:rPr>
            <a:t>覆盖率、平均移动距离、能耗、网络吞吐量、剩余能量差</a:t>
          </a:r>
          <a:r>
            <a:rPr lang="zh-CN" altLang="zh-CN" sz="1200" kern="1200" dirty="0">
              <a:latin typeface="微软雅黑" pitchFamily="34" charset="-122"/>
              <a:ea typeface="微软雅黑" pitchFamily="34" charset="-122"/>
              <a:cs typeface="Times New Roman" panose="02020603050405020304" pitchFamily="18" charset="0"/>
            </a:rPr>
            <a:t>五个角度进行实验，以验证方法的可行性。</a:t>
          </a:r>
          <a:endParaRPr lang="zh-CN" sz="1200" kern="1200" dirty="0">
            <a:latin typeface="微软雅黑" pitchFamily="34" charset="-122"/>
            <a:ea typeface="微软雅黑" pitchFamily="34" charset="-122"/>
          </a:endParaRPr>
        </a:p>
      </dsp:txBody>
      <dsp:txXfrm>
        <a:off x="0" y="3630375"/>
        <a:ext cx="4482320" cy="4740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A5F799-0C17-4A5C-9572-493FC7C4BC64}">
      <dsp:nvSpPr>
        <dsp:cNvPr id="0" name=""/>
        <dsp:cNvSpPr/>
      </dsp:nvSpPr>
      <dsp:spPr>
        <a:xfrm>
          <a:off x="0" y="0"/>
          <a:ext cx="4752528" cy="378251"/>
        </a:xfrm>
        <a:prstGeom prst="roundRect">
          <a:avLst/>
        </a:prstGeom>
        <a:gradFill rotWithShape="0">
          <a:gsLst>
            <a:gs pos="0">
              <a:schemeClr val="accent4">
                <a:hueOff val="0"/>
                <a:satOff val="0"/>
                <a:lumOff val="0"/>
                <a:alphaOff val="0"/>
                <a:shade val="70000"/>
                <a:satMod val="150000"/>
              </a:schemeClr>
            </a:gs>
            <a:gs pos="34000">
              <a:schemeClr val="accent4">
                <a:hueOff val="0"/>
                <a:satOff val="0"/>
                <a:lumOff val="0"/>
                <a:alphaOff val="0"/>
                <a:shade val="70000"/>
                <a:satMod val="140000"/>
              </a:schemeClr>
            </a:gs>
            <a:gs pos="70000">
              <a:schemeClr val="accent4">
                <a:hueOff val="0"/>
                <a:satOff val="0"/>
                <a:lumOff val="0"/>
                <a:alphaOff val="0"/>
                <a:tint val="100000"/>
                <a:shade val="90000"/>
                <a:satMod val="140000"/>
              </a:schemeClr>
            </a:gs>
            <a:gs pos="100000">
              <a:schemeClr val="accent4">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kumimoji="0" lang="zh-CN" altLang="en-US" sz="1600" b="1" i="0" u="none" strike="noStrike" kern="1200" cap="none" spc="200" normalizeH="0" baseline="0" noProof="0" dirty="0">
              <a:ln/>
              <a:effectLst/>
              <a:uLnTx/>
              <a:uFillTx/>
              <a:latin typeface="微软雅黑" pitchFamily="34" charset="-122"/>
              <a:ea typeface="微软雅黑" pitchFamily="34" charset="-122"/>
              <a:cs typeface="Times New Roman" panose="02020603050405020304" pitchFamily="18" charset="0"/>
            </a:rPr>
            <a:t>提高网络覆盖率</a:t>
          </a:r>
          <a:endParaRPr lang="zh-CN" altLang="en-US" sz="1600" kern="1200" dirty="0">
            <a:latin typeface="微软雅黑" pitchFamily="34" charset="-122"/>
            <a:ea typeface="微软雅黑" pitchFamily="34" charset="-122"/>
          </a:endParaRPr>
        </a:p>
      </dsp:txBody>
      <dsp:txXfrm>
        <a:off x="18465" y="18465"/>
        <a:ext cx="4715598" cy="341321"/>
      </dsp:txXfrm>
    </dsp:sp>
    <dsp:sp modelId="{74346DA1-C1DC-4737-AC93-CE3232C5DB7A}">
      <dsp:nvSpPr>
        <dsp:cNvPr id="0" name=""/>
        <dsp:cNvSpPr/>
      </dsp:nvSpPr>
      <dsp:spPr>
        <a:xfrm>
          <a:off x="0" y="0"/>
          <a:ext cx="4752528" cy="3800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893" tIns="15240" rIns="85344" bIns="15240" numCol="1" spcCol="1270" anchor="t" anchorCtr="0">
          <a:noAutofit/>
        </a:bodyPr>
        <a:lstStyle/>
        <a:p>
          <a:pPr marL="36000" lvl="1" indent="-36000" algn="just" defTabSz="533400" rtl="0">
            <a:lnSpc>
              <a:spcPct val="100000"/>
            </a:lnSpc>
            <a:spcBef>
              <a:spcPct val="0"/>
            </a:spcBef>
            <a:spcAft>
              <a:spcPts val="0"/>
            </a:spcAft>
            <a:buChar char="•"/>
          </a:pPr>
          <a:endParaRPr lang="zh-CN" altLang="en-US" sz="1200" kern="1200" dirty="0">
            <a:latin typeface="Times New Roman" pitchFamily="18" charset="0"/>
            <a:ea typeface="微软雅黑" pitchFamily="34" charset="-122"/>
            <a:cs typeface="Times New Roman" pitchFamily="18" charset="0"/>
          </a:endParaRPr>
        </a:p>
        <a:p>
          <a:pPr marL="36000" lvl="1" indent="-36000" algn="just" defTabSz="533400" rtl="0">
            <a:lnSpc>
              <a:spcPct val="100000"/>
            </a:lnSpc>
            <a:spcBef>
              <a:spcPct val="0"/>
            </a:spcBef>
            <a:spcAft>
              <a:spcPts val="0"/>
            </a:spcAft>
            <a:buChar char="•"/>
          </a:pPr>
          <a:endParaRPr lang="zh-CN" altLang="en-US" sz="1200" kern="1200" dirty="0">
            <a:latin typeface="Times New Roman" pitchFamily="18" charset="0"/>
            <a:ea typeface="微软雅黑" pitchFamily="34" charset="-122"/>
            <a:cs typeface="Times New Roman" pitchFamily="18" charset="0"/>
          </a:endParaRPr>
        </a:p>
        <a:p>
          <a:pPr marL="36000" lvl="1" indent="-36000" algn="just" defTabSz="533400" rtl="0">
            <a:lnSpc>
              <a:spcPct val="100000"/>
            </a:lnSpc>
            <a:spcBef>
              <a:spcPct val="0"/>
            </a:spcBef>
            <a:spcAft>
              <a:spcPts val="0"/>
            </a:spcAft>
            <a:buChar char="•"/>
          </a:pPr>
          <a:endParaRPr lang="zh-CN" altLang="en-US" sz="1200" kern="1200" dirty="0">
            <a:latin typeface="Times New Roman" pitchFamily="18" charset="0"/>
            <a:ea typeface="微软雅黑" pitchFamily="34" charset="-122"/>
            <a:cs typeface="Times New Roman" pitchFamily="18" charset="0"/>
          </a:endParaRPr>
        </a:p>
        <a:p>
          <a:pPr marL="36000" lvl="1" indent="-36000" algn="just" defTabSz="533400" rtl="0">
            <a:lnSpc>
              <a:spcPct val="100000"/>
            </a:lnSpc>
            <a:spcBef>
              <a:spcPct val="0"/>
            </a:spcBef>
            <a:spcAft>
              <a:spcPts val="0"/>
            </a:spcAft>
            <a:buChar char="•"/>
          </a:pPr>
          <a:r>
            <a:rPr lang="en-US" altLang="zh-CN" sz="1200" b="1" kern="1200" dirty="0">
              <a:latin typeface="Times New Roman" pitchFamily="18" charset="0"/>
              <a:ea typeface="微软雅黑" pitchFamily="34" charset="-122"/>
              <a:cs typeface="Times New Roman" pitchFamily="18" charset="0"/>
            </a:rPr>
            <a:t>(1)</a:t>
          </a:r>
          <a:r>
            <a:rPr lang="zh-CN" altLang="en-US" sz="1200" b="1" kern="1200" dirty="0">
              <a:latin typeface="Times New Roman" pitchFamily="18" charset="0"/>
              <a:ea typeface="微软雅黑" pitchFamily="34" charset="-122"/>
              <a:cs typeface="Times New Roman" pitchFamily="18" charset="0"/>
            </a:rPr>
            <a:t>高破坏性多项式突变策略：</a:t>
          </a:r>
          <a:r>
            <a:rPr lang="zh-CN" altLang="en-US" sz="1200" kern="1200" dirty="0">
              <a:latin typeface="Times New Roman" pitchFamily="18" charset="0"/>
              <a:ea typeface="微软雅黑" pitchFamily="34" charset="-122"/>
              <a:cs typeface="Times New Roman" pitchFamily="18" charset="0"/>
            </a:rPr>
            <a:t>节点二次部署，提高网络的均匀性</a:t>
          </a:r>
        </a:p>
        <a:p>
          <a:pPr marL="36000" lvl="1" indent="-36000" algn="just" defTabSz="533400" rtl="0">
            <a:lnSpc>
              <a:spcPct val="100000"/>
            </a:lnSpc>
            <a:spcBef>
              <a:spcPct val="0"/>
            </a:spcBef>
            <a:spcAft>
              <a:spcPts val="0"/>
            </a:spcAft>
            <a:buChar char="•"/>
          </a:pPr>
          <a:endParaRPr lang="zh-CN" altLang="en-US" sz="1200" kern="1200" dirty="0">
            <a:latin typeface="Times New Roman" pitchFamily="18" charset="0"/>
            <a:ea typeface="微软雅黑" pitchFamily="34" charset="-122"/>
            <a:cs typeface="Times New Roman" pitchFamily="18" charset="0"/>
          </a:endParaRPr>
        </a:p>
        <a:p>
          <a:pPr marL="36000" lvl="1" indent="-36000" algn="just" defTabSz="533400" rtl="0">
            <a:lnSpc>
              <a:spcPct val="100000"/>
            </a:lnSpc>
            <a:spcBef>
              <a:spcPct val="0"/>
            </a:spcBef>
            <a:spcAft>
              <a:spcPts val="0"/>
            </a:spcAft>
            <a:buChar char="•"/>
          </a:pPr>
          <a:endParaRPr lang="zh-CN" altLang="en-US" sz="1200" kern="1200" dirty="0">
            <a:latin typeface="Times New Roman" pitchFamily="18" charset="0"/>
            <a:ea typeface="微软雅黑" pitchFamily="34" charset="-122"/>
            <a:cs typeface="Times New Roman" pitchFamily="18" charset="0"/>
          </a:endParaRPr>
        </a:p>
        <a:p>
          <a:pPr marL="36000" lvl="1" indent="-36000" algn="just" defTabSz="533400" rtl="0">
            <a:lnSpc>
              <a:spcPct val="100000"/>
            </a:lnSpc>
            <a:spcBef>
              <a:spcPct val="0"/>
            </a:spcBef>
            <a:spcAft>
              <a:spcPts val="0"/>
            </a:spcAft>
            <a:buChar char="•"/>
          </a:pPr>
          <a:endParaRPr lang="zh-CN" altLang="en-US" sz="1200" kern="1200" dirty="0">
            <a:latin typeface="Times New Roman" pitchFamily="18" charset="0"/>
            <a:ea typeface="微软雅黑" pitchFamily="34" charset="-122"/>
            <a:cs typeface="Times New Roman" pitchFamily="18" charset="0"/>
          </a:endParaRPr>
        </a:p>
        <a:p>
          <a:pPr marL="36000" lvl="1" indent="-36000" algn="just" defTabSz="533400" rtl="0">
            <a:lnSpc>
              <a:spcPct val="100000"/>
            </a:lnSpc>
            <a:spcBef>
              <a:spcPct val="0"/>
            </a:spcBef>
            <a:spcAft>
              <a:spcPts val="0"/>
            </a:spcAft>
            <a:buChar char="•"/>
          </a:pPr>
          <a:endParaRPr lang="zh-CN" altLang="en-US" sz="1200" kern="1200" dirty="0">
            <a:latin typeface="Times New Roman" pitchFamily="18" charset="0"/>
            <a:ea typeface="微软雅黑" pitchFamily="34" charset="-122"/>
            <a:cs typeface="Times New Roman" pitchFamily="18" charset="0"/>
          </a:endParaRPr>
        </a:p>
        <a:p>
          <a:pPr marL="36000" lvl="1" indent="-36000" algn="just" defTabSz="533400" rtl="0">
            <a:lnSpc>
              <a:spcPct val="100000"/>
            </a:lnSpc>
            <a:spcBef>
              <a:spcPct val="0"/>
            </a:spcBef>
            <a:spcAft>
              <a:spcPts val="0"/>
            </a:spcAft>
            <a:buChar char="•"/>
          </a:pPr>
          <a:endParaRPr lang="zh-CN" altLang="en-US" sz="1200" kern="1200" dirty="0">
            <a:latin typeface="Times New Roman" pitchFamily="18" charset="0"/>
            <a:ea typeface="微软雅黑" pitchFamily="34" charset="-122"/>
            <a:cs typeface="Times New Roman" pitchFamily="18" charset="0"/>
          </a:endParaRPr>
        </a:p>
        <a:p>
          <a:pPr marL="36000" lvl="1" indent="-36000" algn="just" defTabSz="533400" rtl="0">
            <a:lnSpc>
              <a:spcPct val="100000"/>
            </a:lnSpc>
            <a:spcBef>
              <a:spcPct val="0"/>
            </a:spcBef>
            <a:spcAft>
              <a:spcPts val="0"/>
            </a:spcAft>
            <a:buChar char="•"/>
          </a:pPr>
          <a:endParaRPr lang="zh-CN" sz="1200" kern="1200" dirty="0">
            <a:latin typeface="Times New Roman" pitchFamily="18" charset="0"/>
            <a:ea typeface="微软雅黑" pitchFamily="34" charset="-122"/>
            <a:cs typeface="Times New Roman" pitchFamily="18" charset="0"/>
          </a:endParaRPr>
        </a:p>
        <a:p>
          <a:pPr marL="36000" lvl="1" indent="-36000" algn="just" defTabSz="533400" rtl="0">
            <a:lnSpc>
              <a:spcPct val="100000"/>
            </a:lnSpc>
            <a:spcBef>
              <a:spcPct val="0"/>
            </a:spcBef>
            <a:spcAft>
              <a:spcPts val="0"/>
            </a:spcAft>
            <a:buChar char="•"/>
          </a:pPr>
          <a:endParaRPr lang="zh-CN" sz="1200" kern="1200" dirty="0">
            <a:latin typeface="Times New Roman" pitchFamily="18" charset="0"/>
            <a:ea typeface="微软雅黑" pitchFamily="34" charset="-122"/>
            <a:cs typeface="Times New Roman" pitchFamily="18" charset="0"/>
          </a:endParaRPr>
        </a:p>
        <a:p>
          <a:pPr marL="36000" lvl="1" indent="-36000" algn="just" defTabSz="533400" rtl="0">
            <a:lnSpc>
              <a:spcPct val="100000"/>
            </a:lnSpc>
            <a:spcBef>
              <a:spcPct val="0"/>
            </a:spcBef>
            <a:spcAft>
              <a:spcPts val="0"/>
            </a:spcAft>
            <a:buChar char="•"/>
          </a:pPr>
          <a:endParaRPr lang="zh-CN" sz="1200" kern="1200" dirty="0">
            <a:latin typeface="Times New Roman" pitchFamily="18" charset="0"/>
            <a:ea typeface="微软雅黑" pitchFamily="34" charset="-122"/>
            <a:cs typeface="Times New Roman" pitchFamily="18" charset="0"/>
          </a:endParaRPr>
        </a:p>
        <a:p>
          <a:pPr marL="36000" lvl="1" indent="-36000" algn="just" defTabSz="533400" rtl="0">
            <a:lnSpc>
              <a:spcPct val="100000"/>
            </a:lnSpc>
            <a:spcBef>
              <a:spcPct val="0"/>
            </a:spcBef>
            <a:spcAft>
              <a:spcPts val="0"/>
            </a:spcAft>
            <a:buChar char="•"/>
          </a:pPr>
          <a:endParaRPr lang="zh-CN" sz="1200" kern="1200" dirty="0">
            <a:latin typeface="Times New Roman" pitchFamily="18" charset="0"/>
            <a:ea typeface="微软雅黑" pitchFamily="34" charset="-122"/>
            <a:cs typeface="Times New Roman" pitchFamily="18" charset="0"/>
          </a:endParaRPr>
        </a:p>
        <a:p>
          <a:pPr marL="36000" lvl="1" indent="-36000" algn="just" defTabSz="533400" rtl="0">
            <a:lnSpc>
              <a:spcPct val="100000"/>
            </a:lnSpc>
            <a:spcBef>
              <a:spcPct val="0"/>
            </a:spcBef>
            <a:spcAft>
              <a:spcPts val="0"/>
            </a:spcAft>
            <a:buChar char="•"/>
          </a:pPr>
          <a:endParaRPr lang="zh-CN" sz="1200" kern="1200" dirty="0">
            <a:latin typeface="Times New Roman" pitchFamily="18" charset="0"/>
            <a:ea typeface="微软雅黑" pitchFamily="34" charset="-122"/>
            <a:cs typeface="Times New Roman" pitchFamily="18" charset="0"/>
          </a:endParaRPr>
        </a:p>
        <a:p>
          <a:pPr marL="36000" lvl="1" indent="-36000" algn="just" defTabSz="533400" rtl="0">
            <a:lnSpc>
              <a:spcPct val="100000"/>
            </a:lnSpc>
            <a:spcBef>
              <a:spcPct val="0"/>
            </a:spcBef>
            <a:spcAft>
              <a:spcPts val="0"/>
            </a:spcAft>
            <a:buChar char="•"/>
          </a:pPr>
          <a:endParaRPr lang="zh-CN" sz="1200" kern="1200" dirty="0">
            <a:latin typeface="Times New Roman" pitchFamily="18" charset="0"/>
            <a:ea typeface="微软雅黑" pitchFamily="34" charset="-122"/>
            <a:cs typeface="Times New Roman" pitchFamily="18" charset="0"/>
          </a:endParaRPr>
        </a:p>
        <a:p>
          <a:pPr marL="36000" lvl="1" indent="-36000" algn="just" defTabSz="533400" rtl="0">
            <a:lnSpc>
              <a:spcPct val="100000"/>
            </a:lnSpc>
            <a:spcBef>
              <a:spcPct val="0"/>
            </a:spcBef>
            <a:spcAft>
              <a:spcPts val="0"/>
            </a:spcAft>
            <a:buChar char="•"/>
          </a:pPr>
          <a:r>
            <a:rPr lang="en-US" altLang="zh-CN" sz="1200" b="1" kern="1200" dirty="0">
              <a:latin typeface="Times New Roman" pitchFamily="18" charset="0"/>
              <a:ea typeface="微软雅黑" pitchFamily="34" charset="-122"/>
              <a:cs typeface="Times New Roman" pitchFamily="18" charset="0"/>
            </a:rPr>
            <a:t>(2)</a:t>
          </a:r>
          <a:r>
            <a:rPr lang="zh-CN" altLang="en-US" sz="1200" b="1" kern="1200" dirty="0">
              <a:latin typeface="Times New Roman" pitchFamily="18" charset="0"/>
              <a:ea typeface="微软雅黑" pitchFamily="34" charset="-122"/>
              <a:cs typeface="Times New Roman" pitchFamily="18" charset="0"/>
            </a:rPr>
            <a:t>改进</a:t>
          </a:r>
          <a:r>
            <a:rPr lang="en-US" sz="1200" b="1" kern="1200" dirty="0">
              <a:latin typeface="Times New Roman" pitchFamily="18" charset="0"/>
              <a:ea typeface="微软雅黑" pitchFamily="34" charset="-122"/>
              <a:cs typeface="Times New Roman" pitchFamily="18" charset="0"/>
            </a:rPr>
            <a:t>K-means</a:t>
          </a:r>
          <a:r>
            <a:rPr lang="zh-CN" sz="1200" b="1" kern="1200" dirty="0">
              <a:latin typeface="Times New Roman" pitchFamily="18" charset="0"/>
              <a:ea typeface="微软雅黑" pitchFamily="34" charset="-122"/>
              <a:cs typeface="Times New Roman" pitchFamily="18" charset="0"/>
            </a:rPr>
            <a:t>：</a:t>
          </a:r>
          <a:r>
            <a:rPr lang="zh-CN" sz="1200" kern="1200" dirty="0">
              <a:latin typeface="Times New Roman" pitchFamily="18" charset="0"/>
              <a:ea typeface="微软雅黑" pitchFamily="34" charset="-122"/>
              <a:cs typeface="Times New Roman" pitchFamily="18" charset="0"/>
            </a:rPr>
            <a:t>网络划分成簇</a:t>
          </a:r>
        </a:p>
        <a:p>
          <a:pPr marL="36000" lvl="1" indent="-36000" algn="just" defTabSz="533400" rtl="0">
            <a:lnSpc>
              <a:spcPct val="100000"/>
            </a:lnSpc>
            <a:spcBef>
              <a:spcPct val="0"/>
            </a:spcBef>
            <a:spcAft>
              <a:spcPts val="0"/>
            </a:spcAft>
            <a:buChar char="•"/>
          </a:pPr>
          <a:endParaRPr lang="zh-CN" sz="1200" kern="1200" dirty="0">
            <a:latin typeface="Times New Roman" pitchFamily="18" charset="0"/>
            <a:ea typeface="微软雅黑" pitchFamily="34" charset="-122"/>
            <a:cs typeface="Times New Roman" pitchFamily="18" charset="0"/>
          </a:endParaRPr>
        </a:p>
        <a:p>
          <a:pPr marL="36000" lvl="1" indent="-36000" algn="just" defTabSz="533400" rtl="0">
            <a:lnSpc>
              <a:spcPct val="100000"/>
            </a:lnSpc>
            <a:spcBef>
              <a:spcPct val="0"/>
            </a:spcBef>
            <a:spcAft>
              <a:spcPts val="0"/>
            </a:spcAft>
            <a:buChar char="•"/>
          </a:pPr>
          <a:endParaRPr lang="zh-CN" sz="1200" kern="1200" dirty="0">
            <a:latin typeface="Times New Roman" pitchFamily="18" charset="0"/>
            <a:ea typeface="微软雅黑" pitchFamily="34" charset="-122"/>
            <a:cs typeface="Times New Roman" pitchFamily="18" charset="0"/>
          </a:endParaRPr>
        </a:p>
        <a:p>
          <a:pPr marL="36000" lvl="1" indent="-36000" algn="just" defTabSz="533400" rtl="0">
            <a:lnSpc>
              <a:spcPct val="100000"/>
            </a:lnSpc>
            <a:spcBef>
              <a:spcPct val="0"/>
            </a:spcBef>
            <a:spcAft>
              <a:spcPts val="0"/>
            </a:spcAft>
            <a:buChar char="•"/>
          </a:pPr>
          <a:endParaRPr lang="zh-CN" sz="1200" kern="1200" dirty="0">
            <a:latin typeface="Times New Roman" pitchFamily="18" charset="0"/>
            <a:ea typeface="微软雅黑" pitchFamily="34" charset="-122"/>
            <a:cs typeface="Times New Roman" pitchFamily="18" charset="0"/>
          </a:endParaRPr>
        </a:p>
        <a:p>
          <a:pPr marL="36000" lvl="1" indent="-36000" algn="just" defTabSz="533400" rtl="0">
            <a:lnSpc>
              <a:spcPct val="100000"/>
            </a:lnSpc>
            <a:spcBef>
              <a:spcPct val="0"/>
            </a:spcBef>
            <a:spcAft>
              <a:spcPts val="0"/>
            </a:spcAft>
            <a:buChar char="•"/>
          </a:pPr>
          <a:r>
            <a:rPr lang="en-US" sz="1200" b="1" kern="1200" dirty="0">
              <a:latin typeface="Times New Roman" pitchFamily="18" charset="0"/>
              <a:ea typeface="微软雅黑" pitchFamily="34" charset="-122"/>
              <a:cs typeface="Times New Roman" pitchFamily="18" charset="0"/>
            </a:rPr>
            <a:t>(3)3D-Voronoi</a:t>
          </a:r>
          <a:r>
            <a:rPr lang="zh-CN" sz="1200" b="1" kern="1200" dirty="0">
              <a:latin typeface="Times New Roman" pitchFamily="18" charset="0"/>
              <a:ea typeface="微软雅黑" pitchFamily="34" charset="-122"/>
              <a:cs typeface="Times New Roman" pitchFamily="18" charset="0"/>
            </a:rPr>
            <a:t>划分：</a:t>
          </a:r>
          <a:r>
            <a:rPr lang="zh-CN" sz="1200" kern="1200" dirty="0">
              <a:latin typeface="Times New Roman" pitchFamily="18" charset="0"/>
              <a:ea typeface="微软雅黑" pitchFamily="34" charset="-122"/>
              <a:cs typeface="Times New Roman" pitchFamily="18" charset="0"/>
            </a:rPr>
            <a:t>据质心最远的</a:t>
          </a:r>
          <a:r>
            <a:rPr lang="zh-CN" altLang="en-US" sz="1200" kern="1200" dirty="0">
              <a:latin typeface="Times New Roman" pitchFamily="18" charset="0"/>
              <a:ea typeface="微软雅黑" pitchFamily="34" charset="-122"/>
              <a:cs typeface="Times New Roman" pitchFamily="18" charset="0"/>
            </a:rPr>
            <a:t>顶点</a:t>
          </a:r>
          <a:r>
            <a:rPr lang="zh-CN" sz="1200" kern="1200" dirty="0">
              <a:latin typeface="Times New Roman" pitchFamily="18" charset="0"/>
              <a:ea typeface="微软雅黑" pitchFamily="34" charset="-122"/>
              <a:cs typeface="Times New Roman" pitchFamily="18" charset="0"/>
            </a:rPr>
            <a:t>距离为单元的最佳感知半径</a:t>
          </a:r>
        </a:p>
      </dsp:txBody>
      <dsp:txXfrm>
        <a:off x="0" y="0"/>
        <a:ext cx="4752528" cy="38005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99641D-D0B7-4B8D-9C50-E02F352FB0D3}">
      <dsp:nvSpPr>
        <dsp:cNvPr id="0" name=""/>
        <dsp:cNvSpPr/>
      </dsp:nvSpPr>
      <dsp:spPr>
        <a:xfrm>
          <a:off x="0" y="0"/>
          <a:ext cx="4752528" cy="393977"/>
        </a:xfrm>
        <a:prstGeom prst="roundRect">
          <a:avLst/>
        </a:prstGeom>
        <a:gradFill rotWithShape="0">
          <a:gsLst>
            <a:gs pos="0">
              <a:schemeClr val="accent4">
                <a:hueOff val="0"/>
                <a:satOff val="0"/>
                <a:lumOff val="0"/>
                <a:alphaOff val="0"/>
                <a:shade val="70000"/>
                <a:satMod val="150000"/>
              </a:schemeClr>
            </a:gs>
            <a:gs pos="34000">
              <a:schemeClr val="accent4">
                <a:hueOff val="0"/>
                <a:satOff val="0"/>
                <a:lumOff val="0"/>
                <a:alphaOff val="0"/>
                <a:shade val="70000"/>
                <a:satMod val="140000"/>
              </a:schemeClr>
            </a:gs>
            <a:gs pos="70000">
              <a:schemeClr val="accent4">
                <a:hueOff val="0"/>
                <a:satOff val="0"/>
                <a:lumOff val="0"/>
                <a:alphaOff val="0"/>
                <a:tint val="100000"/>
                <a:shade val="90000"/>
                <a:satMod val="140000"/>
              </a:schemeClr>
            </a:gs>
            <a:gs pos="100000">
              <a:schemeClr val="accent4">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kumimoji="0" lang="zh-CN" altLang="en-US" sz="1600" b="1" i="0" u="none" strike="noStrike" kern="1200" cap="none" spc="200" normalizeH="0" baseline="0" noProof="0" dirty="0">
              <a:ln/>
              <a:effectLst/>
              <a:uLnTx/>
              <a:uFillTx/>
              <a:latin typeface="微软雅黑" pitchFamily="34" charset="-122"/>
              <a:ea typeface="微软雅黑" pitchFamily="34" charset="-122"/>
              <a:cs typeface="Times New Roman" panose="02020603050405020304" pitchFamily="18" charset="0"/>
            </a:rPr>
            <a:t>延长网络生命周期</a:t>
          </a:r>
          <a:endParaRPr kumimoji="0" lang="zh-CN" altLang="en-US" sz="1600" b="1" i="0" u="none" strike="noStrike" kern="1200" cap="none" spc="200" normalizeH="0" baseline="0" dirty="0">
            <a:ln/>
            <a:effectLst/>
            <a:uLnTx/>
            <a:uFillTx/>
            <a:latin typeface="微软雅黑" pitchFamily="34" charset="-122"/>
            <a:ea typeface="微软雅黑" pitchFamily="34" charset="-122"/>
            <a:cs typeface="Times New Roman" panose="02020603050405020304" pitchFamily="18" charset="0"/>
          </a:endParaRPr>
        </a:p>
      </dsp:txBody>
      <dsp:txXfrm>
        <a:off x="19232" y="19232"/>
        <a:ext cx="4714064" cy="355513"/>
      </dsp:txXfrm>
    </dsp:sp>
    <dsp:sp modelId="{4AEC8367-90A4-4F8F-8861-EF7813822DA8}">
      <dsp:nvSpPr>
        <dsp:cNvPr id="0" name=""/>
        <dsp:cNvSpPr/>
      </dsp:nvSpPr>
      <dsp:spPr>
        <a:xfrm>
          <a:off x="0" y="378861"/>
          <a:ext cx="4752528" cy="2785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893" tIns="15240" rIns="85344" bIns="15240" numCol="1" spcCol="1270" anchor="t" anchorCtr="0">
          <a:noAutofit/>
        </a:bodyPr>
        <a:lstStyle/>
        <a:p>
          <a:pPr marL="114300" lvl="1" indent="-114300" algn="l" defTabSz="533400" rtl="0">
            <a:lnSpc>
              <a:spcPct val="100000"/>
            </a:lnSpc>
            <a:spcBef>
              <a:spcPct val="0"/>
            </a:spcBef>
            <a:spcAft>
              <a:spcPts val="0"/>
            </a:spcAft>
            <a:buChar char="•"/>
          </a:pPr>
          <a:r>
            <a:rPr lang="en-US" altLang="zh-CN" sz="1200" b="1" kern="1200" dirty="0">
              <a:latin typeface="微软雅黑" pitchFamily="34" charset="-122"/>
              <a:ea typeface="微软雅黑" pitchFamily="34" charset="-122"/>
              <a:cs typeface="Times New Roman" panose="02020603050405020304" pitchFamily="18" charset="0"/>
            </a:rPr>
            <a:t>(4)</a:t>
          </a:r>
          <a:r>
            <a:rPr lang="zh-CN" altLang="en-US" sz="1200" b="1" kern="1200" dirty="0">
              <a:latin typeface="微软雅黑" pitchFamily="34" charset="-122"/>
              <a:ea typeface="微软雅黑" pitchFamily="34" charset="-122"/>
              <a:cs typeface="Times New Roman" panose="02020603050405020304" pitchFamily="18" charset="0"/>
            </a:rPr>
            <a:t>多跳通信：</a:t>
          </a:r>
          <a:r>
            <a:rPr lang="zh-CN" altLang="en-US" sz="1200" kern="1200" dirty="0">
              <a:latin typeface="微软雅黑" pitchFamily="34" charset="-122"/>
              <a:ea typeface="微软雅黑" pitchFamily="34" charset="-122"/>
              <a:cs typeface="Times New Roman" panose="02020603050405020304" pitchFamily="18" charset="0"/>
            </a:rPr>
            <a:t>网络通信按据基站距离划分为单跳和多跳。</a:t>
          </a:r>
          <a:endParaRPr lang="zh-CN" altLang="en-US" sz="1200" kern="1200" dirty="0">
            <a:latin typeface="微软雅黑" pitchFamily="34" charset="-122"/>
            <a:ea typeface="微软雅黑" pitchFamily="34" charset="-122"/>
          </a:endParaRPr>
        </a:p>
        <a:p>
          <a:pPr marL="114300" lvl="1" indent="-114300" algn="l" defTabSz="533400" rtl="0">
            <a:lnSpc>
              <a:spcPct val="100000"/>
            </a:lnSpc>
            <a:spcBef>
              <a:spcPct val="0"/>
            </a:spcBef>
            <a:spcAft>
              <a:spcPts val="0"/>
            </a:spcAft>
            <a:buChar char="•"/>
          </a:pPr>
          <a:endParaRPr lang="zh-CN" altLang="en-US" sz="1200" kern="1200" dirty="0">
            <a:latin typeface="微软雅黑" pitchFamily="34" charset="-122"/>
            <a:ea typeface="微软雅黑" pitchFamily="34" charset="-122"/>
          </a:endParaRPr>
        </a:p>
        <a:p>
          <a:pPr marL="114300" lvl="1" indent="-114300" algn="l" defTabSz="533400" rtl="0">
            <a:lnSpc>
              <a:spcPct val="100000"/>
            </a:lnSpc>
            <a:spcBef>
              <a:spcPct val="0"/>
            </a:spcBef>
            <a:spcAft>
              <a:spcPts val="0"/>
            </a:spcAft>
            <a:buChar char="•"/>
          </a:pPr>
          <a:endParaRPr lang="zh-CN" altLang="en-US" sz="1200" kern="1200" dirty="0">
            <a:latin typeface="微软雅黑" pitchFamily="34" charset="-122"/>
            <a:ea typeface="微软雅黑" pitchFamily="34" charset="-122"/>
          </a:endParaRPr>
        </a:p>
        <a:p>
          <a:pPr marL="114300" lvl="1" indent="-114300" algn="l" defTabSz="533400" rtl="0">
            <a:lnSpc>
              <a:spcPct val="100000"/>
            </a:lnSpc>
            <a:spcBef>
              <a:spcPct val="0"/>
            </a:spcBef>
            <a:spcAft>
              <a:spcPts val="0"/>
            </a:spcAft>
            <a:buChar char="•"/>
          </a:pPr>
          <a:endParaRPr lang="zh-CN" altLang="en-US" sz="1200" kern="1200" dirty="0">
            <a:latin typeface="微软雅黑" pitchFamily="34" charset="-122"/>
            <a:ea typeface="微软雅黑" pitchFamily="34" charset="-122"/>
          </a:endParaRPr>
        </a:p>
        <a:p>
          <a:pPr marL="114300" lvl="1" indent="-114300" algn="l" defTabSz="533400" rtl="0">
            <a:lnSpc>
              <a:spcPct val="100000"/>
            </a:lnSpc>
            <a:spcBef>
              <a:spcPct val="0"/>
            </a:spcBef>
            <a:spcAft>
              <a:spcPts val="0"/>
            </a:spcAft>
            <a:buChar char="•"/>
          </a:pPr>
          <a:endParaRPr lang="zh-CN" altLang="en-US" sz="1200" kern="1200" dirty="0">
            <a:latin typeface="微软雅黑" pitchFamily="34" charset="-122"/>
            <a:ea typeface="微软雅黑" pitchFamily="34" charset="-122"/>
          </a:endParaRPr>
        </a:p>
        <a:p>
          <a:pPr marL="114300" lvl="1" indent="-114300" algn="l" defTabSz="533400" rtl="0">
            <a:lnSpc>
              <a:spcPct val="100000"/>
            </a:lnSpc>
            <a:spcBef>
              <a:spcPct val="0"/>
            </a:spcBef>
            <a:spcAft>
              <a:spcPts val="0"/>
            </a:spcAft>
            <a:buChar char="•"/>
          </a:pPr>
          <a:endParaRPr lang="zh-CN" altLang="en-US" sz="1200" kern="1200" dirty="0">
            <a:latin typeface="微软雅黑" pitchFamily="34" charset="-122"/>
            <a:ea typeface="微软雅黑" pitchFamily="34" charset="-122"/>
          </a:endParaRPr>
        </a:p>
        <a:p>
          <a:pPr marL="114300" lvl="1" indent="-114300" algn="l" defTabSz="533400" rtl="0">
            <a:lnSpc>
              <a:spcPct val="100000"/>
            </a:lnSpc>
            <a:spcBef>
              <a:spcPct val="0"/>
            </a:spcBef>
            <a:spcAft>
              <a:spcPts val="0"/>
            </a:spcAft>
            <a:buChar char="•"/>
          </a:pPr>
          <a:endParaRPr lang="zh-CN" altLang="en-US" sz="1200" kern="1200" dirty="0">
            <a:latin typeface="微软雅黑" pitchFamily="34" charset="-122"/>
            <a:ea typeface="微软雅黑" pitchFamily="34" charset="-122"/>
          </a:endParaRPr>
        </a:p>
        <a:p>
          <a:pPr marL="114300" lvl="1" indent="-114300" algn="l" defTabSz="533400" rtl="0">
            <a:lnSpc>
              <a:spcPct val="100000"/>
            </a:lnSpc>
            <a:spcBef>
              <a:spcPct val="0"/>
            </a:spcBef>
            <a:spcAft>
              <a:spcPts val="0"/>
            </a:spcAft>
            <a:buChar char="•"/>
          </a:pPr>
          <a:endParaRPr lang="zh-CN" altLang="en-US" sz="1200" kern="1200" dirty="0">
            <a:latin typeface="微软雅黑" pitchFamily="34" charset="-122"/>
            <a:ea typeface="微软雅黑" pitchFamily="34" charset="-122"/>
          </a:endParaRPr>
        </a:p>
        <a:p>
          <a:pPr marL="114300" lvl="1" indent="-114300" algn="l" defTabSz="533400">
            <a:lnSpc>
              <a:spcPct val="100000"/>
            </a:lnSpc>
            <a:spcBef>
              <a:spcPct val="0"/>
            </a:spcBef>
            <a:spcAft>
              <a:spcPts val="0"/>
            </a:spcAft>
            <a:buChar char="•"/>
          </a:pPr>
          <a:r>
            <a:rPr lang="en-US" altLang="zh-CN" sz="1200" b="1" kern="1200" dirty="0">
              <a:solidFill>
                <a:prstClr val="black">
                  <a:hueOff val="0"/>
                  <a:satOff val="0"/>
                  <a:lumOff val="0"/>
                  <a:alphaOff val="0"/>
                </a:prstClr>
              </a:solidFill>
              <a:latin typeface="微软雅黑" pitchFamily="34" charset="-122"/>
              <a:ea typeface="微软雅黑" pitchFamily="34" charset="-122"/>
              <a:cs typeface="Times New Roman" panose="02020603050405020304" pitchFamily="18" charset="0"/>
            </a:rPr>
            <a:t>(5)</a:t>
          </a:r>
          <a:r>
            <a:rPr lang="zh-CN" altLang="en-US" sz="1200" b="1" kern="1200" dirty="0">
              <a:latin typeface="微软雅黑" pitchFamily="34" charset="-122"/>
              <a:ea typeface="微软雅黑" pitchFamily="34" charset="-122"/>
              <a:cs typeface="Times New Roman" panose="02020603050405020304" pitchFamily="18" charset="0"/>
            </a:rPr>
            <a:t>轮询工作</a:t>
          </a:r>
          <a:r>
            <a:rPr lang="zh-CN" altLang="zh-CN" sz="1200" b="1" kern="1200" dirty="0">
              <a:latin typeface="微软雅黑" pitchFamily="34" charset="-122"/>
              <a:ea typeface="微软雅黑" pitchFamily="34" charset="-122"/>
              <a:cs typeface="Times New Roman" panose="02020603050405020304" pitchFamily="18" charset="0"/>
            </a:rPr>
            <a:t>机制</a:t>
          </a:r>
          <a:r>
            <a:rPr lang="zh-CN" altLang="en-US" sz="1200" b="1" kern="1200" dirty="0">
              <a:latin typeface="微软雅黑" pitchFamily="34" charset="-122"/>
              <a:ea typeface="微软雅黑" pitchFamily="34" charset="-122"/>
              <a:cs typeface="Times New Roman" panose="02020603050405020304" pitchFamily="18" charset="0"/>
            </a:rPr>
            <a:t>：</a:t>
          </a:r>
          <a:r>
            <a:rPr lang="zh-CN" altLang="en-US" sz="1200" kern="1200" dirty="0">
              <a:latin typeface="微软雅黑" pitchFamily="34" charset="-122"/>
              <a:ea typeface="微软雅黑" pitchFamily="34" charset="-122"/>
              <a:cs typeface="Times New Roman" panose="02020603050405020304" pitchFamily="18" charset="0"/>
            </a:rPr>
            <a:t>按据质心距离确定节点工作顺序。</a:t>
          </a:r>
          <a:endParaRPr lang="en-US" altLang="zh-CN" sz="1200" kern="1200" dirty="0">
            <a:latin typeface="微软雅黑" pitchFamily="34" charset="-122"/>
            <a:ea typeface="微软雅黑" pitchFamily="34" charset="-122"/>
            <a:cs typeface="Times New Roman" panose="02020603050405020304" pitchFamily="18" charset="0"/>
          </a:endParaRPr>
        </a:p>
      </dsp:txBody>
      <dsp:txXfrm>
        <a:off x="0" y="378861"/>
        <a:ext cx="4752528" cy="2785291"/>
      </dsp:txXfrm>
    </dsp:sp>
    <dsp:sp modelId="{12A5498C-33FA-4F3C-8629-91163F4A64EF}">
      <dsp:nvSpPr>
        <dsp:cNvPr id="0" name=""/>
        <dsp:cNvSpPr/>
      </dsp:nvSpPr>
      <dsp:spPr>
        <a:xfrm>
          <a:off x="0" y="2865962"/>
          <a:ext cx="4752528" cy="326094"/>
        </a:xfrm>
        <a:prstGeom prst="roundRect">
          <a:avLst/>
        </a:prstGeom>
        <a:gradFill rotWithShape="0">
          <a:gsLst>
            <a:gs pos="0">
              <a:schemeClr val="accent4">
                <a:hueOff val="-4464770"/>
                <a:satOff val="26899"/>
                <a:lumOff val="2156"/>
                <a:alphaOff val="0"/>
                <a:shade val="70000"/>
                <a:satMod val="150000"/>
              </a:schemeClr>
            </a:gs>
            <a:gs pos="34000">
              <a:schemeClr val="accent4">
                <a:hueOff val="-4464770"/>
                <a:satOff val="26899"/>
                <a:lumOff val="2156"/>
                <a:alphaOff val="0"/>
                <a:shade val="70000"/>
                <a:satMod val="140000"/>
              </a:schemeClr>
            </a:gs>
            <a:gs pos="70000">
              <a:schemeClr val="accent4">
                <a:hueOff val="-4464770"/>
                <a:satOff val="26899"/>
                <a:lumOff val="2156"/>
                <a:alphaOff val="0"/>
                <a:tint val="100000"/>
                <a:shade val="90000"/>
                <a:satMod val="140000"/>
              </a:schemeClr>
            </a:gs>
            <a:gs pos="100000">
              <a:schemeClr val="accent4">
                <a:hueOff val="-4464770"/>
                <a:satOff val="26899"/>
                <a:lumOff val="2156"/>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kumimoji="0" lang="zh-CN" altLang="en-US" sz="1600" b="1" i="0" u="none" strike="noStrike" kern="1200" cap="none" spc="200" normalizeH="0" baseline="0" noProof="0" dirty="0">
              <a:ln/>
              <a:effectLst/>
              <a:uLnTx/>
              <a:uFillTx/>
              <a:latin typeface="微软雅黑" pitchFamily="34" charset="-122"/>
              <a:ea typeface="微软雅黑" pitchFamily="34" charset="-122"/>
              <a:cs typeface="Times New Roman" panose="02020603050405020304" pitchFamily="18" charset="0"/>
            </a:rPr>
            <a:t>实验</a:t>
          </a:r>
          <a:endParaRPr kumimoji="0" lang="zh-CN" altLang="en-US" sz="1600" b="1" i="0" u="none" strike="noStrike" kern="1200" cap="none" spc="200" normalizeH="0" baseline="0" dirty="0">
            <a:ln/>
            <a:effectLst/>
            <a:uLnTx/>
            <a:uFillTx/>
            <a:latin typeface="微软雅黑" pitchFamily="34" charset="-122"/>
            <a:ea typeface="微软雅黑" pitchFamily="34" charset="-122"/>
            <a:cs typeface="Times New Roman" panose="02020603050405020304" pitchFamily="18" charset="0"/>
            <a:sym typeface="+mn-ea"/>
          </a:endParaRPr>
        </a:p>
      </dsp:txBody>
      <dsp:txXfrm>
        <a:off x="15919" y="2881881"/>
        <a:ext cx="4720690" cy="294256"/>
      </dsp:txXfrm>
    </dsp:sp>
    <dsp:sp modelId="{AB4A3050-612D-43BF-8E51-FC8C5605262C}">
      <dsp:nvSpPr>
        <dsp:cNvPr id="0" name=""/>
        <dsp:cNvSpPr/>
      </dsp:nvSpPr>
      <dsp:spPr>
        <a:xfrm>
          <a:off x="0" y="3224372"/>
          <a:ext cx="4752528" cy="790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893" tIns="15240" rIns="85344" bIns="15240" numCol="1" spcCol="1270" anchor="t" anchorCtr="0">
          <a:noAutofit/>
        </a:bodyPr>
        <a:lstStyle/>
        <a:p>
          <a:pPr marL="114300" lvl="1" indent="-114300" algn="l" defTabSz="533400" rtl="0">
            <a:lnSpc>
              <a:spcPct val="100000"/>
            </a:lnSpc>
            <a:spcBef>
              <a:spcPct val="0"/>
            </a:spcBef>
            <a:spcAft>
              <a:spcPts val="0"/>
            </a:spcAft>
            <a:buChar char="•"/>
          </a:pPr>
          <a:r>
            <a:rPr lang="zh-CN" altLang="en-US" sz="1200" kern="1200" dirty="0">
              <a:latin typeface="微软雅黑" pitchFamily="34" charset="-122"/>
              <a:ea typeface="微软雅黑" pitchFamily="34" charset="-122"/>
              <a:cs typeface="Times New Roman" panose="02020603050405020304" pitchFamily="18" charset="0"/>
            </a:rPr>
            <a:t>空间区域，</a:t>
          </a:r>
          <a:r>
            <a:rPr lang="zh-CN" altLang="zh-CN" sz="1200" kern="1200" dirty="0">
              <a:latin typeface="微软雅黑" pitchFamily="34" charset="-122"/>
              <a:ea typeface="微软雅黑" pitchFamily="34" charset="-122"/>
              <a:cs typeface="Times New Roman" panose="02020603050405020304" pitchFamily="18" charset="0"/>
            </a:rPr>
            <a:t>从</a:t>
          </a:r>
          <a:r>
            <a:rPr lang="zh-CN" altLang="en-US" sz="1200" b="1" kern="1200" dirty="0">
              <a:latin typeface="微软雅黑" pitchFamily="34" charset="-122"/>
              <a:ea typeface="微软雅黑" pitchFamily="34" charset="-122"/>
              <a:cs typeface="Times New Roman" panose="02020603050405020304" pitchFamily="18" charset="0"/>
            </a:rPr>
            <a:t>运行过程、</a:t>
          </a:r>
          <a:r>
            <a:rPr lang="zh-CN" altLang="zh-CN" sz="1200" b="1" kern="1200" dirty="0">
              <a:latin typeface="微软雅黑" pitchFamily="34" charset="-122"/>
              <a:ea typeface="微软雅黑" pitchFamily="34" charset="-122"/>
              <a:cs typeface="Times New Roman" panose="02020603050405020304" pitchFamily="18" charset="0"/>
            </a:rPr>
            <a:t>覆盖率、死亡节点</a:t>
          </a:r>
          <a:r>
            <a:rPr lang="zh-CN" altLang="en-US" sz="1200" b="1" kern="1200" dirty="0">
              <a:latin typeface="微软雅黑" pitchFamily="34" charset="-122"/>
              <a:ea typeface="微软雅黑" pitchFamily="34" charset="-122"/>
              <a:cs typeface="Times New Roman" panose="02020603050405020304" pitchFamily="18" charset="0"/>
            </a:rPr>
            <a:t>比例</a:t>
          </a:r>
          <a:r>
            <a:rPr lang="zh-CN" altLang="zh-CN" sz="1200" b="1" kern="1200" dirty="0">
              <a:latin typeface="微软雅黑" pitchFamily="34" charset="-122"/>
              <a:ea typeface="微软雅黑" pitchFamily="34" charset="-122"/>
              <a:cs typeface="Times New Roman" panose="02020603050405020304" pitchFamily="18" charset="0"/>
            </a:rPr>
            <a:t>、</a:t>
          </a:r>
          <a:r>
            <a:rPr lang="zh-CN" altLang="en-US" sz="1200" b="1" kern="1200" dirty="0">
              <a:latin typeface="微软雅黑" pitchFamily="34" charset="-122"/>
              <a:ea typeface="微软雅黑" pitchFamily="34" charset="-122"/>
              <a:cs typeface="Times New Roman" panose="02020603050405020304" pitchFamily="18" charset="0"/>
            </a:rPr>
            <a:t>活动节点比例</a:t>
          </a:r>
          <a:r>
            <a:rPr lang="zh-CN" altLang="en-US" sz="1200" b="0" kern="1200" dirty="0">
              <a:latin typeface="微软雅黑" pitchFamily="34" charset="-122"/>
              <a:ea typeface="微软雅黑" pitchFamily="34" charset="-122"/>
              <a:cs typeface="Times New Roman" panose="02020603050405020304" pitchFamily="18" charset="0"/>
            </a:rPr>
            <a:t>四</a:t>
          </a:r>
          <a:r>
            <a:rPr lang="zh-CN" altLang="zh-CN" sz="1200" kern="1200" dirty="0">
              <a:latin typeface="微软雅黑" pitchFamily="34" charset="-122"/>
              <a:ea typeface="微软雅黑" pitchFamily="34" charset="-122"/>
              <a:cs typeface="Times New Roman" panose="02020603050405020304" pitchFamily="18" charset="0"/>
            </a:rPr>
            <a:t>个角度进行实验，以验证方法的可行性。</a:t>
          </a:r>
          <a:endParaRPr lang="zh-CN" altLang="en-US" sz="1200" kern="1200" dirty="0">
            <a:latin typeface="微软雅黑" pitchFamily="34" charset="-122"/>
            <a:ea typeface="微软雅黑" pitchFamily="34" charset="-122"/>
            <a:cs typeface="Times New Roman" panose="02020603050405020304" pitchFamily="18" charset="0"/>
            <a:sym typeface="+mn-ea"/>
          </a:endParaRPr>
        </a:p>
      </dsp:txBody>
      <dsp:txXfrm>
        <a:off x="0" y="3224372"/>
        <a:ext cx="4752528" cy="79060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C1655A-9EA1-4717-A409-73E169E5C38C}">
      <dsp:nvSpPr>
        <dsp:cNvPr id="0" name=""/>
        <dsp:cNvSpPr/>
      </dsp:nvSpPr>
      <dsp:spPr>
        <a:xfrm>
          <a:off x="0" y="0"/>
          <a:ext cx="4512823" cy="530891"/>
        </a:xfrm>
        <a:prstGeom prst="roundRect">
          <a:avLst/>
        </a:prstGeom>
        <a:gradFill rotWithShape="0">
          <a:gsLst>
            <a:gs pos="0">
              <a:schemeClr val="accent4">
                <a:hueOff val="0"/>
                <a:satOff val="0"/>
                <a:lumOff val="0"/>
                <a:alphaOff val="0"/>
                <a:shade val="70000"/>
                <a:satMod val="150000"/>
              </a:schemeClr>
            </a:gs>
            <a:gs pos="34000">
              <a:schemeClr val="accent4">
                <a:hueOff val="0"/>
                <a:satOff val="0"/>
                <a:lumOff val="0"/>
                <a:alphaOff val="0"/>
                <a:shade val="70000"/>
                <a:satMod val="140000"/>
              </a:schemeClr>
            </a:gs>
            <a:gs pos="70000">
              <a:schemeClr val="accent4">
                <a:hueOff val="0"/>
                <a:satOff val="0"/>
                <a:lumOff val="0"/>
                <a:alphaOff val="0"/>
                <a:tint val="100000"/>
                <a:shade val="90000"/>
                <a:satMod val="140000"/>
              </a:schemeClr>
            </a:gs>
            <a:gs pos="100000">
              <a:schemeClr val="accent4">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ts val="0"/>
            </a:spcAft>
            <a:buNone/>
          </a:pPr>
          <a:r>
            <a:rPr kumimoji="0" lang="zh-CN" altLang="en-US" sz="1700" b="1" i="0" u="none" strike="noStrike" kern="1200" cap="none" spc="200" normalizeH="0" baseline="0" dirty="0">
              <a:ln/>
              <a:solidFill>
                <a:prstClr val="white"/>
              </a:solidFill>
              <a:effectLst/>
              <a:uLnTx/>
              <a:uFillTx/>
              <a:latin typeface="微软雅黑" pitchFamily="34" charset="-122"/>
              <a:ea typeface="微软雅黑" pitchFamily="34" charset="-122"/>
              <a:cs typeface="Times New Roman" panose="02020603050405020304" pitchFamily="18" charset="0"/>
            </a:rPr>
            <a:t>节点调度阶段</a:t>
          </a:r>
          <a:r>
            <a:rPr kumimoji="0" lang="en-US" altLang="zh-CN" sz="1700" b="1" i="0" u="none" strike="noStrike" kern="1200" cap="none" spc="200" normalizeH="0" baseline="0" dirty="0">
              <a:ln/>
              <a:solidFill>
                <a:prstClr val="white"/>
              </a:solidFill>
              <a:effectLst/>
              <a:uLnTx/>
              <a:uFillTx/>
              <a:latin typeface="微软雅黑" pitchFamily="34" charset="-122"/>
              <a:ea typeface="微软雅黑" pitchFamily="34" charset="-122"/>
              <a:cs typeface="Times New Roman" panose="02020603050405020304" pitchFamily="18" charset="0"/>
            </a:rPr>
            <a:t>(</a:t>
          </a:r>
          <a:r>
            <a:rPr kumimoji="0" lang="zh-CN" altLang="en-US" sz="1700" b="1" i="0" u="none" strike="noStrike" kern="1200" cap="none" spc="200" normalizeH="0" baseline="0" dirty="0">
              <a:ln/>
              <a:solidFill>
                <a:prstClr val="white"/>
              </a:solidFill>
              <a:effectLst/>
              <a:uLnTx/>
              <a:uFillTx/>
              <a:latin typeface="微软雅黑" pitchFamily="34" charset="-122"/>
              <a:ea typeface="微软雅黑" pitchFamily="34" charset="-122"/>
              <a:cs typeface="Times New Roman" panose="02020603050405020304" pitchFamily="18" charset="0"/>
            </a:rPr>
            <a:t>改进文化基因算法</a:t>
          </a:r>
          <a:r>
            <a:rPr kumimoji="0" lang="en-US" altLang="zh-CN" sz="1700" b="1" i="0" u="none" strike="noStrike" kern="1200" cap="none" spc="200" normalizeH="0" baseline="0" dirty="0">
              <a:ln/>
              <a:solidFill>
                <a:prstClr val="white"/>
              </a:solidFill>
              <a:effectLst/>
              <a:uLnTx/>
              <a:uFillTx/>
              <a:latin typeface="微软雅黑" pitchFamily="34" charset="-122"/>
              <a:ea typeface="微软雅黑" pitchFamily="34" charset="-122"/>
              <a:cs typeface="Times New Roman" panose="02020603050405020304" pitchFamily="18" charset="0"/>
            </a:rPr>
            <a:t>)</a:t>
          </a:r>
          <a:endParaRPr kumimoji="0" lang="zh-CN" altLang="en-US" sz="1700" b="1" i="0" u="none" strike="noStrike" kern="1200" cap="none" spc="200" normalizeH="0" baseline="0" dirty="0">
            <a:ln/>
            <a:solidFill>
              <a:prstClr val="white"/>
            </a:solidFill>
            <a:effectLst/>
            <a:uLnTx/>
            <a:uFillTx/>
            <a:latin typeface="微软雅黑" pitchFamily="34" charset="-122"/>
            <a:ea typeface="微软雅黑" pitchFamily="34" charset="-122"/>
            <a:cs typeface="Times New Roman" panose="02020603050405020304" pitchFamily="18" charset="0"/>
          </a:endParaRPr>
        </a:p>
      </dsp:txBody>
      <dsp:txXfrm>
        <a:off x="25916" y="25916"/>
        <a:ext cx="4460991" cy="479059"/>
      </dsp:txXfrm>
    </dsp:sp>
    <dsp:sp modelId="{E9C467B5-8F15-4A35-9403-B89D33D98B22}">
      <dsp:nvSpPr>
        <dsp:cNvPr id="0" name=""/>
        <dsp:cNvSpPr/>
      </dsp:nvSpPr>
      <dsp:spPr>
        <a:xfrm>
          <a:off x="0" y="606155"/>
          <a:ext cx="4512823" cy="3498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282" tIns="13970" rIns="78232" bIns="13970" numCol="1" spcCol="1270" anchor="t" anchorCtr="0">
          <a:noAutofit/>
        </a:bodyPr>
        <a:lstStyle/>
        <a:p>
          <a:pPr marL="57150" lvl="1" indent="-57150" algn="l" defTabSz="488950" rtl="0">
            <a:lnSpc>
              <a:spcPct val="90000"/>
            </a:lnSpc>
            <a:spcBef>
              <a:spcPct val="0"/>
            </a:spcBef>
            <a:spcAft>
              <a:spcPts val="0"/>
            </a:spcAft>
            <a:buChar char="•"/>
          </a:pPr>
          <a:r>
            <a:rPr lang="zh-CN" altLang="en-US" sz="1100" b="1" kern="1200" dirty="0">
              <a:latin typeface="微软雅黑" pitchFamily="34" charset="-122"/>
              <a:ea typeface="微软雅黑" pitchFamily="34" charset="-122"/>
            </a:rPr>
            <a:t>加权适应度函数</a:t>
          </a:r>
          <a:r>
            <a:rPr lang="zh-CN" altLang="en-US" sz="1100" kern="1200" dirty="0">
              <a:latin typeface="微软雅黑" pitchFamily="34" charset="-122"/>
              <a:ea typeface="微软雅黑" pitchFamily="34" charset="-122"/>
            </a:rPr>
            <a:t>：</a:t>
          </a:r>
          <a:r>
            <a:rPr lang="zh-CN" sz="1100" kern="1200" dirty="0">
              <a:solidFill>
                <a:prstClr val="black">
                  <a:hueOff val="0"/>
                  <a:satOff val="0"/>
                  <a:lumOff val="0"/>
                  <a:alphaOff val="0"/>
                </a:prstClr>
              </a:solidFill>
              <a:latin typeface="微软雅黑" pitchFamily="34" charset="-122"/>
              <a:ea typeface="微软雅黑" pitchFamily="34" charset="-122"/>
              <a:cs typeface="+mn-cs"/>
            </a:rPr>
            <a:t>工作节点数、覆盖率、连通性、能量和区域重要性</a:t>
          </a:r>
          <a:endParaRPr lang="zh-CN" altLang="en-US" sz="1100" kern="1200" dirty="0">
            <a:solidFill>
              <a:prstClr val="black">
                <a:hueOff val="0"/>
                <a:satOff val="0"/>
                <a:lumOff val="0"/>
                <a:alphaOff val="0"/>
              </a:prstClr>
            </a:solidFill>
            <a:latin typeface="微软雅黑" pitchFamily="34" charset="-122"/>
            <a:ea typeface="微软雅黑" pitchFamily="34" charset="-122"/>
            <a:cs typeface="+mn-cs"/>
          </a:endParaRPr>
        </a:p>
        <a:p>
          <a:pPr marL="57150" lvl="1" indent="-57150" algn="l" defTabSz="488950" rtl="0">
            <a:lnSpc>
              <a:spcPct val="90000"/>
            </a:lnSpc>
            <a:spcBef>
              <a:spcPct val="0"/>
            </a:spcBef>
            <a:spcAft>
              <a:spcPts val="0"/>
            </a:spcAft>
            <a:buChar char="•"/>
          </a:pPr>
          <a:endParaRPr lang="zh-CN" altLang="en-US" sz="1100" kern="1200" dirty="0">
            <a:solidFill>
              <a:prstClr val="black">
                <a:hueOff val="0"/>
                <a:satOff val="0"/>
                <a:lumOff val="0"/>
                <a:alphaOff val="0"/>
              </a:prstClr>
            </a:solidFill>
            <a:latin typeface="微软雅黑" pitchFamily="34" charset="-122"/>
            <a:ea typeface="微软雅黑" pitchFamily="34" charset="-122"/>
            <a:cs typeface="+mn-cs"/>
          </a:endParaRPr>
        </a:p>
        <a:p>
          <a:pPr marL="57150" lvl="1" indent="-57150" algn="l" defTabSz="488950" rtl="0">
            <a:lnSpc>
              <a:spcPct val="90000"/>
            </a:lnSpc>
            <a:spcBef>
              <a:spcPct val="0"/>
            </a:spcBef>
            <a:spcAft>
              <a:spcPts val="0"/>
            </a:spcAft>
            <a:buChar char="•"/>
          </a:pPr>
          <a:endParaRPr lang="zh-CN" altLang="en-US" sz="1100" kern="1200" dirty="0">
            <a:solidFill>
              <a:prstClr val="black">
                <a:hueOff val="0"/>
                <a:satOff val="0"/>
                <a:lumOff val="0"/>
                <a:alphaOff val="0"/>
              </a:prstClr>
            </a:solidFill>
            <a:latin typeface="微软雅黑" pitchFamily="34" charset="-122"/>
            <a:ea typeface="微软雅黑" pitchFamily="34" charset="-122"/>
            <a:cs typeface="+mn-cs"/>
          </a:endParaRPr>
        </a:p>
        <a:p>
          <a:pPr marL="57150" lvl="1" indent="-57150" algn="l" defTabSz="488950" rtl="0">
            <a:lnSpc>
              <a:spcPct val="90000"/>
            </a:lnSpc>
            <a:spcBef>
              <a:spcPct val="0"/>
            </a:spcBef>
            <a:spcAft>
              <a:spcPts val="0"/>
            </a:spcAft>
            <a:buChar char="•"/>
          </a:pPr>
          <a:endParaRPr lang="zh-CN" altLang="en-US" sz="1100" kern="1200" dirty="0">
            <a:solidFill>
              <a:prstClr val="black">
                <a:hueOff val="0"/>
                <a:satOff val="0"/>
                <a:lumOff val="0"/>
                <a:alphaOff val="0"/>
              </a:prstClr>
            </a:solidFill>
            <a:latin typeface="微软雅黑" pitchFamily="34" charset="-122"/>
            <a:ea typeface="微软雅黑" pitchFamily="34" charset="-122"/>
            <a:cs typeface="+mn-cs"/>
          </a:endParaRPr>
        </a:p>
        <a:p>
          <a:pPr marL="57150" lvl="1" indent="-57150" algn="l" defTabSz="488950" rtl="0">
            <a:lnSpc>
              <a:spcPct val="90000"/>
            </a:lnSpc>
            <a:spcBef>
              <a:spcPct val="0"/>
            </a:spcBef>
            <a:spcAft>
              <a:spcPts val="0"/>
            </a:spcAft>
            <a:buChar char="•"/>
          </a:pPr>
          <a:endParaRPr lang="zh-CN" altLang="en-US" sz="1100" kern="1200" dirty="0">
            <a:solidFill>
              <a:prstClr val="black">
                <a:hueOff val="0"/>
                <a:satOff val="0"/>
                <a:lumOff val="0"/>
                <a:alphaOff val="0"/>
              </a:prstClr>
            </a:solidFill>
            <a:latin typeface="微软雅黑" pitchFamily="34" charset="-122"/>
            <a:ea typeface="微软雅黑" pitchFamily="34" charset="-122"/>
            <a:cs typeface="+mn-cs"/>
          </a:endParaRPr>
        </a:p>
        <a:p>
          <a:pPr marL="57150" lvl="1" indent="-57150" algn="l" defTabSz="488950" rtl="0">
            <a:lnSpc>
              <a:spcPct val="90000"/>
            </a:lnSpc>
            <a:spcBef>
              <a:spcPct val="0"/>
            </a:spcBef>
            <a:spcAft>
              <a:spcPts val="0"/>
            </a:spcAft>
            <a:buChar char="•"/>
          </a:pPr>
          <a:endParaRPr lang="zh-CN" altLang="en-US" sz="1100" kern="1200" dirty="0">
            <a:solidFill>
              <a:prstClr val="black">
                <a:hueOff val="0"/>
                <a:satOff val="0"/>
                <a:lumOff val="0"/>
                <a:alphaOff val="0"/>
              </a:prstClr>
            </a:solidFill>
            <a:latin typeface="微软雅黑" pitchFamily="34" charset="-122"/>
            <a:ea typeface="微软雅黑" pitchFamily="34" charset="-122"/>
            <a:cs typeface="+mn-cs"/>
          </a:endParaRPr>
        </a:p>
        <a:p>
          <a:pPr marL="57150" lvl="1" indent="-57150" algn="l" defTabSz="488950" rtl="0">
            <a:lnSpc>
              <a:spcPct val="90000"/>
            </a:lnSpc>
            <a:spcBef>
              <a:spcPct val="0"/>
            </a:spcBef>
            <a:spcAft>
              <a:spcPts val="0"/>
            </a:spcAft>
            <a:buChar char="•"/>
          </a:pPr>
          <a:r>
            <a:rPr lang="zh-CN" altLang="en-US" sz="1100" b="1" kern="1200" dirty="0">
              <a:latin typeface="微软雅黑" pitchFamily="34" charset="-122"/>
              <a:ea typeface="微软雅黑" pitchFamily="34" charset="-122"/>
            </a:rPr>
            <a:t>编码与选择：</a:t>
          </a:r>
          <a:r>
            <a:rPr lang="zh-CN" altLang="en-US" sz="1100" kern="1200" dirty="0">
              <a:solidFill>
                <a:prstClr val="black">
                  <a:hueOff val="0"/>
                  <a:satOff val="0"/>
                  <a:lumOff val="0"/>
                  <a:alphaOff val="0"/>
                </a:prstClr>
              </a:solidFill>
              <a:latin typeface="微软雅黑" pitchFamily="34" charset="-122"/>
              <a:ea typeface="微软雅黑" pitchFamily="34" charset="-122"/>
              <a:cs typeface="+mn-cs"/>
            </a:rPr>
            <a:t>节点休眠唤醒状态编码为基因，</a:t>
          </a:r>
          <a:r>
            <a:rPr lang="zh-CN" altLang="en-US" sz="1100" kern="1200" dirty="0">
              <a:solidFill>
                <a:srgbClr val="FF0000"/>
              </a:solidFill>
              <a:latin typeface="微软雅黑" pitchFamily="34" charset="-122"/>
              <a:ea typeface="微软雅黑" pitchFamily="34" charset="-122"/>
              <a:cs typeface="+mn-cs"/>
            </a:rPr>
            <a:t>轮盘赌</a:t>
          </a:r>
          <a:r>
            <a:rPr lang="zh-CN" altLang="en-US" sz="1100" kern="1200" dirty="0">
              <a:solidFill>
                <a:prstClr val="black">
                  <a:hueOff val="0"/>
                  <a:satOff val="0"/>
                  <a:lumOff val="0"/>
                  <a:alphaOff val="0"/>
                </a:prstClr>
              </a:solidFill>
              <a:latin typeface="微软雅黑" pitchFamily="34" charset="-122"/>
              <a:ea typeface="微软雅黑" pitchFamily="34" charset="-122"/>
              <a:cs typeface="+mn-cs"/>
            </a:rPr>
            <a:t>选择两个解向量</a:t>
          </a:r>
        </a:p>
        <a:p>
          <a:pPr marL="57150" lvl="1" indent="-57150" algn="l" defTabSz="488950" rtl="0">
            <a:lnSpc>
              <a:spcPct val="90000"/>
            </a:lnSpc>
            <a:spcBef>
              <a:spcPct val="0"/>
            </a:spcBef>
            <a:spcAft>
              <a:spcPts val="0"/>
            </a:spcAft>
            <a:buChar char="•"/>
          </a:pPr>
          <a:endParaRPr lang="zh-CN" altLang="en-US" sz="1100" kern="1200" dirty="0">
            <a:solidFill>
              <a:prstClr val="black">
                <a:hueOff val="0"/>
                <a:satOff val="0"/>
                <a:lumOff val="0"/>
                <a:alphaOff val="0"/>
              </a:prstClr>
            </a:solidFill>
            <a:latin typeface="微软雅黑" pitchFamily="34" charset="-122"/>
            <a:ea typeface="微软雅黑" pitchFamily="34" charset="-122"/>
            <a:cs typeface="+mn-cs"/>
          </a:endParaRPr>
        </a:p>
        <a:p>
          <a:pPr marL="57150" lvl="1" indent="-57150" algn="l" defTabSz="488950" rtl="0">
            <a:lnSpc>
              <a:spcPct val="90000"/>
            </a:lnSpc>
            <a:spcBef>
              <a:spcPct val="0"/>
            </a:spcBef>
            <a:spcAft>
              <a:spcPts val="0"/>
            </a:spcAft>
            <a:buChar char="•"/>
          </a:pPr>
          <a:endParaRPr lang="zh-CN" altLang="en-US" sz="1100" kern="1200" dirty="0">
            <a:solidFill>
              <a:prstClr val="black">
                <a:hueOff val="0"/>
                <a:satOff val="0"/>
                <a:lumOff val="0"/>
                <a:alphaOff val="0"/>
              </a:prstClr>
            </a:solidFill>
            <a:latin typeface="微软雅黑" pitchFamily="34" charset="-122"/>
            <a:ea typeface="微软雅黑" pitchFamily="34" charset="-122"/>
            <a:cs typeface="+mn-cs"/>
          </a:endParaRPr>
        </a:p>
        <a:p>
          <a:pPr marL="57150" lvl="1" indent="-57150" algn="l" defTabSz="488950" rtl="0">
            <a:lnSpc>
              <a:spcPct val="90000"/>
            </a:lnSpc>
            <a:spcBef>
              <a:spcPct val="0"/>
            </a:spcBef>
            <a:spcAft>
              <a:spcPts val="0"/>
            </a:spcAft>
            <a:buChar char="•"/>
          </a:pPr>
          <a:endParaRPr lang="zh-CN" altLang="en-US" sz="1100" kern="1200" dirty="0">
            <a:solidFill>
              <a:prstClr val="black">
                <a:hueOff val="0"/>
                <a:satOff val="0"/>
                <a:lumOff val="0"/>
                <a:alphaOff val="0"/>
              </a:prstClr>
            </a:solidFill>
            <a:latin typeface="微软雅黑" pitchFamily="34" charset="-122"/>
            <a:ea typeface="微软雅黑" pitchFamily="34" charset="-122"/>
            <a:cs typeface="+mn-cs"/>
          </a:endParaRPr>
        </a:p>
        <a:p>
          <a:pPr marL="57150" lvl="1" indent="-57150" algn="l" defTabSz="488950" rtl="0">
            <a:lnSpc>
              <a:spcPct val="90000"/>
            </a:lnSpc>
            <a:spcBef>
              <a:spcPct val="0"/>
            </a:spcBef>
            <a:spcAft>
              <a:spcPts val="0"/>
            </a:spcAft>
            <a:buChar char="•"/>
          </a:pPr>
          <a:endParaRPr lang="zh-CN" altLang="en-US" sz="1100" kern="1200" dirty="0">
            <a:solidFill>
              <a:prstClr val="black">
                <a:hueOff val="0"/>
                <a:satOff val="0"/>
                <a:lumOff val="0"/>
                <a:alphaOff val="0"/>
              </a:prstClr>
            </a:solidFill>
            <a:latin typeface="微软雅黑" pitchFamily="34" charset="-122"/>
            <a:ea typeface="微软雅黑" pitchFamily="34" charset="-122"/>
            <a:cs typeface="+mn-cs"/>
          </a:endParaRPr>
        </a:p>
        <a:p>
          <a:pPr marL="57150" lvl="1" indent="-57150" algn="l" defTabSz="488950" rtl="0">
            <a:lnSpc>
              <a:spcPct val="90000"/>
            </a:lnSpc>
            <a:spcBef>
              <a:spcPct val="0"/>
            </a:spcBef>
            <a:spcAft>
              <a:spcPts val="0"/>
            </a:spcAft>
            <a:buChar char="•"/>
          </a:pPr>
          <a:endParaRPr lang="zh-CN" altLang="en-US" sz="1100" kern="1200" dirty="0">
            <a:solidFill>
              <a:prstClr val="black">
                <a:hueOff val="0"/>
                <a:satOff val="0"/>
                <a:lumOff val="0"/>
                <a:alphaOff val="0"/>
              </a:prstClr>
            </a:solidFill>
            <a:latin typeface="微软雅黑" pitchFamily="34" charset="-122"/>
            <a:ea typeface="微软雅黑" pitchFamily="34" charset="-122"/>
            <a:cs typeface="+mn-cs"/>
          </a:endParaRPr>
        </a:p>
        <a:p>
          <a:pPr marL="57150" lvl="1" indent="-57150" algn="l" defTabSz="488950" rtl="0">
            <a:lnSpc>
              <a:spcPct val="90000"/>
            </a:lnSpc>
            <a:spcBef>
              <a:spcPct val="0"/>
            </a:spcBef>
            <a:spcAft>
              <a:spcPts val="0"/>
            </a:spcAft>
            <a:buChar char="•"/>
          </a:pPr>
          <a:r>
            <a:rPr lang="zh-CN" altLang="en-US" sz="1100" b="1" kern="1200" dirty="0">
              <a:latin typeface="微软雅黑" pitchFamily="34" charset="-122"/>
              <a:ea typeface="微软雅黑" pitchFamily="34" charset="-122"/>
            </a:rPr>
            <a:t>交叉与变异：</a:t>
          </a:r>
          <a:r>
            <a:rPr lang="zh-CN" altLang="en-US" sz="1100" kern="1200" dirty="0">
              <a:latin typeface="微软雅黑" pitchFamily="34" charset="-122"/>
              <a:ea typeface="微软雅黑" pitchFamily="34" charset="-122"/>
            </a:rPr>
            <a:t>进行</a:t>
          </a:r>
          <a:r>
            <a:rPr lang="zh-CN" altLang="en-US" sz="1100" kern="1200" dirty="0">
              <a:solidFill>
                <a:srgbClr val="FF0000"/>
              </a:solidFill>
              <a:latin typeface="微软雅黑" pitchFamily="34" charset="-122"/>
              <a:ea typeface="微软雅黑" pitchFamily="34" charset="-122"/>
            </a:rPr>
            <a:t>两点交叉</a:t>
          </a:r>
          <a:r>
            <a:rPr lang="zh-CN" altLang="en-US" sz="1100" kern="1200" dirty="0">
              <a:latin typeface="微软雅黑" pitchFamily="34" charset="-122"/>
              <a:ea typeface="微软雅黑" pitchFamily="34" charset="-122"/>
            </a:rPr>
            <a:t>交换信息，并遍历活动节点，不影响覆盖率和连通性时，将其休眠</a:t>
          </a:r>
        </a:p>
        <a:p>
          <a:pPr marL="57150" lvl="1" indent="-57150" algn="l" defTabSz="488950" rtl="0">
            <a:lnSpc>
              <a:spcPct val="90000"/>
            </a:lnSpc>
            <a:spcBef>
              <a:spcPct val="0"/>
            </a:spcBef>
            <a:spcAft>
              <a:spcPts val="0"/>
            </a:spcAft>
            <a:buChar char="•"/>
          </a:pPr>
          <a:r>
            <a:rPr lang="zh-CN" altLang="en-US" sz="1100" b="1" kern="1200" dirty="0">
              <a:latin typeface="微软雅黑" pitchFamily="34" charset="-122"/>
              <a:ea typeface="微软雅黑" pitchFamily="34" charset="-122"/>
            </a:rPr>
            <a:t>局部搜索：</a:t>
          </a:r>
          <a:r>
            <a:rPr lang="zh-CN" altLang="en-US" sz="1100" kern="1200" dirty="0">
              <a:latin typeface="微软雅黑" pitchFamily="34" charset="-122"/>
              <a:ea typeface="微软雅黑" pitchFamily="34" charset="-122"/>
            </a:rPr>
            <a:t>遍历睡眠节点，寻找对网络覆盖率、连通性有贡献的节点，将其唤醒</a:t>
          </a:r>
        </a:p>
      </dsp:txBody>
      <dsp:txXfrm>
        <a:off x="0" y="606155"/>
        <a:ext cx="4512823" cy="34983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455B00-59B6-4FA2-AE55-3B4F79446F42}">
      <dsp:nvSpPr>
        <dsp:cNvPr id="0" name=""/>
        <dsp:cNvSpPr/>
      </dsp:nvSpPr>
      <dsp:spPr>
        <a:xfrm>
          <a:off x="0" y="0"/>
          <a:ext cx="4512823" cy="475338"/>
        </a:xfrm>
        <a:prstGeom prst="roundRect">
          <a:avLst/>
        </a:prstGeom>
        <a:gradFill rotWithShape="0">
          <a:gsLst>
            <a:gs pos="0">
              <a:schemeClr val="accent4">
                <a:hueOff val="0"/>
                <a:satOff val="0"/>
                <a:lumOff val="0"/>
                <a:alphaOff val="0"/>
                <a:shade val="70000"/>
                <a:satMod val="150000"/>
              </a:schemeClr>
            </a:gs>
            <a:gs pos="34000">
              <a:schemeClr val="accent4">
                <a:hueOff val="0"/>
                <a:satOff val="0"/>
                <a:lumOff val="0"/>
                <a:alphaOff val="0"/>
                <a:shade val="70000"/>
                <a:satMod val="140000"/>
              </a:schemeClr>
            </a:gs>
            <a:gs pos="70000">
              <a:schemeClr val="accent4">
                <a:hueOff val="0"/>
                <a:satOff val="0"/>
                <a:lumOff val="0"/>
                <a:alphaOff val="0"/>
                <a:tint val="100000"/>
                <a:shade val="90000"/>
                <a:satMod val="140000"/>
              </a:schemeClr>
            </a:gs>
            <a:gs pos="100000">
              <a:schemeClr val="accent4">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ts val="0"/>
            </a:spcAft>
            <a:buNone/>
          </a:pPr>
          <a:r>
            <a:rPr kumimoji="0" lang="zh-CN" sz="1700" b="1" i="0" u="none" strike="noStrike" kern="1200" cap="none" spc="200" normalizeH="0" baseline="0" dirty="0">
              <a:ln/>
              <a:solidFill>
                <a:prstClr val="white"/>
              </a:solidFill>
              <a:effectLst/>
              <a:uLnTx/>
              <a:uFillTx/>
              <a:latin typeface="微软雅黑" pitchFamily="34" charset="-122"/>
              <a:ea typeface="微软雅黑" pitchFamily="34" charset="-122"/>
              <a:cs typeface="Times New Roman" panose="02020603050405020304" pitchFamily="18" charset="0"/>
            </a:rPr>
            <a:t>数据传输</a:t>
          </a:r>
          <a:r>
            <a:rPr kumimoji="0" lang="zh-CN" altLang="en-US" sz="1700" b="1" i="0" u="none" strike="noStrike" kern="1200" cap="none" spc="200" normalizeH="0" baseline="0" dirty="0">
              <a:ln/>
              <a:solidFill>
                <a:prstClr val="white"/>
              </a:solidFill>
              <a:effectLst/>
              <a:uLnTx/>
              <a:uFillTx/>
              <a:latin typeface="微软雅黑" pitchFamily="34" charset="-122"/>
              <a:ea typeface="微软雅黑" pitchFamily="34" charset="-122"/>
              <a:cs typeface="Times New Roman" panose="02020603050405020304" pitchFamily="18" charset="0"/>
            </a:rPr>
            <a:t>阶段</a:t>
          </a:r>
          <a:r>
            <a:rPr kumimoji="0" lang="en-US" altLang="zh-CN" sz="1700" b="1" i="0" u="none" strike="noStrike" kern="1200" cap="none" spc="200" normalizeH="0" baseline="0" dirty="0">
              <a:ln/>
              <a:solidFill>
                <a:prstClr val="white"/>
              </a:solidFill>
              <a:effectLst/>
              <a:uLnTx/>
              <a:uFillTx/>
              <a:latin typeface="微软雅黑" pitchFamily="34" charset="-122"/>
              <a:ea typeface="微软雅黑" pitchFamily="34" charset="-122"/>
              <a:cs typeface="Times New Roman" panose="02020603050405020304" pitchFamily="18" charset="0"/>
            </a:rPr>
            <a:t>(</a:t>
          </a:r>
          <a:r>
            <a:rPr kumimoji="0" lang="zh-CN" altLang="en-US" sz="1700" b="1" i="0" u="none" strike="noStrike" kern="1200" cap="none" spc="200" normalizeH="0" baseline="0" dirty="0">
              <a:ln/>
              <a:solidFill>
                <a:prstClr val="white"/>
              </a:solidFill>
              <a:effectLst/>
              <a:uLnTx/>
              <a:uFillTx/>
              <a:latin typeface="微软雅黑" pitchFamily="34" charset="-122"/>
              <a:ea typeface="微软雅黑" pitchFamily="34" charset="-122"/>
              <a:cs typeface="Times New Roman" panose="02020603050405020304" pitchFamily="18" charset="0"/>
            </a:rPr>
            <a:t>节点互助策略</a:t>
          </a:r>
          <a:r>
            <a:rPr kumimoji="0" lang="en-US" altLang="zh-CN" sz="1700" b="1" i="0" u="none" strike="noStrike" kern="1200" cap="none" spc="200" normalizeH="0" baseline="0" dirty="0">
              <a:ln/>
              <a:solidFill>
                <a:prstClr val="white"/>
              </a:solidFill>
              <a:effectLst/>
              <a:uLnTx/>
              <a:uFillTx/>
              <a:latin typeface="微软雅黑" pitchFamily="34" charset="-122"/>
              <a:ea typeface="微软雅黑" pitchFamily="34" charset="-122"/>
              <a:cs typeface="Times New Roman" panose="02020603050405020304" pitchFamily="18" charset="0"/>
            </a:rPr>
            <a:t>)</a:t>
          </a:r>
          <a:endParaRPr kumimoji="0" lang="zh-CN" altLang="en-US" sz="1700" b="1" i="0" u="none" strike="noStrike" kern="1200" cap="none" spc="200" normalizeH="0" baseline="0" dirty="0">
            <a:ln/>
            <a:solidFill>
              <a:prstClr val="white"/>
            </a:solidFill>
            <a:effectLst/>
            <a:uLnTx/>
            <a:uFillTx/>
            <a:latin typeface="微软雅黑" pitchFamily="34" charset="-122"/>
            <a:ea typeface="微软雅黑" pitchFamily="34" charset="-122"/>
            <a:cs typeface="Times New Roman" panose="02020603050405020304" pitchFamily="18" charset="0"/>
          </a:endParaRPr>
        </a:p>
      </dsp:txBody>
      <dsp:txXfrm>
        <a:off x="23204" y="23204"/>
        <a:ext cx="4466415" cy="428930"/>
      </dsp:txXfrm>
    </dsp:sp>
    <dsp:sp modelId="{24419D09-BB3F-4DD5-AAF8-C3FDA7F7F26E}">
      <dsp:nvSpPr>
        <dsp:cNvPr id="0" name=""/>
        <dsp:cNvSpPr/>
      </dsp:nvSpPr>
      <dsp:spPr>
        <a:xfrm>
          <a:off x="0" y="565327"/>
          <a:ext cx="4512823" cy="1556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282" tIns="13970" rIns="78232" bIns="13970" numCol="1" spcCol="1270" anchor="t" anchorCtr="0">
          <a:noAutofit/>
        </a:bodyPr>
        <a:lstStyle/>
        <a:p>
          <a:pPr marL="57150" lvl="1" indent="-57150" algn="l" defTabSz="488950">
            <a:lnSpc>
              <a:spcPct val="90000"/>
            </a:lnSpc>
            <a:spcBef>
              <a:spcPct val="0"/>
            </a:spcBef>
            <a:spcAft>
              <a:spcPts val="0"/>
            </a:spcAft>
            <a:buChar char="•"/>
          </a:pPr>
          <a:r>
            <a:rPr lang="zh-CN" sz="1100" b="0" kern="1200" dirty="0">
              <a:solidFill>
                <a:prstClr val="black">
                  <a:hueOff val="0"/>
                  <a:satOff val="0"/>
                  <a:lumOff val="0"/>
                  <a:alphaOff val="0"/>
                </a:prstClr>
              </a:solidFill>
              <a:latin typeface="微软雅黑" pitchFamily="34" charset="-122"/>
              <a:ea typeface="微软雅黑" pitchFamily="34" charset="-122"/>
              <a:cs typeface="+mn-cs"/>
            </a:rPr>
            <a:t>当</a:t>
          </a:r>
          <a:r>
            <a:rPr lang="zh-CN" sz="1100" b="0" kern="1200" dirty="0">
              <a:solidFill>
                <a:srgbClr val="FF0000"/>
              </a:solidFill>
              <a:latin typeface="微软雅黑" pitchFamily="34" charset="-122"/>
              <a:ea typeface="微软雅黑" pitchFamily="34" charset="-122"/>
              <a:cs typeface="+mn-cs"/>
            </a:rPr>
            <a:t>流量异常，节点过载</a:t>
          </a:r>
          <a:r>
            <a:rPr lang="zh-CN" sz="1100" b="0" kern="1200" dirty="0">
              <a:solidFill>
                <a:prstClr val="black">
                  <a:hueOff val="0"/>
                  <a:satOff val="0"/>
                  <a:lumOff val="0"/>
                  <a:alphaOff val="0"/>
                </a:prstClr>
              </a:solidFill>
              <a:latin typeface="微软雅黑" pitchFamily="34" charset="-122"/>
              <a:ea typeface="微软雅黑" pitchFamily="34" charset="-122"/>
              <a:cs typeface="+mn-cs"/>
            </a:rPr>
            <a:t>时，可以向通信范围内的相邻节点发起互助请求，计算分摊比例后，将处理</a:t>
          </a:r>
          <a:r>
            <a:rPr lang="zh-CN" sz="1100" b="0" kern="1200" dirty="0">
              <a:solidFill>
                <a:srgbClr val="FF0000"/>
              </a:solidFill>
              <a:latin typeface="微软雅黑" pitchFamily="34" charset="-122"/>
              <a:ea typeface="微软雅黑" pitchFamily="34" charset="-122"/>
              <a:cs typeface="+mn-cs"/>
            </a:rPr>
            <a:t>任务拆分</a:t>
          </a:r>
          <a:r>
            <a:rPr lang="zh-CN" sz="1100" b="0" kern="1200" dirty="0">
              <a:solidFill>
                <a:prstClr val="black">
                  <a:hueOff val="0"/>
                  <a:satOff val="0"/>
                  <a:lumOff val="0"/>
                  <a:alphaOff val="0"/>
                </a:prstClr>
              </a:solidFill>
              <a:latin typeface="微软雅黑" pitchFamily="34" charset="-122"/>
              <a:ea typeface="微软雅黑" pitchFamily="34" charset="-122"/>
              <a:cs typeface="+mn-cs"/>
            </a:rPr>
            <a:t>，转给相应的节点处理。</a:t>
          </a:r>
          <a:endParaRPr lang="zh-CN" altLang="en-US" sz="1100" b="0" kern="1200" dirty="0">
            <a:solidFill>
              <a:prstClr val="black">
                <a:hueOff val="0"/>
                <a:satOff val="0"/>
                <a:lumOff val="0"/>
                <a:alphaOff val="0"/>
              </a:prstClr>
            </a:solidFill>
            <a:latin typeface="微软雅黑" pitchFamily="34" charset="-122"/>
            <a:ea typeface="微软雅黑" pitchFamily="34" charset="-122"/>
            <a:cs typeface="+mn-cs"/>
          </a:endParaRPr>
        </a:p>
        <a:p>
          <a:pPr marL="57150" lvl="1" indent="-57150" algn="l" defTabSz="488950">
            <a:lnSpc>
              <a:spcPct val="90000"/>
            </a:lnSpc>
            <a:spcBef>
              <a:spcPct val="0"/>
            </a:spcBef>
            <a:spcAft>
              <a:spcPts val="0"/>
            </a:spcAft>
            <a:buChar char="•"/>
          </a:pPr>
          <a:r>
            <a:rPr lang="zh-CN" sz="1100" b="0" kern="1200" dirty="0">
              <a:solidFill>
                <a:prstClr val="black">
                  <a:hueOff val="0"/>
                  <a:satOff val="0"/>
                  <a:lumOff val="0"/>
                  <a:alphaOff val="0"/>
                </a:prstClr>
              </a:solidFill>
              <a:latin typeface="微软雅黑" pitchFamily="34" charset="-122"/>
              <a:ea typeface="微软雅黑" pitchFamily="34" charset="-122"/>
              <a:cs typeface="+mn-cs"/>
            </a:rPr>
            <a:t>当一个节点的</a:t>
          </a:r>
          <a:r>
            <a:rPr lang="zh-CN" sz="1100" b="0" kern="1200" dirty="0">
              <a:solidFill>
                <a:srgbClr val="FF0000"/>
              </a:solidFill>
              <a:latin typeface="微软雅黑" pitchFamily="34" charset="-122"/>
              <a:ea typeface="微软雅黑" pitchFamily="34" charset="-122"/>
              <a:cs typeface="+mn-cs"/>
            </a:rPr>
            <a:t>能量即将耗尽</a:t>
          </a:r>
          <a:r>
            <a:rPr lang="zh-CN" sz="1100" b="0" kern="1200" dirty="0">
              <a:solidFill>
                <a:prstClr val="black">
                  <a:hueOff val="0"/>
                  <a:satOff val="0"/>
                  <a:lumOff val="0"/>
                  <a:alphaOff val="0"/>
                </a:prstClr>
              </a:solidFill>
              <a:latin typeface="微软雅黑" pitchFamily="34" charset="-122"/>
              <a:ea typeface="微软雅黑" pitchFamily="34" charset="-122"/>
              <a:cs typeface="+mn-cs"/>
            </a:rPr>
            <a:t>时，对通信范围内的相邻节点的计算和存储能力进行</a:t>
          </a:r>
          <a:r>
            <a:rPr lang="zh-CN" sz="1100" b="0" kern="1200" dirty="0">
              <a:solidFill>
                <a:srgbClr val="FF0000"/>
              </a:solidFill>
              <a:latin typeface="微软雅黑" pitchFamily="34" charset="-122"/>
              <a:ea typeface="微软雅黑" pitchFamily="34" charset="-122"/>
              <a:cs typeface="+mn-cs"/>
            </a:rPr>
            <a:t>综合排序</a:t>
          </a:r>
          <a:r>
            <a:rPr lang="zh-CN" sz="1100" b="0" kern="1200" dirty="0">
              <a:solidFill>
                <a:prstClr val="black">
                  <a:hueOff val="0"/>
                  <a:satOff val="0"/>
                  <a:lumOff val="0"/>
                  <a:alphaOff val="0"/>
                </a:prstClr>
              </a:solidFill>
              <a:latin typeface="微软雅黑" pitchFamily="34" charset="-122"/>
              <a:ea typeface="微软雅黑" pitchFamily="34" charset="-122"/>
              <a:cs typeface="+mn-cs"/>
            </a:rPr>
            <a:t>后，将数据处理任务转移给拥有最多资源的节点，以保障监测任务的继续进行。</a:t>
          </a:r>
          <a:endParaRPr lang="zh-CN" altLang="en-US" sz="1100" b="0" kern="1200" dirty="0">
            <a:solidFill>
              <a:prstClr val="black">
                <a:hueOff val="0"/>
                <a:satOff val="0"/>
                <a:lumOff val="0"/>
                <a:alphaOff val="0"/>
              </a:prstClr>
            </a:solidFill>
            <a:latin typeface="微软雅黑" pitchFamily="34" charset="-122"/>
            <a:ea typeface="微软雅黑" pitchFamily="34" charset="-122"/>
            <a:cs typeface="+mn-cs"/>
          </a:endParaRPr>
        </a:p>
        <a:p>
          <a:pPr marL="57150" lvl="1" indent="-57150" algn="l" defTabSz="488950">
            <a:lnSpc>
              <a:spcPct val="90000"/>
            </a:lnSpc>
            <a:spcBef>
              <a:spcPct val="0"/>
            </a:spcBef>
            <a:spcAft>
              <a:spcPts val="0"/>
            </a:spcAft>
            <a:buChar char="•"/>
          </a:pPr>
          <a:r>
            <a:rPr lang="zh-CN" altLang="en-US" sz="1100" b="0" kern="1200" dirty="0">
              <a:solidFill>
                <a:prstClr val="black">
                  <a:hueOff val="0"/>
                  <a:satOff val="0"/>
                  <a:lumOff val="0"/>
                  <a:alphaOff val="0"/>
                </a:prstClr>
              </a:solidFill>
              <a:latin typeface="微软雅黑" pitchFamily="34" charset="-122"/>
              <a:ea typeface="微软雅黑" pitchFamily="34" charset="-122"/>
              <a:cs typeface="+mn-cs"/>
            </a:rPr>
            <a:t>在高流量负载或节点能量耗尽的情况下，平衡节点能耗，最大限度地避免出现拥塞和信道冲突。</a:t>
          </a:r>
        </a:p>
      </dsp:txBody>
      <dsp:txXfrm>
        <a:off x="0" y="565327"/>
        <a:ext cx="4512823" cy="1556640"/>
      </dsp:txXfrm>
    </dsp:sp>
    <dsp:sp modelId="{DC4292F2-EB48-413A-9D2C-93E9937FE3DD}">
      <dsp:nvSpPr>
        <dsp:cNvPr id="0" name=""/>
        <dsp:cNvSpPr/>
      </dsp:nvSpPr>
      <dsp:spPr>
        <a:xfrm>
          <a:off x="0" y="3128715"/>
          <a:ext cx="4512823" cy="404076"/>
        </a:xfrm>
        <a:prstGeom prst="roundRect">
          <a:avLst/>
        </a:prstGeom>
        <a:gradFill rotWithShape="0">
          <a:gsLst>
            <a:gs pos="0">
              <a:schemeClr val="accent4">
                <a:hueOff val="-4464770"/>
                <a:satOff val="26899"/>
                <a:lumOff val="2156"/>
                <a:alphaOff val="0"/>
                <a:shade val="70000"/>
                <a:satMod val="150000"/>
              </a:schemeClr>
            </a:gs>
            <a:gs pos="34000">
              <a:schemeClr val="accent4">
                <a:hueOff val="-4464770"/>
                <a:satOff val="26899"/>
                <a:lumOff val="2156"/>
                <a:alphaOff val="0"/>
                <a:shade val="70000"/>
                <a:satMod val="140000"/>
              </a:schemeClr>
            </a:gs>
            <a:gs pos="70000">
              <a:schemeClr val="accent4">
                <a:hueOff val="-4464770"/>
                <a:satOff val="26899"/>
                <a:lumOff val="2156"/>
                <a:alphaOff val="0"/>
                <a:tint val="100000"/>
                <a:shade val="90000"/>
                <a:satMod val="140000"/>
              </a:schemeClr>
            </a:gs>
            <a:gs pos="100000">
              <a:schemeClr val="accent4">
                <a:hueOff val="-4464770"/>
                <a:satOff val="26899"/>
                <a:lumOff val="2156"/>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ts val="0"/>
            </a:spcAft>
            <a:buNone/>
          </a:pPr>
          <a:r>
            <a:rPr kumimoji="0" lang="zh-CN" altLang="en-US" sz="1700" b="1" i="0" u="none" strike="noStrike" kern="1200" cap="none" spc="200" normalizeH="0" baseline="0" noProof="0" dirty="0">
              <a:ln/>
              <a:effectLst/>
              <a:uLnTx/>
              <a:uFillTx/>
              <a:latin typeface="微软雅黑" pitchFamily="34" charset="-122"/>
              <a:ea typeface="微软雅黑" pitchFamily="34" charset="-122"/>
              <a:cs typeface="Times New Roman" panose="02020603050405020304" pitchFamily="18" charset="0"/>
            </a:rPr>
            <a:t>实验</a:t>
          </a:r>
          <a:endParaRPr lang="zh-CN" altLang="en-US" sz="1700" kern="1200" dirty="0">
            <a:latin typeface="微软雅黑" pitchFamily="34" charset="-122"/>
            <a:ea typeface="微软雅黑" pitchFamily="34" charset="-122"/>
          </a:endParaRPr>
        </a:p>
      </dsp:txBody>
      <dsp:txXfrm>
        <a:off x="19725" y="3148440"/>
        <a:ext cx="4473373" cy="364626"/>
      </dsp:txXfrm>
    </dsp:sp>
    <dsp:sp modelId="{56CC30A2-91A3-4B25-B698-695E91B37816}">
      <dsp:nvSpPr>
        <dsp:cNvPr id="0" name=""/>
        <dsp:cNvSpPr/>
      </dsp:nvSpPr>
      <dsp:spPr>
        <a:xfrm>
          <a:off x="0" y="3551397"/>
          <a:ext cx="4512823" cy="481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282" tIns="13970" rIns="78232" bIns="13970" numCol="1" spcCol="1270" anchor="t" anchorCtr="0">
          <a:noAutofit/>
        </a:bodyPr>
        <a:lstStyle/>
        <a:p>
          <a:pPr marL="57150" lvl="1" indent="-57150" algn="l" defTabSz="488950">
            <a:lnSpc>
              <a:spcPct val="90000"/>
            </a:lnSpc>
            <a:spcBef>
              <a:spcPct val="0"/>
            </a:spcBef>
            <a:spcAft>
              <a:spcPts val="0"/>
            </a:spcAft>
            <a:buChar char="•"/>
          </a:pPr>
          <a:r>
            <a:rPr lang="zh-CN" altLang="en-US" sz="1100" kern="1200" dirty="0">
              <a:latin typeface="微软雅黑" pitchFamily="34" charset="-122"/>
              <a:ea typeface="微软雅黑" pitchFamily="34" charset="-122"/>
              <a:cs typeface="Times New Roman" panose="02020603050405020304" pitchFamily="18" charset="0"/>
            </a:rPr>
            <a:t>在规则和不规则区域中，从</a:t>
          </a:r>
          <a:r>
            <a:rPr lang="zh-CN" altLang="en-US" sz="1100" b="1" kern="1200" dirty="0">
              <a:latin typeface="微软雅黑" pitchFamily="34" charset="-122"/>
              <a:ea typeface="微软雅黑" pitchFamily="34" charset="-122"/>
              <a:cs typeface="Times New Roman" panose="02020603050405020304" pitchFamily="18" charset="0"/>
            </a:rPr>
            <a:t>覆盖率、工作节点数、网络总能耗、网络吞吐量</a:t>
          </a:r>
          <a:r>
            <a:rPr lang="zh-CN" altLang="en-US" sz="1100" b="0" kern="1200" dirty="0">
              <a:latin typeface="微软雅黑" pitchFamily="34" charset="-122"/>
              <a:ea typeface="微软雅黑" pitchFamily="34" charset="-122"/>
              <a:cs typeface="Times New Roman" panose="02020603050405020304" pitchFamily="18" charset="0"/>
            </a:rPr>
            <a:t>四</a:t>
          </a:r>
          <a:r>
            <a:rPr lang="zh-CN" altLang="en-US" sz="1100" kern="1200" dirty="0">
              <a:latin typeface="微软雅黑" pitchFamily="34" charset="-122"/>
              <a:ea typeface="微软雅黑" pitchFamily="34" charset="-122"/>
              <a:cs typeface="Times New Roman" panose="02020603050405020304" pitchFamily="18" charset="0"/>
            </a:rPr>
            <a:t>个角度进行实验，验证节能调度方法的可行性。</a:t>
          </a:r>
          <a:endParaRPr lang="zh-CN" altLang="en-US" sz="1100" kern="1200" dirty="0">
            <a:latin typeface="微软雅黑" pitchFamily="34" charset="-122"/>
            <a:ea typeface="微软雅黑" pitchFamily="34" charset="-122"/>
          </a:endParaRPr>
        </a:p>
      </dsp:txBody>
      <dsp:txXfrm>
        <a:off x="0" y="3551397"/>
        <a:ext cx="4512823" cy="481050"/>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2#1">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rSet qsTypeId="urn:microsoft.com/office/officeart/2005/8/quickstyle/simple5"/>
        </dgm:pt>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1">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2024/7/15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2024/7/15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extLst>
      <p:ext uri="{BB962C8B-B14F-4D97-AF65-F5344CB8AC3E}">
        <p14:creationId xmlns:p14="http://schemas.microsoft.com/office/powerpoint/2010/main" val="2740421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各位老师大家好，我叫</a:t>
            </a:r>
            <a:r>
              <a:rPr lang="en-US" altLang="zh-CN" dirty="0"/>
              <a:t>XXX</a:t>
            </a:r>
            <a:r>
              <a:rPr lang="zh-CN" altLang="en-US" dirty="0"/>
              <a:t>，来自于西北师范大学</a:t>
            </a:r>
          </a:p>
        </p:txBody>
      </p:sp>
      <p:sp>
        <p:nvSpPr>
          <p:cNvPr id="4" name="灯片编号占位符 3"/>
          <p:cNvSpPr>
            <a:spLocks noGrp="1"/>
          </p:cNvSpPr>
          <p:nvPr>
            <p:ph type="sldNum" sz="quarter" idx="5"/>
          </p:nvPr>
        </p:nvSpPr>
        <p:spPr/>
        <p:txBody>
          <a:bodyPr/>
          <a:lstStyle/>
          <a:p>
            <a:fld id="{7392B679-AE23-4750-8FB0-6513430B8953}" type="slidenum">
              <a:rPr lang="zh-CN" altLang="en-US" smtClean="0"/>
              <a:t>1</a:t>
            </a:fld>
            <a:endParaRPr lang="zh-CN" altLang="en-US"/>
          </a:p>
        </p:txBody>
      </p:sp>
    </p:spTree>
    <p:extLst>
      <p:ext uri="{BB962C8B-B14F-4D97-AF65-F5344CB8AC3E}">
        <p14:creationId xmlns:p14="http://schemas.microsoft.com/office/powerpoint/2010/main" val="8741109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在保证覆盖率的基础上，节点间进行多跳通信，并按照据质心远近建立轮询工作机制，每次单元内只留</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个节点工作，其余节点休眠。减少节点的能量消耗，延长网络的生命周期。</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实验</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a:t>
            </a:r>
            <a:r>
              <a:rPr lang="zh-CN" altLang="en-US"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空间</a:t>
            </a:r>
            <a:r>
              <a:rPr lang="zh-CN"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区域</a:t>
            </a:r>
            <a:r>
              <a:rPr lang="zh-CN" altLang="en-US"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中</a:t>
            </a:r>
            <a:r>
              <a:rPr lang="zh-CN"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，从覆盖率、</a:t>
            </a:r>
            <a:r>
              <a:rPr lang="zh-CN" altLang="en-US"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死亡节点比例</a:t>
            </a:r>
            <a:r>
              <a:rPr lang="zh-CN"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en-US"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活动节点比例三</a:t>
            </a:r>
            <a:r>
              <a:rPr lang="zh-CN"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个角度</a:t>
            </a:r>
            <a:r>
              <a:rPr lang="zh-CN" altLang="en-US"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进行。</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extLst>
      <p:ext uri="{BB962C8B-B14F-4D97-AF65-F5344CB8AC3E}">
        <p14:creationId xmlns:p14="http://schemas.microsoft.com/office/powerpoint/2010/main" val="133347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8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第三个工作是</a:t>
            </a:r>
            <a:r>
              <a:rPr lang="zh-CN" altLang="zh-CN" sz="1800" b="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基于改进文化基因</a:t>
            </a:r>
            <a:r>
              <a:rPr lang="zh-CN" altLang="zh-CN" sz="1800" b="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算法</a:t>
            </a:r>
            <a:r>
              <a:rPr lang="zh-CN" altLang="en-US" sz="1800" b="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和节点互助策略</a:t>
            </a:r>
            <a:r>
              <a:rPr lang="zh-CN" altLang="zh-CN" sz="1800" b="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1800" b="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HWSNs</a:t>
            </a:r>
            <a:r>
              <a:rPr lang="zh-CN" altLang="zh-CN" sz="1800" b="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节能调度方法</a:t>
            </a:r>
            <a:r>
              <a:rPr lang="zh-CN" altLang="en-US" sz="1800" b="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适用于</a:t>
            </a:r>
            <a:r>
              <a:rPr lang="zh-CN" altLang="en-US" sz="1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lt"/>
              </a:rPr>
              <a:t>三维规则区域和</a:t>
            </a:r>
            <a:r>
              <a:rPr lang="zh-CN" altLang="zh-CN" sz="1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不规则区域</a:t>
            </a:r>
            <a:r>
              <a:rPr lang="zh-CN" altLang="en-US" sz="1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方法分为两个阶段，在节点调度阶段，通过改进文化基因算法的适应度函数、编码选择交叉变异局部搜索操作，</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给出最优的节点调度方案，延长网络的生命周期。</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extLst>
      <p:ext uri="{BB962C8B-B14F-4D97-AF65-F5344CB8AC3E}">
        <p14:creationId xmlns:p14="http://schemas.microsoft.com/office/powerpoint/2010/main" val="31044565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在数据传输阶段，提出节点互助策略，应对突发的流量异常，在高流量负载或节点能量耗尽的情况下，最大限度地避免出现拥塞和信道冲突。</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实验</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a:t>
            </a:r>
            <a:r>
              <a:rPr lang="zh-CN" altLang="en-US" sz="1800" dirty="0">
                <a:latin typeface="微软雅黑" pitchFamily="34" charset="-122"/>
                <a:ea typeface="微软雅黑" pitchFamily="34" charset="-122"/>
                <a:cs typeface="Times New Roman" panose="02020603050405020304" pitchFamily="18" charset="0"/>
              </a:rPr>
              <a:t>规则和不规则区域中，</a:t>
            </a:r>
            <a:r>
              <a:rPr lang="zh-CN" altLang="en-US" sz="1800" b="0" dirty="0">
                <a:latin typeface="微软雅黑" pitchFamily="34" charset="-122"/>
                <a:ea typeface="微软雅黑" pitchFamily="34" charset="-122"/>
                <a:cs typeface="Times New Roman" panose="02020603050405020304" pitchFamily="18" charset="0"/>
              </a:rPr>
              <a:t>从覆盖率、工作节点数、能耗、吞吐量四个角度进行</a:t>
            </a:r>
            <a:r>
              <a:rPr lang="zh-CN" altLang="en-US" sz="2800" b="0" kern="1200" dirty="0">
                <a:effectLst/>
                <a:latin typeface="+mn-lt"/>
                <a:ea typeface="+mn-ea"/>
                <a:cs typeface="+mn-cs"/>
              </a:rPr>
              <a:t>。</a:t>
            </a:r>
            <a:endParaRPr lang="zh-CN" altLang="zh-CN" sz="1800" b="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extLst>
      <p:ext uri="{BB962C8B-B14F-4D97-AF65-F5344CB8AC3E}">
        <p14:creationId xmlns:p14="http://schemas.microsoft.com/office/powerpoint/2010/main" val="5424628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800" b="0" dirty="0">
                <a:solidFill>
                  <a:srgbClr val="002060"/>
                </a:solidFill>
                <a:latin typeface="微软雅黑" panose="020B0503020204020204" pitchFamily="34" charset="-122"/>
                <a:ea typeface="微软雅黑" panose="020B0503020204020204" pitchFamily="34" charset="-122"/>
              </a:rPr>
              <a:t>接下来是数字图像处理课程的试讲部分，本节所讲的是</a:t>
            </a:r>
            <a:r>
              <a:rPr lang="zh-CN" altLang="en-US" sz="1800" b="0" dirty="0">
                <a:solidFill>
                  <a:srgbClr val="0070C0"/>
                </a:solidFill>
                <a:latin typeface="微软雅黑" panose="020B0503020204020204" pitchFamily="34" charset="-122"/>
                <a:ea typeface="微软雅黑" panose="020B0503020204020204" pitchFamily="34" charset="-122"/>
              </a:rPr>
              <a:t>图像增强的概念及直方图均衡化。</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extLst>
      <p:ext uri="{BB962C8B-B14F-4D97-AF65-F5344CB8AC3E}">
        <p14:creationId xmlns:p14="http://schemas.microsoft.com/office/powerpoint/2010/main" val="601426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30000"/>
              </a:lnSpc>
              <a:spcBef>
                <a:spcPts val="0"/>
              </a:spcBef>
              <a:spcAft>
                <a:spcPts val="0"/>
              </a:spcAft>
              <a:buClrTx/>
              <a:buSzTx/>
              <a:buFontTx/>
              <a:buNone/>
              <a:tabLst/>
              <a:defRPr/>
            </a:pPr>
            <a:r>
              <a:rPr lang="zh-CN" altLang="en-US" sz="1800" b="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首先，我们来看两组图片，第一组是</a:t>
            </a:r>
            <a:r>
              <a:rPr lang="zh-CN" altLang="en-US" sz="2800" dirty="0">
                <a:ln w="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曝光不足或过度的照片</a:t>
            </a:r>
            <a:r>
              <a:rPr lang="zh-CN" altLang="en-US" sz="1800" b="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，第二组是</a:t>
            </a:r>
            <a:r>
              <a:rPr lang="zh-CN" altLang="en-US" sz="4000" dirty="0">
                <a:ln w="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拍摄条件不好时的医学图像，可以看出，左边的图比较模糊。因此，可以通过图像增强处理，达到右图所示的效果。</a:t>
            </a:r>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extLst>
      <p:ext uri="{BB962C8B-B14F-4D97-AF65-F5344CB8AC3E}">
        <p14:creationId xmlns:p14="http://schemas.microsoft.com/office/powerpoint/2010/main" val="15502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30000"/>
              </a:lnSpc>
              <a:spcBef>
                <a:spcPts val="0"/>
              </a:spcBef>
              <a:spcAft>
                <a:spcPts val="0"/>
              </a:spcAft>
              <a:buClrTx/>
              <a:buSzTx/>
              <a:buFontTx/>
              <a:buNone/>
              <a:tabLst/>
              <a:defRPr/>
            </a:pPr>
            <a:r>
              <a:rPr lang="zh-CN" altLang="en-US"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从概念上来讲，我们把图像增强定义为采用一系列技术</a:t>
            </a:r>
            <a:r>
              <a:rPr lang="zh-CN" altLang="en-US" sz="2800" dirty="0">
                <a:ln w="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改善图像的视觉效果</a:t>
            </a:r>
            <a:r>
              <a:rPr lang="zh-CN" altLang="en-US"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，或者把</a:t>
            </a:r>
            <a:r>
              <a:rPr lang="zh-CN" altLang="en-US" sz="2800" dirty="0">
                <a:ln w="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图像转换</a:t>
            </a:r>
            <a:r>
              <a:rPr lang="zh-CN" altLang="en-US"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成一种更适合人或机器进行分析和处理的形式。按照图像的作用域，图像增强的主要方法分为</a:t>
            </a:r>
            <a:r>
              <a:rPr lang="zh-CN" altLang="en-US" sz="40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空间域增强和频率域增强。</a:t>
            </a:r>
            <a:r>
              <a:rPr lang="zh-CN" altLang="en-US"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空间域增强是直接对图像的各个像素进行处理，而</a:t>
            </a:r>
            <a:r>
              <a:rPr lang="zh-CN" altLang="en-US" sz="40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频率域增强是把图像先经过傅</a:t>
            </a:r>
            <a:r>
              <a:rPr lang="zh-CN" altLang="en-US" sz="5400" b="0" i="0" dirty="0">
                <a:solidFill>
                  <a:srgbClr val="F73131"/>
                </a:solidFill>
                <a:effectLst/>
                <a:latin typeface="Arial" panose="020B0604020202020204" pitchFamily="34" charset="0"/>
              </a:rPr>
              <a:t>里</a:t>
            </a:r>
            <a:r>
              <a:rPr lang="zh-CN" altLang="en-US" sz="40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叶变换对频谱成分进行处理，处理后经过逆傅里叶变换得到我们需要的图像。</a:t>
            </a:r>
            <a:endParaRPr lang="en-US" altLang="zh-CN"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extLst>
      <p:ext uri="{BB962C8B-B14F-4D97-AF65-F5344CB8AC3E}">
        <p14:creationId xmlns:p14="http://schemas.microsoft.com/office/powerpoint/2010/main" val="21435021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ct val="130000"/>
              </a:lnSpc>
            </a:pPr>
            <a:r>
              <a:rPr lang="zh-CN" altLang="en-US" sz="1800" b="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那么图像增强的目的，主要是改善图像的视觉效果，减少图像中的噪声，突出图像中感兴趣的信息，抑制不需要的信息，来提高图像的使用价值。接下来我们来看一下图像的数学表示形式，对于</a:t>
            </a:r>
            <a:r>
              <a:rPr lang="zh-CN" altLang="en-US" sz="2800" dirty="0">
                <a:ln w="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静止的、平面的、单色的</a:t>
            </a:r>
            <a:r>
              <a:rPr lang="zh-CN" altLang="en-US"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图像来说，它的数学表达式可以简化为</a:t>
            </a:r>
            <a:r>
              <a:rPr lang="en-US" altLang="zh-CN"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I=f(</a:t>
            </a:r>
            <a:r>
              <a:rPr lang="en-US" altLang="zh-CN" sz="2800" dirty="0" err="1">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x,y</a:t>
            </a:r>
            <a:r>
              <a:rPr lang="en-US" altLang="zh-CN"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f</a:t>
            </a:r>
            <a:r>
              <a:rPr lang="zh-CN" altLang="en-US"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由两个分量组成，一个是我们所看到的景物上的入射光，另一个是由景物自身特性决定的反射特性。</a:t>
            </a:r>
            <a:endParaRPr lang="en-US" altLang="zh-CN" sz="1800" b="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extLst>
      <p:ext uri="{BB962C8B-B14F-4D97-AF65-F5344CB8AC3E}">
        <p14:creationId xmlns:p14="http://schemas.microsoft.com/office/powerpoint/2010/main" val="34976978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ct val="130000"/>
              </a:lnSpc>
            </a:pPr>
            <a:r>
              <a:rPr lang="zh-CN" altLang="en-US"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图像的</a:t>
            </a:r>
            <a:r>
              <a:rPr lang="zh-CN" altLang="en-US" sz="2800" dirty="0">
                <a:ln w="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灰度直方图</a:t>
            </a:r>
            <a:r>
              <a:rPr lang="zh-CN" altLang="en-US"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用来反映数字图像中每一灰度级与这个灰度级出现频率之间的关系，</a:t>
            </a:r>
            <a:r>
              <a:rPr lang="zh-CN" altLang="en-US" sz="2800" dirty="0">
                <a:ln w="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直方图均衡化</a:t>
            </a:r>
            <a:r>
              <a:rPr lang="zh-CN" altLang="en-US"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是将原图像通过某种变换，得到一幅灰度直方图均匀分布的新图像。从下面的图中，我们可以看到，左边图的灰度直方图经过直方图均衡化以后，变成右边这副灰度非常均匀的直方图。</a:t>
            </a:r>
            <a:endParaRPr lang="en-US" altLang="zh-CN" sz="1800" b="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extLst>
      <p:ext uri="{BB962C8B-B14F-4D97-AF65-F5344CB8AC3E}">
        <p14:creationId xmlns:p14="http://schemas.microsoft.com/office/powerpoint/2010/main" val="41535001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just" defTabSz="914400" rtl="0" eaLnBrk="1" fontAlgn="auto" latinLnBrk="0" hangingPunct="1">
                  <a:lnSpc>
                    <a:spcPct val="130000"/>
                  </a:lnSpc>
                  <a:spcBef>
                    <a:spcPts val="0"/>
                  </a:spcBef>
                  <a:spcAft>
                    <a:spcPts val="0"/>
                  </a:spcAft>
                  <a:buClrTx/>
                  <a:buSzTx/>
                  <a:buFontTx/>
                  <a:buNone/>
                  <a:tabLst/>
                  <a:defRPr/>
                </a:pPr>
                <a:r>
                  <a:rPr lang="zh-CN" altLang="en-US" sz="1800" b="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接下来我们看一下直方图均衡化方法的推导过程。</a:t>
                </a:r>
                <a:r>
                  <a:rPr lang="zh-CN" altLang="en-US"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假设原始图像灰度级</a:t>
                </a:r>
                <a14:m>
                  <m:oMath xmlns:m="http://schemas.openxmlformats.org/officeDocument/2006/math">
                    <m:r>
                      <a:rPr lang="en-US" altLang="zh-CN" sz="2800" i="1" dirty="0"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𝑟</m:t>
                    </m:r>
                  </m:oMath>
                </a14:m>
                <a:r>
                  <a:rPr lang="zh-CN" altLang="en-US"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归一化在</a:t>
                </a:r>
                <a14:m>
                  <m:oMath xmlns:m="http://schemas.openxmlformats.org/officeDocument/2006/math">
                    <m:r>
                      <a:rPr lang="en-US" altLang="zh-CN" sz="2800" i="1" dirty="0"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0</m:t>
                    </m:r>
                    <m:r>
                      <a:rPr lang="zh-CN" altLang="en-US" sz="2800" i="1" dirty="0"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到</m:t>
                    </m:r>
                    <m:r>
                      <a:rPr lang="en-US" altLang="zh-CN" sz="2800" i="1" dirty="0"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1</m:t>
                    </m:r>
                  </m:oMath>
                </a14:m>
                <a:r>
                  <a:rPr lang="zh-CN" altLang="en-US"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之间，</a:t>
                </a:r>
                <a14:m>
                  <m:oMath xmlns:m="http://schemas.openxmlformats.org/officeDocument/2006/math">
                    <m:sSub>
                      <m:sSubPr>
                        <m:ctrlPr>
                          <a:rPr lang="en-US" altLang="zh-CN" sz="2800"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𝑝</m:t>
                        </m:r>
                      </m:e>
                      <m:sub>
                        <m:r>
                          <a:rPr lang="en-US" altLang="zh-CN" sz="2800"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𝑟</m:t>
                        </m:r>
                      </m:sub>
                    </m:sSub>
                    <m:r>
                      <a:rPr lang="en-US" altLang="zh-CN" sz="2800"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800"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𝑟</m:t>
                    </m:r>
                    <m:r>
                      <a:rPr lang="en-US" altLang="zh-CN" sz="2800"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为原始图像灰度分布的概率密度函数。那么均衡化实际上是为了找到一个变换</a:t>
                </a:r>
                <a:r>
                  <a:rPr lang="en-US" altLang="zh-CN"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T(r)</a:t>
                </a:r>
                <a:r>
                  <a:rPr lang="zh-CN" altLang="en-US"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，使得</a:t>
                </a:r>
                <a:r>
                  <a:rPr lang="en-US" altLang="zh-CN"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变换后在</a:t>
                </a:r>
                <a:r>
                  <a:rPr lang="en-US" altLang="zh-CN"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到</a:t>
                </a:r>
                <a:r>
                  <a:rPr lang="en-US" altLang="zh-CN"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之间，而且变换后的概率密度函数也在</a:t>
                </a:r>
                <a:r>
                  <a:rPr lang="en-US" altLang="zh-CN"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到</a:t>
                </a:r>
                <a:r>
                  <a:rPr lang="en-US" altLang="zh-CN"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之间均匀分布。变换函数应该满足两个条件，第一个是单调递增，第二个是变换后的值也应该在</a:t>
                </a:r>
                <a:r>
                  <a:rPr lang="en-US" altLang="zh-CN"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到</a:t>
                </a:r>
                <a:r>
                  <a:rPr lang="en-US" altLang="zh-CN"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之间。条件</a:t>
                </a:r>
                <a:r>
                  <a:rPr lang="en-US" altLang="zh-CN"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保证</a:t>
                </a:r>
                <a:r>
                  <a:rPr lang="zh-CN" altLang="en-US" sz="2800" dirty="0">
                    <a:ln w="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灰度级从黑到白的次序</a:t>
                </a:r>
                <a:r>
                  <a:rPr lang="zh-CN" altLang="en-US"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不变，条件</a:t>
                </a:r>
                <a:r>
                  <a:rPr lang="en-US" altLang="zh-CN"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保证变换前后图像</a:t>
                </a:r>
                <a:r>
                  <a:rPr lang="zh-CN" altLang="en-US" sz="2800" dirty="0">
                    <a:ln w="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灰度范围</a:t>
                </a:r>
                <a:r>
                  <a:rPr lang="zh-CN" altLang="en-US"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一致。同样逆变换也应该满足上述</a:t>
                </a:r>
                <a:r>
                  <a:rPr lang="zh-CN" altLang="en-US" sz="280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条件。</a:t>
                </a:r>
                <a:endParaRPr lang="en-US" altLang="zh-CN"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3" name="备注占位符 2"/>
              <p:cNvSpPr>
                <a:spLocks noGrp="1"/>
              </p:cNvSpPr>
              <p:nvPr>
                <p:ph type="body" idx="1"/>
              </p:nvPr>
            </p:nvSpPr>
            <p:spPr/>
            <p:txBody>
              <a:bodyPr/>
              <a:lstStyle/>
              <a:p>
                <a:pPr marL="0" marR="0" lvl="0" indent="0" algn="just" defTabSz="914400" rtl="0" eaLnBrk="1" fontAlgn="auto" latinLnBrk="0" hangingPunct="1">
                  <a:lnSpc>
                    <a:spcPct val="130000"/>
                  </a:lnSpc>
                  <a:spcBef>
                    <a:spcPts val="0"/>
                  </a:spcBef>
                  <a:spcAft>
                    <a:spcPts val="0"/>
                  </a:spcAft>
                  <a:buClrTx/>
                  <a:buSzTx/>
                  <a:buFontTx/>
                  <a:buNone/>
                  <a:tabLst/>
                  <a:defRPr/>
                </a:pPr>
                <a:r>
                  <a:rPr lang="zh-CN" altLang="en-US" sz="1800" b="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接下来我们看一下直方图均衡化方法的推导过程。</a:t>
                </a:r>
                <a:r>
                  <a:rPr lang="zh-CN" altLang="en-US"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假设原始图像灰度级</a:t>
                </a:r>
                <a:r>
                  <a:rPr lang="en-US" altLang="zh-CN" sz="2800" i="0" dirty="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a:t>𝑟</a:t>
                </a:r>
                <a:r>
                  <a:rPr lang="zh-CN" altLang="en-US"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归一化在</a:t>
                </a:r>
                <a:r>
                  <a:rPr lang="en-US" altLang="zh-CN" sz="2800" i="0" dirty="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a:t>0</a:t>
                </a:r>
                <a:r>
                  <a:rPr lang="zh-CN" altLang="en-US" sz="2800" i="0" dirty="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a:t>到</a:t>
                </a:r>
                <a:r>
                  <a:rPr lang="en-US" altLang="zh-CN" sz="2800" i="0" dirty="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a:t>1</a:t>
                </a:r>
                <a:r>
                  <a:rPr lang="zh-CN" altLang="en-US"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之间，</a:t>
                </a:r>
                <a:r>
                  <a:rPr lang="en-US" altLang="zh-CN" sz="2800" b="0" i="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a:t>𝑝_𝑟 (𝑟)</a:t>
                </a:r>
                <a:r>
                  <a:rPr lang="zh-CN" altLang="en-US"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为原始图像灰度分布的概率密度函数。那么均衡化实际上是为了找到一个变换</a:t>
                </a:r>
                <a:r>
                  <a:rPr lang="en-US" altLang="zh-CN"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T(r)</a:t>
                </a:r>
                <a:r>
                  <a:rPr lang="zh-CN" altLang="en-US"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，使得</a:t>
                </a:r>
                <a:r>
                  <a:rPr lang="en-US" altLang="zh-CN"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变换后在</a:t>
                </a:r>
                <a:r>
                  <a:rPr lang="en-US" altLang="zh-CN"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到</a:t>
                </a:r>
                <a:r>
                  <a:rPr lang="en-US" altLang="zh-CN"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之间，而且变换后的概率密度函数也在</a:t>
                </a:r>
                <a:r>
                  <a:rPr lang="en-US" altLang="zh-CN"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到</a:t>
                </a:r>
                <a:r>
                  <a:rPr lang="en-US" altLang="zh-CN"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之间均匀分布。变换函数应该满足两个条件，第一个是单调递增，第二个是变换后的值也应该在</a:t>
                </a:r>
                <a:r>
                  <a:rPr lang="en-US" altLang="zh-CN"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到</a:t>
                </a:r>
                <a:r>
                  <a:rPr lang="en-US" altLang="zh-CN"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之间。条件</a:t>
                </a:r>
                <a:r>
                  <a:rPr lang="en-US" altLang="zh-CN"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保证</a:t>
                </a:r>
                <a:r>
                  <a:rPr lang="zh-CN" altLang="en-US" sz="2800" dirty="0">
                    <a:ln w="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灰度级从黑到白的次序</a:t>
                </a:r>
                <a:r>
                  <a:rPr lang="zh-CN" altLang="en-US"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不变，条件</a:t>
                </a:r>
                <a:r>
                  <a:rPr lang="en-US" altLang="zh-CN"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保证变换前后图像</a:t>
                </a:r>
                <a:r>
                  <a:rPr lang="zh-CN" altLang="en-US" sz="2800" dirty="0">
                    <a:ln w="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灰度范围</a:t>
                </a:r>
                <a:r>
                  <a:rPr lang="zh-CN" altLang="en-US"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一致。同样逆变换也应该满足上述条件。</a:t>
                </a:r>
                <a:endParaRPr lang="en-US" altLang="zh-CN"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just" defTabSz="914400" rtl="0" eaLnBrk="1" fontAlgn="auto" latinLnBrk="0" hangingPunct="1">
                  <a:lnSpc>
                    <a:spcPct val="130000"/>
                  </a:lnSpc>
                  <a:spcBef>
                    <a:spcPts val="0"/>
                  </a:spcBef>
                  <a:spcAft>
                    <a:spcPts val="0"/>
                  </a:spcAft>
                  <a:buClrTx/>
                  <a:buSzTx/>
                  <a:buFontTx/>
                  <a:buNone/>
                  <a:tabLst/>
                  <a:defRPr/>
                </a:pPr>
                <a:endParaRPr lang="en-US" altLang="zh-CN"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30000"/>
                  </a:lnSpc>
                </a:pPr>
                <a:endParaRPr lang="en-US" altLang="zh-CN" sz="1800" b="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p:txBody>
          </p:sp>
        </mc:Fallback>
      </mc:AlternateContent>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extLst>
      <p:ext uri="{BB962C8B-B14F-4D97-AF65-F5344CB8AC3E}">
        <p14:creationId xmlns:p14="http://schemas.microsoft.com/office/powerpoint/2010/main" val="33906835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ct val="130000"/>
              </a:lnSpc>
            </a:pPr>
            <a:r>
              <a:rPr lang="zh-CN" altLang="en-US" sz="1800" b="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由概率论可知，如果已知随机变量柯西</a:t>
            </a:r>
            <a:r>
              <a:rPr lang="zh-CN" altLang="en-US" sz="2800" b="0" i="0" dirty="0">
                <a:ln w="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的概率密度函数为</a:t>
            </a:r>
            <a:r>
              <a:rPr lang="en-US" altLang="zh-CN" sz="2800" b="0" i="0" dirty="0">
                <a:ln w="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pr</a:t>
            </a:r>
            <a:r>
              <a:rPr lang="zh-CN" altLang="en-US" sz="2800" b="0" i="0" dirty="0">
                <a:ln w="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，而随机变量埃塔是柯西的函数，</a:t>
            </a:r>
            <a:r>
              <a:rPr lang="zh-CN" altLang="en-US" sz="1800" b="0" i="0" dirty="0">
                <a:ln w="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埃塔的概率密度函数为</a:t>
            </a:r>
            <a:r>
              <a:rPr lang="en-US" altLang="zh-CN" sz="1800" b="0" i="0" dirty="0" err="1">
                <a:ln w="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ps</a:t>
            </a:r>
            <a:r>
              <a:rPr lang="zh-CN" altLang="en-US" sz="1800" b="0" i="0" dirty="0">
                <a:ln w="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，所以可以由</a:t>
            </a:r>
            <a:r>
              <a:rPr lang="en-US" altLang="zh-CN" sz="1800" b="0" i="0" dirty="0">
                <a:ln w="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pr</a:t>
            </a:r>
            <a:r>
              <a:rPr lang="zh-CN" altLang="en-US" sz="1800" b="0" i="0" dirty="0">
                <a:ln w="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积分求出</a:t>
            </a:r>
            <a:r>
              <a:rPr lang="en-US" altLang="zh-CN" sz="1800" b="0" i="0" dirty="0" err="1">
                <a:ln w="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ps</a:t>
            </a:r>
            <a:r>
              <a:rPr lang="zh-CN" altLang="en-US" sz="1800" b="0" i="0" dirty="0">
                <a:ln w="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。利用密度函数是分布函数的导数的关系，等式两边对</a:t>
            </a:r>
            <a:r>
              <a:rPr lang="en-US" altLang="zh-CN" sz="1800" b="0" i="0" dirty="0">
                <a:ln w="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s</a:t>
            </a:r>
            <a:r>
              <a:rPr lang="zh-CN" altLang="en-US" sz="1800" b="0" i="0" dirty="0">
                <a:ln w="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求导，得到</a:t>
            </a:r>
            <a:r>
              <a:rPr lang="en-US" altLang="zh-CN" sz="1800" b="0" i="0" dirty="0" err="1">
                <a:ln w="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ps</a:t>
            </a:r>
            <a:r>
              <a:rPr lang="zh-CN" altLang="en-US" sz="1800" b="0" i="0" dirty="0">
                <a:ln w="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的表达式。这个公式是直方图修正技术的基础，即可以通过变换函数</a:t>
            </a:r>
            <a:r>
              <a:rPr lang="en-US" altLang="zh-CN" sz="1800" b="0" i="0" dirty="0">
                <a:ln w="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T(r)</a:t>
            </a:r>
            <a:r>
              <a:rPr lang="zh-CN" altLang="en-US" sz="1800" b="0" i="0" dirty="0">
                <a:ln w="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控制图像灰度级的概率密度函数，得到输出图像的概率密度函数，因此可以改善原图像的灰度层次。将前面假设的条件代入，两边求积分，可以得到</a:t>
            </a:r>
            <a:r>
              <a:rPr lang="en-US" altLang="zh-CN" sz="1800" b="0" i="0" dirty="0">
                <a:ln w="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T(r)</a:t>
            </a:r>
            <a:r>
              <a:rPr lang="zh-CN" altLang="en-US" sz="1800" b="0" i="0" dirty="0">
                <a:ln w="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。对于离散的数字图像，</a:t>
            </a:r>
            <a:r>
              <a:rPr lang="zh-CN" altLang="en-US"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用</a:t>
            </a:r>
            <a:r>
              <a:rPr lang="zh-CN" altLang="en-US" sz="2800" dirty="0">
                <a:ln w="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频率代替概率，可以得到右边的公式，这个</a:t>
            </a:r>
            <a:r>
              <a:rPr lang="zh-CN" altLang="en-US" sz="2800">
                <a:ln w="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公式表</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明</a:t>
            </a:r>
            <a:r>
              <a:rPr lang="zh-CN" altLang="en-US" sz="2800">
                <a:ln w="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ln w="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均衡后各像素的灰度值</a:t>
            </a:r>
            <a:r>
              <a:rPr lang="en-US" altLang="zh-CN" sz="2800" dirty="0" err="1">
                <a:ln w="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sk</a:t>
            </a:r>
            <a:r>
              <a:rPr lang="zh-CN" altLang="en-US" sz="2800" dirty="0">
                <a:ln w="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可直接由原图像的直方图算出来。</a:t>
            </a:r>
            <a:endParaRPr lang="en-US" altLang="zh-CN" sz="1800" b="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extLst>
      <p:ext uri="{BB962C8B-B14F-4D97-AF65-F5344CB8AC3E}">
        <p14:creationId xmlns:p14="http://schemas.microsoft.com/office/powerpoint/2010/main" val="340681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下面我将从</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以下几个方面开始今天的试讲</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392B679-AE23-4750-8FB0-6513430B8953}" type="slidenum">
              <a:rPr lang="zh-CN" altLang="en-US" smtClean="0"/>
              <a:t>2</a:t>
            </a:fld>
            <a:endParaRPr lang="zh-CN" altLang="en-US"/>
          </a:p>
        </p:txBody>
      </p:sp>
    </p:spTree>
    <p:extLst>
      <p:ext uri="{BB962C8B-B14F-4D97-AF65-F5344CB8AC3E}">
        <p14:creationId xmlns:p14="http://schemas.microsoft.com/office/powerpoint/2010/main" val="14999362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ct val="130000"/>
              </a:lnSpc>
            </a:pPr>
            <a:r>
              <a:rPr lang="zh-CN" altLang="en-US" sz="1800" b="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直方图均衡化主要分为三步，第一步</a:t>
            </a:r>
            <a:r>
              <a:rPr lang="zh-CN" altLang="en-US"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统计原图像直方图的概率密度函数，然后计算它的累计直方图的灰度值</a:t>
            </a:r>
            <a:r>
              <a:rPr lang="en-US" altLang="zh-CN" sz="2800" dirty="0" err="1">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sk</a:t>
            </a:r>
            <a:r>
              <a:rPr lang="zh-CN" altLang="en-US"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，最后寻找与原灰度级最接近的</a:t>
            </a:r>
            <a:r>
              <a:rPr lang="en-US" altLang="zh-CN"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确定为新灰度级。</a:t>
            </a:r>
            <a:endParaRPr lang="en-US" altLang="zh-CN" sz="1800" b="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extLst>
      <p:ext uri="{BB962C8B-B14F-4D97-AF65-F5344CB8AC3E}">
        <p14:creationId xmlns:p14="http://schemas.microsoft.com/office/powerpoint/2010/main" val="17317199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algn="just">
                  <a:lnSpc>
                    <a:spcPct val="130000"/>
                  </a:lnSpc>
                </a:pPr>
                <a:r>
                  <a:rPr lang="zh-CN" altLang="en-US" sz="1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下面我们来举一个例子，</a:t>
                </a:r>
                <a:r>
                  <a:rPr lang="zh-CN" altLang="en-US"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假定有一幅总像素为</a:t>
                </a:r>
                <a14:m>
                  <m:oMath xmlns:m="http://schemas.openxmlformats.org/officeDocument/2006/math">
                    <m:r>
                      <a:rPr lang="en-US" altLang="zh-CN" sz="2800" i="1" dirty="0"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𝑛</m:t>
                    </m:r>
                    <m:r>
                      <a:rPr lang="en-US" altLang="zh-CN" sz="2800" i="1" dirty="0"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=64×64</m:t>
                    </m:r>
                  </m:oMath>
                </a14:m>
                <a:r>
                  <a:rPr lang="zh-CN" altLang="en-US"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的图像，灰度级数为</a:t>
                </a:r>
                <a14:m>
                  <m:oMath xmlns:m="http://schemas.openxmlformats.org/officeDocument/2006/math">
                    <m:r>
                      <a:rPr lang="en-US" altLang="zh-CN" sz="2800" i="1" dirty="0"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8</m:t>
                    </m:r>
                  </m:oMath>
                </a14:m>
                <a:r>
                  <a:rPr lang="zh-CN" altLang="en-US" sz="1800" b="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灰度级的分布在表中的第一列和第二列。我们对这样的图像进行均衡化，表中的第三列表示的是每一个灰度级在整幅图像中所占据的概率密度分布。在对图像进行变换函数计算，得到表中的第四列，然后比较它和原灰度级哪一个比较接近，得到表中的第五列。将相同的合并得到第六列，可以看出我们把</a:t>
                </a:r>
                <a:r>
                  <a:rPr lang="en-US" altLang="zh-CN" sz="1800" b="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8</a:t>
                </a:r>
                <a:r>
                  <a:rPr lang="zh-CN" altLang="en-US" sz="1800" b="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灰度级的图像变成了</a:t>
                </a:r>
                <a:r>
                  <a:rPr lang="en-US" altLang="zh-CN" sz="1800" b="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sz="1800" b="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灰度级的图像。第七列为新的像素数，它是由原来的像素数累计得到。第八列是经过均衡化后的新灰度级的概率密度分布。从最后一列可以看出，经过均衡化后的概率分布是比较</a:t>
                </a:r>
                <a:r>
                  <a:rPr lang="zh-CN" altLang="en-US" sz="1800" b="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均匀的。</a:t>
                </a:r>
                <a:endParaRPr lang="en-US" altLang="zh-CN" sz="1800" b="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3" name="备注占位符 2"/>
              <p:cNvSpPr>
                <a:spLocks noGrp="1"/>
              </p:cNvSpPr>
              <p:nvPr>
                <p:ph type="body" idx="1"/>
              </p:nvPr>
            </p:nvSpPr>
            <p:spPr/>
            <p:txBody>
              <a:bodyPr/>
              <a:lstStyle/>
              <a:p>
                <a:pPr algn="just">
                  <a:lnSpc>
                    <a:spcPct val="130000"/>
                  </a:lnSpc>
                </a:pPr>
                <a:r>
                  <a:rPr lang="zh-CN" altLang="en-US" sz="1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下面我们来举一个例子，</a:t>
                </a:r>
                <a:r>
                  <a:rPr lang="zh-CN" altLang="en-US"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假定有一幅总像素为</a:t>
                </a:r>
                <a:r>
                  <a:rPr lang="en-US" altLang="zh-CN" sz="2800" i="0" dirty="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a:t>𝑛=64×64</a:t>
                </a:r>
                <a:r>
                  <a:rPr lang="zh-CN" altLang="en-US"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的图像，灰度级数为</a:t>
                </a:r>
                <a:r>
                  <a:rPr lang="en-US" altLang="zh-CN" sz="2800" i="0" dirty="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a:t>8</a:t>
                </a:r>
                <a:r>
                  <a:rPr lang="zh-CN" altLang="en-US" sz="1800" b="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灰度级的分布在表中的第一列和第二列。我们对这样的图像进行均衡化，表中的第三列表示的是每一个灰度级在整幅图像中所占据的概率密度分布。在对图像进行变换函数计算，得到表中的第四列，然后比较它和原灰度级哪一个比较接近，得到表中的第五列。将相同的合并得到第六列，可以看出我们把</a:t>
                </a:r>
                <a:r>
                  <a:rPr lang="en-US" altLang="zh-CN" sz="1800" b="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8</a:t>
                </a:r>
                <a:r>
                  <a:rPr lang="zh-CN" altLang="en-US" sz="1800" b="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灰度级的图像变成了</a:t>
                </a:r>
                <a:r>
                  <a:rPr lang="en-US" altLang="zh-CN" sz="1800" b="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sz="1800" b="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灰度级的图像。第七列为新的像素数，它是由原来的像素数累计得到。第八列是经过均衡化后的新灰度级的概率密度分布。从最后一列可以看出，经过均衡化后的概率分布是比较</a:t>
                </a:r>
                <a:r>
                  <a:rPr lang="zh-CN" altLang="en-US" sz="1800" b="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均匀的。</a:t>
                </a:r>
                <a:endParaRPr lang="en-US" altLang="zh-CN" sz="1800" b="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p:txBody>
          </p:sp>
        </mc:Fallback>
      </mc:AlternateContent>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extLst>
      <p:ext uri="{BB962C8B-B14F-4D97-AF65-F5344CB8AC3E}">
        <p14:creationId xmlns:p14="http://schemas.microsoft.com/office/powerpoint/2010/main" val="34370258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ct val="130000"/>
              </a:lnSpc>
            </a:pPr>
            <a:r>
              <a:rPr lang="zh-CN" altLang="en-US"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以下是通过</a:t>
            </a:r>
            <a:r>
              <a:rPr lang="en-US" altLang="zh-CN"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MATLAB</a:t>
            </a:r>
            <a:r>
              <a:rPr lang="zh-CN" altLang="en-US"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程序对图像进行直方图均衡化的示例，可以看出，含有像素多的几个灰度级间隔被拉大了，压缩的只是像素少的灰度级，实际视觉能够接收的信息量大大增加了。</a:t>
            </a:r>
            <a:endParaRPr lang="en-US" altLang="zh-CN" sz="2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extLst>
      <p:ext uri="{BB962C8B-B14F-4D97-AF65-F5344CB8AC3E}">
        <p14:creationId xmlns:p14="http://schemas.microsoft.com/office/powerpoint/2010/main" val="24845844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ct val="130000"/>
              </a:lnSpc>
            </a:pPr>
            <a:r>
              <a:rPr lang="zh-CN" altLang="en-US" sz="1800" b="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对于本节内容，布置三个课后习题，第一个是使用</a:t>
            </a:r>
            <a:r>
              <a:rPr lang="en-US" altLang="zh-CN" sz="1800" b="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MATLAB</a:t>
            </a:r>
            <a:r>
              <a:rPr lang="zh-CN" altLang="en-US" sz="1800" b="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实现今天所讲的直方图均衡化，第二个是回顾均衡化的计算过程，第三个是图像增强的方法包括哪两个。</a:t>
            </a:r>
            <a:endParaRPr lang="en-US" altLang="zh-CN" sz="1800" b="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extLst>
      <p:ext uri="{BB962C8B-B14F-4D97-AF65-F5344CB8AC3E}">
        <p14:creationId xmlns:p14="http://schemas.microsoft.com/office/powerpoint/2010/main" val="5959707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ct val="130000"/>
              </a:lnSpc>
            </a:pPr>
            <a:r>
              <a:rPr lang="zh-CN" altLang="en-US" sz="2800" b="0" i="0" dirty="0">
                <a:solidFill>
                  <a:srgbClr val="0D0D0D"/>
                </a:solidFill>
                <a:effectLst/>
                <a:latin typeface="Söhne"/>
              </a:rPr>
              <a:t>在本节课中，我们首先介绍了图像增强的相关概念及图像的数学表示形式。然后，对灰度直方图均衡化的原理进行推导，并通过示例演示了均衡化的计算和应用过程。最后，通过布置课后习题的形式，巩固本节所学知识。课件及程序代码可以在下面的链接中找到。</a:t>
            </a:r>
            <a:endParaRPr lang="en-US" altLang="zh-CN" sz="1800" b="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extLst>
      <p:ext uri="{BB962C8B-B14F-4D97-AF65-F5344CB8AC3E}">
        <p14:creationId xmlns:p14="http://schemas.microsoft.com/office/powerpoint/2010/main" val="12234165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以上就是我今天的试讲内容，谢谢</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各位老师。</a:t>
            </a:r>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首先是个人简介部分。我来自于</a:t>
            </a:r>
            <a:r>
              <a:rPr lang="zh-CN" altLang="zh-CN" sz="18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河南新乡</a:t>
            </a:r>
            <a:r>
              <a:rPr lang="zh-CN" altLang="en-US" sz="18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，拥有</a:t>
            </a:r>
            <a:r>
              <a:rPr lang="zh-CN" altLang="zh-CN" sz="18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河南科技学院通信工程</a:t>
            </a:r>
            <a:r>
              <a:rPr lang="zh-CN" altLang="en-US" sz="18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专业</a:t>
            </a:r>
            <a:r>
              <a:rPr lang="zh-CN" altLang="zh-CN" sz="18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本科和西北师范大学计算机技术专业硕士</a:t>
            </a:r>
            <a:r>
              <a:rPr lang="zh-CN" altLang="en-US" sz="18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的学术背景，系统学习过</a:t>
            </a:r>
            <a:r>
              <a:rPr lang="en-US" altLang="zh-CN" sz="18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Java Web</a:t>
            </a:r>
            <a:r>
              <a:rPr lang="zh-CN" altLang="en-US" sz="18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开发。硕士期间，</a:t>
            </a:r>
            <a:r>
              <a:rPr lang="zh-CN" altLang="en-US" sz="1800" kern="12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致力于无线传感器网络感知覆盖领域算法研究。</a:t>
            </a:r>
            <a:r>
              <a:rPr lang="zh-CN" altLang="en-US" sz="18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工作期间，参与过多个实际的项目，具有一定的项目实践经验。</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extLst>
      <p:ext uri="{BB962C8B-B14F-4D97-AF65-F5344CB8AC3E}">
        <p14:creationId xmlns:p14="http://schemas.microsoft.com/office/powerpoint/2010/main" val="1130850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ct val="130000"/>
              </a:lnSpc>
            </a:pPr>
            <a:r>
              <a:rPr lang="zh-CN" altLang="en-US" sz="18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在学术方面，我发表过</a:t>
            </a:r>
            <a:r>
              <a:rPr lang="en-US" altLang="zh-CN" sz="1800" b="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1800" b="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篇</a:t>
            </a:r>
            <a:r>
              <a:rPr lang="en-US" altLang="zh-CN" sz="1800" b="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SCI</a:t>
            </a:r>
            <a:r>
              <a:rPr lang="zh-CN" altLang="en-US" sz="1800" b="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论文，</a:t>
            </a:r>
            <a:r>
              <a:rPr lang="en-US" altLang="zh-CN" sz="1800" b="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1800" b="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篇</a:t>
            </a:r>
            <a:r>
              <a:rPr lang="en-US" altLang="zh-CN" sz="1800" b="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CSCD</a:t>
            </a:r>
            <a:r>
              <a:rPr lang="zh-CN" altLang="en-US" sz="1800" b="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核心</a:t>
            </a:r>
            <a:r>
              <a:rPr lang="zh-CN" altLang="zh-CN" sz="18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并获得</a:t>
            </a:r>
            <a:r>
              <a:rPr lang="zh-CN" altLang="en-US" sz="18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过</a:t>
            </a:r>
            <a:r>
              <a:rPr lang="zh-CN" altLang="zh-CN" sz="18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国家奖学金</a:t>
            </a:r>
            <a:r>
              <a:rPr lang="zh-CN" altLang="en-US" sz="1800" b="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。同时，</a:t>
            </a:r>
            <a:r>
              <a:rPr lang="zh-CN" altLang="zh-CN" sz="18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在</a:t>
            </a:r>
            <a:r>
              <a:rPr lang="zh-CN" altLang="en-US" sz="1800" b="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学科竞赛</a:t>
            </a:r>
            <a:r>
              <a:rPr lang="zh-CN" altLang="zh-CN" sz="18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中</a:t>
            </a:r>
            <a:r>
              <a:rPr lang="zh-CN" altLang="en-US" sz="1800" b="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获得过</a:t>
            </a:r>
            <a:r>
              <a:rPr lang="en-US" altLang="zh-CN" sz="1800" b="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10</a:t>
            </a:r>
            <a:r>
              <a:rPr lang="zh-CN" altLang="en-US" sz="1800" b="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项奖励及</a:t>
            </a:r>
            <a:r>
              <a:rPr lang="en-US" altLang="zh-CN" sz="1800" b="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12</a:t>
            </a:r>
            <a:r>
              <a:rPr lang="zh-CN" altLang="en-US" sz="1800" b="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项软件著作权。</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拥有良好的学术科研能力及学科竞赛素养。</a:t>
            </a:r>
            <a:endParaRPr lang="en-US" altLang="zh-CN" sz="1800" b="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extLst>
      <p:ext uri="{BB962C8B-B14F-4D97-AF65-F5344CB8AC3E}">
        <p14:creationId xmlns:p14="http://schemas.microsoft.com/office/powerpoint/2010/main" val="1140670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800" b="0" dirty="0">
                <a:solidFill>
                  <a:srgbClr val="002060"/>
                </a:solidFill>
                <a:latin typeface="微软雅黑" panose="020B0503020204020204" pitchFamily="34" charset="-122"/>
                <a:ea typeface="微软雅黑" panose="020B0503020204020204" pitchFamily="34" charset="-122"/>
              </a:rPr>
              <a:t>接下来是硕士毕业论文介绍，我的毕业论文题目是</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异构无线传感器网络节能覆盖优化方法研究。</a:t>
            </a:r>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主要分为三个工作，</a:t>
            </a:r>
            <a:r>
              <a:rPr lang="zh-CN" altLang="zh-CN" sz="1200" kern="1200" dirty="0">
                <a:solidFill>
                  <a:schemeClr val="tx1"/>
                </a:solidFill>
                <a:effectLst/>
                <a:latin typeface="+mn-lt"/>
                <a:ea typeface="+mn-ea"/>
                <a:cs typeface="+mn-cs"/>
              </a:rPr>
              <a:t>在能量异构、感知异构、性能异构的场景下</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提出三种</a:t>
            </a:r>
            <a:r>
              <a:rPr lang="zh-CN" altLang="en-US" sz="1200" kern="1200" dirty="0">
                <a:solidFill>
                  <a:schemeClr val="tx1"/>
                </a:solidFill>
                <a:effectLst/>
                <a:latin typeface="+mn-lt"/>
                <a:ea typeface="+mn-ea"/>
                <a:cs typeface="+mn-cs"/>
              </a:rPr>
              <a:t>解决方案。</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sz="18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第一个工作是</a:t>
            </a:r>
            <a:r>
              <a:rPr lang="zh-CN" altLang="zh-CN" sz="2800" b="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基于改进灰狼优化和贪婪算法的</a:t>
            </a:r>
            <a:r>
              <a:rPr lang="en-US" altLang="zh-CN" sz="2800" b="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HWSNs</a:t>
            </a:r>
            <a:r>
              <a:rPr lang="zh-CN" altLang="zh-CN" sz="2800" b="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节能覆盖优化方法</a:t>
            </a:r>
            <a:r>
              <a:rPr lang="zh-CN" altLang="en-US" sz="2800" b="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适用于农田、战场或沙漠等平面场景。</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为了提高算法的寻优能力，将覆盖率、能量和移动距离</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建立多因素协同适应度函数</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，并将种群分为两部分，建立混合包围策略，对猎物权重因子进行动态分配，</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确定移动节点的</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初选</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目标位置序列，提高网络的覆盖率。</a:t>
            </a:r>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目标</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位置优化阶段，</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根据移动距离、能量、目标位置交换三个原则，</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建立</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节点匹配策略，</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延长网络的生命周期。</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实验在</a:t>
            </a:r>
            <a:r>
              <a:rPr lang="zh-CN" altLang="en-US"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平面</a:t>
            </a:r>
            <a:r>
              <a:rPr lang="zh-CN"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区域</a:t>
            </a:r>
            <a:r>
              <a:rPr lang="zh-CN" altLang="en-US"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中</a:t>
            </a:r>
            <a:r>
              <a:rPr lang="zh-CN" alt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，从覆盖率、平均移动距离、能耗、吞吐量、剩余能量差五个角度</a:t>
            </a:r>
            <a:r>
              <a:rPr lang="zh-CN" altLang="en-US"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进行。</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extLst>
      <p:ext uri="{BB962C8B-B14F-4D97-AF65-F5344CB8AC3E}">
        <p14:creationId xmlns:p14="http://schemas.microsoft.com/office/powerpoint/2010/main" val="1867944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lnSpc>
                <a:spcPct val="130000"/>
              </a:lnSpc>
              <a:buFont typeface="Arial" panose="020B0604020202020204" pitchFamily="34" charset="0"/>
              <a:buNone/>
            </a:pPr>
            <a:r>
              <a:rPr lang="zh-CN" altLang="en-US" sz="18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第二个工作是</a:t>
            </a:r>
            <a:r>
              <a:rPr lang="zh-CN" altLang="zh-CN" sz="2800" b="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基于</a:t>
            </a:r>
            <a:r>
              <a:rPr lang="en-US" altLang="zh-CN" sz="2800" b="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3D-Voronoi</a:t>
            </a:r>
            <a:r>
              <a:rPr lang="zh-CN" altLang="zh-CN" sz="2800" b="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sz="2800" b="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改进</a:t>
            </a:r>
            <a:r>
              <a:rPr lang="en-US" altLang="zh-CN" sz="2800" b="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K-means</a:t>
            </a:r>
            <a:r>
              <a:rPr lang="zh-CN" altLang="zh-CN" sz="2800" b="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算法的</a:t>
            </a:r>
            <a:r>
              <a:rPr lang="en-US" altLang="zh-CN" sz="2800" b="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HWSNs</a:t>
            </a:r>
            <a:r>
              <a:rPr lang="zh-CN" altLang="zh-CN" sz="2800" b="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节能覆盖优化方法</a:t>
            </a:r>
            <a:r>
              <a:rPr lang="zh-CN" altLang="en-US" sz="2800" b="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适用于</a:t>
            </a:r>
            <a:r>
              <a:rPr lang="zh-CN" altLang="zh-CN" sz="18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野外三维部署场景</a:t>
            </a:r>
            <a:r>
              <a:rPr lang="zh-CN" altLang="en-US" sz="18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使用</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高破坏性多项式突变策略对移动节点进行二次部署，提高网络的均匀性</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然后</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改进</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K-means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将网络划分成簇，</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对</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聚类中心使用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3D-Voronoi</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划分，</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计算</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单元</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的</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最佳感知半径。</a:t>
            </a:r>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extLst>
      <p:ext uri="{BB962C8B-B14F-4D97-AF65-F5344CB8AC3E}">
        <p14:creationId xmlns:p14="http://schemas.microsoft.com/office/powerpoint/2010/main" val="3811383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0"/>
            <a:ext cx="7848600" cy="1445419"/>
          </a:xfrm>
        </p:spPr>
        <p:txBody>
          <a:bodyPr anchor="b">
            <a:noAutofit/>
          </a:bodyPr>
          <a:lstStyle>
            <a:lvl1pPr>
              <a:defRPr sz="5400" cap="all"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2024/7/15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cxnSp>
        <p:nvCxnSpPr>
          <p:cNvPr id="8" name="Straight Connector 7"/>
          <p:cNvCxnSpPr/>
          <p:nvPr/>
        </p:nvCxnSpPr>
        <p:spPr>
          <a:xfrm>
            <a:off x="685800" y="2548890"/>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advTm="7935"/>
    </mc:Choice>
    <mc:Fallback xmlns="">
      <p:transition advTm="7935"/>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2024/7/15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Picture 2" descr="https://www.nwnu.edu.cn/_upload/article/images/5f/d4/775e3d13490aa9aa8cc73bc4d087/4edc4a16-424b-42ee-850b-8d4551648207.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08304" y="303550"/>
            <a:ext cx="1777211" cy="46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advTm="7935"/>
    </mc:Choice>
    <mc:Fallback xmlns="">
      <p:transition advTm="7935"/>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4400550"/>
          </a:xfrm>
        </p:spPr>
        <p:txBody>
          <a:bodyPr vert="eaVert" anchor="b"/>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57200" y="457200"/>
            <a:ext cx="6019800" cy="44005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2024/7/15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Picture 2" descr="https://www.nwnu.edu.cn/_upload/article/images/5f/d4/775e3d13490aa9aa8cc73bc4d087/4edc4a16-424b-42ee-850b-8d4551648207.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08304" y="303550"/>
            <a:ext cx="1777211" cy="46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advTm="7935"/>
    </mc:Choice>
    <mc:Fallback xmlns="">
      <p:transition advTm="7935"/>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9" name="Picture 2" descr="https://www.nwnu.edu.cn/_upload/article/images/5f/d4/775e3d13490aa9aa8cc73bc4d087/4edc4a16-424b-42ee-850b-8d4551648207.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08304" y="303550"/>
            <a:ext cx="1777211" cy="46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advTm="7935"/>
    </mc:Choice>
    <mc:Fallback xmlns="">
      <p:transition advTm="7935"/>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18" name="TextBox 15"/>
          <p:cNvSpPr txBox="1"/>
          <p:nvPr userDrawn="1"/>
        </p:nvSpPr>
        <p:spPr>
          <a:xfrm>
            <a:off x="8100392" y="241995"/>
            <a:ext cx="671347" cy="369332"/>
          </a:xfrm>
          <a:prstGeom prst="rect">
            <a:avLst/>
          </a:prstGeom>
          <a:noFill/>
        </p:spPr>
        <p:txBody>
          <a:bodyPr wrap="square" rtlCol="0">
            <a:spAutoFit/>
          </a:bodyPr>
          <a:lstStyle/>
          <a:p>
            <a:pPr algn="ctr"/>
            <a:fld id="{2EEF1883-7A0E-4F66-9932-E581691AD397}" type="slidenum">
              <a:rPr lang="zh-CN" altLang="en-US" sz="1800" b="0" smtClean="0">
                <a:solidFill>
                  <a:schemeClr val="accent1"/>
                </a:solidFill>
                <a:latin typeface="微软雅黑 Light" panose="020B0502040204020203" pitchFamily="34" charset="-122"/>
                <a:ea typeface="微软雅黑 Light" panose="020B0502040204020203" pitchFamily="34" charset="-122"/>
              </a:rPr>
              <a:t>‹#›</a:t>
            </a:fld>
            <a:r>
              <a:rPr lang="zh-CN" altLang="en-US" sz="1800" b="0" dirty="0">
                <a:solidFill>
                  <a:schemeClr val="accent1"/>
                </a:solidFill>
                <a:latin typeface="微软雅黑 Light" panose="020B0502040204020203" pitchFamily="34" charset="-122"/>
                <a:ea typeface="微软雅黑 Light" panose="020B0502040204020203" pitchFamily="34" charset="-122"/>
              </a:rPr>
              <a:t> </a:t>
            </a:r>
          </a:p>
        </p:txBody>
      </p:sp>
      <p:pic>
        <p:nvPicPr>
          <p:cNvPr id="10" name="Picture 2" descr="https://www.nwnu.edu.cn/_upload/article/images/5f/d4/775e3d13490aa9aa8cc73bc4d087/4edc4a16-424b-42ee-850b-8d4551648207.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08304" y="303550"/>
            <a:ext cx="1777211" cy="46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advTm="7935"/>
    </mc:Choice>
    <mc:Fallback xmlns="">
      <p:transition advTm="7935"/>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pic>
        <p:nvPicPr>
          <p:cNvPr id="2" name="Picture 2" descr="https://www.nwnu.edu.cn/_upload/article/images/5f/d4/775e3d13490aa9aa8cc73bc4d087/4edc4a16-424b-42ee-850b-8d4551648207.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08304" y="303550"/>
            <a:ext cx="1777211" cy="46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advTm="7935"/>
    </mc:Choice>
    <mc:Fallback xmlns="">
      <p:transition advTm="7935"/>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769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2024/7/15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7935"/>
    </mc:Choice>
    <mc:Fallback xmlns="">
      <p:transition advTm="7935"/>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1"/>
            <a:ext cx="7772400" cy="1650206"/>
          </a:xfrm>
        </p:spPr>
        <p:txBody>
          <a:bodyPr anchor="b">
            <a:normAutofit/>
          </a:bodyPr>
          <a:lstStyle>
            <a:lvl1pPr algn="l">
              <a:defRPr sz="48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2024/7/15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cxnSp>
        <p:nvCxnSpPr>
          <p:cNvPr id="7" name="Straight Connector 6"/>
          <p:cNvCxnSpPr/>
          <p:nvPr/>
        </p:nvCxnSpPr>
        <p:spPr>
          <a:xfrm>
            <a:off x="731520" y="3449574"/>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advTm="7935"/>
    </mc:Choice>
    <mc:Fallback xmlns="">
      <p:transition advTm="7935"/>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457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8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t>2024/7/15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7935"/>
    </mc:Choice>
    <mc:Fallback xmlns="">
      <p:transition advTm="7935"/>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45720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75488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2024/7/15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cxnSp>
        <p:nvCxnSpPr>
          <p:cNvPr id="11" name="Straight Connector 10"/>
          <p:cNvCxnSpPr/>
          <p:nvPr/>
        </p:nvCxnSpPr>
        <p:spPr>
          <a:xfrm rot="5400000">
            <a:off x="2806462" y="3034268"/>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advTm="7935"/>
    </mc:Choice>
    <mc:Fallback xmlns="">
      <p:transition advTm="7935"/>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t>2024/7/15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7935"/>
    </mc:Choice>
    <mc:Fallback xmlns="">
      <p:transition advTm="7935"/>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2024/7/15</a:t>
            </a:fld>
            <a:endParaRPr lang="zh-CN" altLang="en-US" dirty="0"/>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grpSp>
        <p:nvGrpSpPr>
          <p:cNvPr id="8" name="组合 7"/>
          <p:cNvGrpSpPr/>
          <p:nvPr userDrawn="1"/>
        </p:nvGrpSpPr>
        <p:grpSpPr>
          <a:xfrm>
            <a:off x="-25331" y="4286250"/>
            <a:ext cx="9169331" cy="921075"/>
            <a:chOff x="-25331" y="4286250"/>
            <a:chExt cx="9169332" cy="921075"/>
          </a:xfrm>
        </p:grpSpPr>
        <p:sp>
          <p:nvSpPr>
            <p:cNvPr id="9" name="矩形 8"/>
            <p:cNvSpPr/>
            <p:nvPr/>
          </p:nvSpPr>
          <p:spPr>
            <a:xfrm>
              <a:off x="-1383" y="4381423"/>
              <a:ext cx="9145384" cy="80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 name="图片 17" descr="1t"/>
            <p:cNvPicPr>
              <a:picLocks noChangeAspect="1"/>
            </p:cNvPicPr>
            <p:nvPr/>
          </p:nvPicPr>
          <p:blipFill>
            <a:blip r:embed="rId2"/>
            <a:stretch>
              <a:fillRect/>
            </a:stretch>
          </p:blipFill>
          <p:spPr>
            <a:xfrm>
              <a:off x="-25331" y="4286250"/>
              <a:ext cx="9144000" cy="921075"/>
            </a:xfrm>
            <a:prstGeom prst="rect">
              <a:avLst/>
            </a:prstGeom>
          </p:spPr>
        </p:pic>
      </p:grpSp>
      <p:pic>
        <p:nvPicPr>
          <p:cNvPr id="1026" name="Picture 2" descr="https://www.nwnu.edu.cn/_upload/article/images/5f/d4/775e3d13490aa9aa8cc73bc4d087/4edc4a16-424b-42ee-850b-8d4551648207.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308304" y="303550"/>
            <a:ext cx="1777211" cy="46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advTm="7935"/>
    </mc:Choice>
    <mc:Fallback xmlns="">
      <p:transition advTm="7935"/>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1" y="1597915"/>
            <a:ext cx="2139696" cy="31827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2024/7/15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cxnSp>
        <p:nvCxnSpPr>
          <p:cNvPr id="9" name="Straight Connector 8"/>
          <p:cNvCxnSpPr/>
          <p:nvPr/>
        </p:nvCxnSpPr>
        <p:spPr>
          <a:xfrm rot="5400000">
            <a:off x="684114" y="2684956"/>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0" name="Picture 2" descr="https://www.nwnu.edu.cn/_upload/article/images/5f/d4/775e3d13490aa9aa8cc73bc4d087/4edc4a16-424b-42ee-850b-8d4551648207.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08304" y="303550"/>
            <a:ext cx="1777211" cy="46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advTm="7935"/>
    </mc:Choice>
    <mc:Fallback xmlns="">
      <p:transition advTm="7935"/>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60"/>
            <a:ext cx="2142680" cy="948690"/>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2024/7/15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Picture 2" descr="https://www.nwnu.edu.cn/_upload/article/images/5f/d4/775e3d13490aa9aa8cc73bc4d087/4edc4a16-424b-42ee-850b-8d4551648207.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08304" y="303550"/>
            <a:ext cx="1777211" cy="46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advTm="7935"/>
    </mc:Choice>
    <mc:Fallback xmlns="">
      <p:transition advTm="7935"/>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165590"/>
            <a:ext cx="9144000" cy="1714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400050"/>
            <a:ext cx="8229600" cy="74295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200150"/>
            <a:ext cx="8229600" cy="36576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Rectangle 6"/>
          <p:cNvSpPr/>
          <p:nvPr/>
        </p:nvSpPr>
        <p:spPr>
          <a:xfrm>
            <a:off x="0" y="0"/>
            <a:ext cx="9144000"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3716"/>
            <a:ext cx="2895600" cy="246888"/>
          </a:xfrm>
          <a:prstGeom prst="rect">
            <a:avLst/>
          </a:prstGeom>
        </p:spPr>
        <p:txBody>
          <a:bodyPr vert="horz" lIns="91440" tIns="45720" rIns="91440" bIns="45720" rtlCol="0" anchor="ctr"/>
          <a:lstStyle>
            <a:lvl1pPr algn="l">
              <a:defRPr sz="1200">
                <a:solidFill>
                  <a:srgbClr val="FFFFFF"/>
                </a:solidFill>
              </a:defRPr>
            </a:lvl1pPr>
          </a:lstStyle>
          <a:p>
            <a:fld id="{530820CF-B880-4189-942D-D702A7CBA730}" type="datetimeFigureOut">
              <a:rPr lang="zh-CN" altLang="en-US" smtClean="0"/>
              <a:t>2024/7/15</a:t>
            </a:fld>
            <a:endParaRPr lang="zh-CN" altLang="en-US"/>
          </a:p>
        </p:txBody>
      </p:sp>
      <p:sp>
        <p:nvSpPr>
          <p:cNvPr id="5" name="Footer Placeholder 4"/>
          <p:cNvSpPr>
            <a:spLocks noGrp="1"/>
          </p:cNvSpPr>
          <p:nvPr>
            <p:ph type="ftr" sz="quarter" idx="3"/>
          </p:nvPr>
        </p:nvSpPr>
        <p:spPr>
          <a:xfrm>
            <a:off x="3429000" y="13716"/>
            <a:ext cx="4114800" cy="246888"/>
          </a:xfrm>
          <a:prstGeom prst="rect">
            <a:avLst/>
          </a:prstGeom>
        </p:spPr>
        <p:txBody>
          <a:bodyPr vert="horz" lIns="91440" tIns="45720" rIns="91440" bIns="45720" rtlCol="0" anchor="ctr"/>
          <a:lstStyle>
            <a:lvl1pPr algn="ctr">
              <a:defRPr sz="1200">
                <a:solidFill>
                  <a:srgbClr val="FFFFFF"/>
                </a:solidFill>
              </a:defRPr>
            </a:lvl1pPr>
          </a:lstStyle>
          <a:p>
            <a:endParaRPr lang="zh-CN" altLang="en-US"/>
          </a:p>
        </p:txBody>
      </p:sp>
      <p:sp>
        <p:nvSpPr>
          <p:cNvPr id="6" name="Slide Number Placeholder 5"/>
          <p:cNvSpPr>
            <a:spLocks noGrp="1"/>
          </p:cNvSpPr>
          <p:nvPr>
            <p:ph type="sldNum" sz="quarter" idx="4"/>
          </p:nvPr>
        </p:nvSpPr>
        <p:spPr>
          <a:xfrm>
            <a:off x="7620000" y="13716"/>
            <a:ext cx="1066800" cy="246888"/>
          </a:xfrm>
          <a:prstGeom prst="rect">
            <a:avLst/>
          </a:prstGeom>
        </p:spPr>
        <p:txBody>
          <a:bodyPr vert="horz" lIns="91440" tIns="45720" rIns="91440" bIns="45720" rtlCol="0" anchor="ctr"/>
          <a:lstStyle>
            <a:lvl1pPr algn="l">
              <a:defRPr sz="1400" b="1">
                <a:solidFill>
                  <a:srgbClr val="FFFFFF"/>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mc:AlternateContent xmlns:mc="http://schemas.openxmlformats.org/markup-compatibility/2006" xmlns:p14="http://schemas.microsoft.com/office/powerpoint/2010/main">
    <mc:Choice Requires="p14">
      <p:transition p14:dur="0" advTm="7935"/>
    </mc:Choice>
    <mc:Fallback xmlns="">
      <p:transition advTm="7935"/>
    </mc:Fallback>
  </mc:AlternateConten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anose="020B0604020202020204"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anose="020B0604020202020204"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diagramColors" Target="../diagrams/colors6.xml"/><Relationship Id="rId11" Type="http://schemas.openxmlformats.org/officeDocument/2006/relationships/image" Target="../media/image25.emf"/><Relationship Id="rId5" Type="http://schemas.openxmlformats.org/officeDocument/2006/relationships/diagramQuickStyle" Target="../diagrams/quickStyle6.xml"/><Relationship Id="rId10" Type="http://schemas.openxmlformats.org/officeDocument/2006/relationships/image" Target="../media/image24.png"/><Relationship Id="rId4" Type="http://schemas.openxmlformats.org/officeDocument/2006/relationships/diagramLayout" Target="../diagrams/layout6.xml"/><Relationship Id="rId9" Type="http://schemas.openxmlformats.org/officeDocument/2006/relationships/image" Target="../media/image23.jpeg"/></Relationships>
</file>

<file path=ppt/slides/_rels/slide11.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18" Type="http://schemas.openxmlformats.org/officeDocument/2006/relationships/image" Target="../media/image36.png"/><Relationship Id="rId3" Type="http://schemas.openxmlformats.org/officeDocument/2006/relationships/diagramData" Target="../diagrams/data7.xml"/><Relationship Id="rId7" Type="http://schemas.microsoft.com/office/2007/relationships/diagramDrawing" Target="../diagrams/drawing7.xml"/><Relationship Id="rId12" Type="http://schemas.openxmlformats.org/officeDocument/2006/relationships/image" Target="../media/image30.png"/><Relationship Id="rId17" Type="http://schemas.openxmlformats.org/officeDocument/2006/relationships/image" Target="../media/image35.png"/><Relationship Id="rId2" Type="http://schemas.openxmlformats.org/officeDocument/2006/relationships/notesSlide" Target="../notesSlides/notesSlide11.xml"/><Relationship Id="rId16" Type="http://schemas.openxmlformats.org/officeDocument/2006/relationships/image" Target="../media/image34.png"/><Relationship Id="rId1" Type="http://schemas.openxmlformats.org/officeDocument/2006/relationships/slideLayout" Target="../slideLayouts/slideLayout12.xml"/><Relationship Id="rId6" Type="http://schemas.openxmlformats.org/officeDocument/2006/relationships/diagramColors" Target="../diagrams/colors7.xml"/><Relationship Id="rId11" Type="http://schemas.openxmlformats.org/officeDocument/2006/relationships/image" Target="../media/image29.png"/><Relationship Id="rId5" Type="http://schemas.openxmlformats.org/officeDocument/2006/relationships/diagramQuickStyle" Target="../diagrams/quickStyle7.xml"/><Relationship Id="rId15" Type="http://schemas.openxmlformats.org/officeDocument/2006/relationships/image" Target="../media/image33.png"/><Relationship Id="rId10" Type="http://schemas.openxmlformats.org/officeDocument/2006/relationships/image" Target="../media/image28.png"/><Relationship Id="rId4" Type="http://schemas.openxmlformats.org/officeDocument/2006/relationships/diagramLayout" Target="../diagrams/layout7.xml"/><Relationship Id="rId9" Type="http://schemas.openxmlformats.org/officeDocument/2006/relationships/image" Target="../media/image27.png"/><Relationship Id="rId14" Type="http://schemas.openxmlformats.org/officeDocument/2006/relationships/image" Target="../media/image32.png"/></Relationships>
</file>

<file path=ppt/slides/_rels/slide1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diagramColors" Target="../diagrams/colors8.xml"/><Relationship Id="rId5" Type="http://schemas.openxmlformats.org/officeDocument/2006/relationships/diagramQuickStyle" Target="../diagrams/quickStyle8.xml"/><Relationship Id="rId10" Type="http://schemas.openxmlformats.org/officeDocument/2006/relationships/image" Target="../media/image39.emf"/><Relationship Id="rId4" Type="http://schemas.openxmlformats.org/officeDocument/2006/relationships/diagramLayout" Target="../diagrams/layout8.xml"/><Relationship Id="rId9" Type="http://schemas.openxmlformats.org/officeDocument/2006/relationships/image" Target="../media/image38.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image" Target="../media/image42.png"/><Relationship Id="rId4" Type="http://schemas.openxmlformats.org/officeDocument/2006/relationships/image" Target="../media/image4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49.png"/></Relationships>
</file>

<file path=ppt/slides/_rels/slide22.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hyperlink" Target="https://gitee.com/GuoBaoYong/digital-image-processing" TargetMode="External"/><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pn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3.xml"/><Relationship Id="rId11" Type="http://schemas.openxmlformats.org/officeDocument/2006/relationships/image" Target="../media/image7.png"/><Relationship Id="rId5" Type="http://schemas.openxmlformats.org/officeDocument/2006/relationships/diagramQuickStyle" Target="../diagrams/quickStyle3.xml"/><Relationship Id="rId10" Type="http://schemas.openxmlformats.org/officeDocument/2006/relationships/image" Target="../media/image6.png"/><Relationship Id="rId4" Type="http://schemas.openxmlformats.org/officeDocument/2006/relationships/diagramLayout" Target="../diagrams/layout3.xml"/><Relationship Id="rId9" Type="http://schemas.openxmlformats.org/officeDocument/2006/relationships/image" Target="../media/image5.emf"/><Relationship Id="rId1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diagramColors" Target="../diagrams/colors4.xml"/><Relationship Id="rId11" Type="http://schemas.openxmlformats.org/officeDocument/2006/relationships/image" Target="../media/image14.emf"/><Relationship Id="rId5" Type="http://schemas.openxmlformats.org/officeDocument/2006/relationships/diagramQuickStyle" Target="../diagrams/quickStyle4.xml"/><Relationship Id="rId10" Type="http://schemas.openxmlformats.org/officeDocument/2006/relationships/image" Target="../media/image13.png"/><Relationship Id="rId4" Type="http://schemas.openxmlformats.org/officeDocument/2006/relationships/diagramLayout" Target="../diagrams/layout4.xml"/><Relationship Id="rId9" Type="http://schemas.openxmlformats.org/officeDocument/2006/relationships/image" Target="../media/image12.emf"/></Relationships>
</file>

<file path=ppt/slides/_rels/slide9.xml.rels><?xml version="1.0" encoding="UTF-8" standalone="yes"?>
<Relationships xmlns="http://schemas.openxmlformats.org/package/2006/relationships"><Relationship Id="rId8" Type="http://schemas.microsoft.com/office/2007/relationships/diagramDrawing" Target="../diagrams/drawing5.xml"/><Relationship Id="rId13"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diagramColors" Target="../diagrams/colors5.xml"/><Relationship Id="rId12"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diagramQuickStyle" Target="../diagrams/quickStyle5.xml"/><Relationship Id="rId11" Type="http://schemas.openxmlformats.org/officeDocument/2006/relationships/image" Target="../media/image18.png"/><Relationship Id="rId5" Type="http://schemas.openxmlformats.org/officeDocument/2006/relationships/diagramLayout" Target="../diagrams/layout5.xml"/><Relationship Id="rId10" Type="http://schemas.openxmlformats.org/officeDocument/2006/relationships/image" Target="../media/image17.png"/><Relationship Id="rId4" Type="http://schemas.openxmlformats.org/officeDocument/2006/relationships/diagramData" Target="../diagrams/data5.xml"/><Relationship Id="rId9" Type="http://schemas.openxmlformats.org/officeDocument/2006/relationships/image" Target="../media/image16.png"/><Relationship Id="rId1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F327F83-D0EF-4B4A-BACD-2A8AFF653C17}"/>
              </a:ext>
            </a:extLst>
          </p:cNvPr>
          <p:cNvSpPr/>
          <p:nvPr/>
        </p:nvSpPr>
        <p:spPr>
          <a:xfrm>
            <a:off x="1" y="0"/>
            <a:ext cx="9144000"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 name="Oval 47">
            <a:extLst>
              <a:ext uri="{FF2B5EF4-FFF2-40B4-BE49-F238E27FC236}">
                <a16:creationId xmlns:a16="http://schemas.microsoft.com/office/drawing/2014/main" id="{7943F73B-3A66-4086-82EA-931F8AFC55DB}"/>
              </a:ext>
            </a:extLst>
          </p:cNvPr>
          <p:cNvSpPr/>
          <p:nvPr/>
        </p:nvSpPr>
        <p:spPr>
          <a:xfrm>
            <a:off x="5514976" y="399734"/>
            <a:ext cx="2949326" cy="2949325"/>
          </a:xfrm>
          <a:prstGeom prst="ellipse">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Oval 42">
            <a:extLst>
              <a:ext uri="{FF2B5EF4-FFF2-40B4-BE49-F238E27FC236}">
                <a16:creationId xmlns:a16="http://schemas.microsoft.com/office/drawing/2014/main" id="{C6412365-456C-4B43-95B1-E9318B8F86D3}"/>
              </a:ext>
            </a:extLst>
          </p:cNvPr>
          <p:cNvSpPr/>
          <p:nvPr/>
        </p:nvSpPr>
        <p:spPr>
          <a:xfrm>
            <a:off x="679699" y="1794442"/>
            <a:ext cx="2949326" cy="2949325"/>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 name="Oval 48">
            <a:extLst>
              <a:ext uri="{FF2B5EF4-FFF2-40B4-BE49-F238E27FC236}">
                <a16:creationId xmlns:a16="http://schemas.microsoft.com/office/drawing/2014/main" id="{B2FCA682-3752-4EAE-9899-05671C60DA68}"/>
              </a:ext>
            </a:extLst>
          </p:cNvPr>
          <p:cNvSpPr/>
          <p:nvPr/>
        </p:nvSpPr>
        <p:spPr>
          <a:xfrm>
            <a:off x="3097338" y="1097088"/>
            <a:ext cx="2949326" cy="2949325"/>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8" name="Freeform: Shape 97">
            <a:extLst>
              <a:ext uri="{FF2B5EF4-FFF2-40B4-BE49-F238E27FC236}">
                <a16:creationId xmlns:a16="http://schemas.microsoft.com/office/drawing/2014/main" id="{0D70504E-100B-4B9F-9593-9A13A3147F41}"/>
              </a:ext>
            </a:extLst>
          </p:cNvPr>
          <p:cNvSpPr/>
          <p:nvPr/>
        </p:nvSpPr>
        <p:spPr>
          <a:xfrm>
            <a:off x="5695554" y="580310"/>
            <a:ext cx="2588171" cy="2588171"/>
          </a:xfrm>
          <a:custGeom>
            <a:avLst/>
            <a:gdLst>
              <a:gd name="connsiteX0" fmla="*/ 813024 w 3450894"/>
              <a:gd name="connsiteY0" fmla="*/ 260711 h 3450894"/>
              <a:gd name="connsiteX1" fmla="*/ 1725448 w 3450894"/>
              <a:gd name="connsiteY1" fmla="*/ 0 h 3450894"/>
              <a:gd name="connsiteX2" fmla="*/ 3441988 w 3450894"/>
              <a:gd name="connsiteY2" fmla="*/ 1549031 h 3450894"/>
              <a:gd name="connsiteX3" fmla="*/ 3450418 w 3450894"/>
              <a:gd name="connsiteY3" fmla="*/ 1715963 h 3450894"/>
              <a:gd name="connsiteX4" fmla="*/ 3450417 w 3450894"/>
              <a:gd name="connsiteY4" fmla="*/ 1715963 h 3450894"/>
              <a:gd name="connsiteX5" fmla="*/ 3450894 w 3450894"/>
              <a:gd name="connsiteY5" fmla="*/ 1725448 h 3450894"/>
              <a:gd name="connsiteX6" fmla="*/ 1725447 w 3450894"/>
              <a:gd name="connsiteY6" fmla="*/ 3450894 h 3450894"/>
              <a:gd name="connsiteX7" fmla="*/ 0 w 3450894"/>
              <a:gd name="connsiteY7" fmla="*/ 1725448 h 3450894"/>
              <a:gd name="connsiteX8" fmla="*/ 480 w 3450894"/>
              <a:gd name="connsiteY8" fmla="*/ 1715963 h 3450894"/>
              <a:gd name="connsiteX9" fmla="*/ 1896806 w 3450894"/>
              <a:gd name="connsiteY9" fmla="*/ 1715963 h 3450894"/>
              <a:gd name="connsiteX10" fmla="*/ 480 w 3450894"/>
              <a:gd name="connsiteY10" fmla="*/ 1715963 h 3450894"/>
              <a:gd name="connsiteX11" fmla="*/ 8908 w 3450894"/>
              <a:gd name="connsiteY11" fmla="*/ 1549031 h 3450894"/>
              <a:gd name="connsiteX12" fmla="*/ 813024 w 3450894"/>
              <a:gd name="connsiteY12" fmla="*/ 260711 h 3450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50894" h="3450894">
                <a:moveTo>
                  <a:pt x="813024" y="260711"/>
                </a:moveTo>
                <a:cubicBezTo>
                  <a:pt x="1077714" y="95479"/>
                  <a:pt x="1390431" y="0"/>
                  <a:pt x="1725448" y="0"/>
                </a:cubicBezTo>
                <a:cubicBezTo>
                  <a:pt x="2618828" y="0"/>
                  <a:pt x="3353627" y="678965"/>
                  <a:pt x="3441988" y="1549031"/>
                </a:cubicBezTo>
                <a:lnTo>
                  <a:pt x="3450418" y="1715963"/>
                </a:lnTo>
                <a:lnTo>
                  <a:pt x="3450417" y="1715963"/>
                </a:lnTo>
                <a:lnTo>
                  <a:pt x="3450894" y="1725448"/>
                </a:lnTo>
                <a:cubicBezTo>
                  <a:pt x="3450895" y="2678385"/>
                  <a:pt x="2678385" y="3450894"/>
                  <a:pt x="1725447" y="3450894"/>
                </a:cubicBezTo>
                <a:cubicBezTo>
                  <a:pt x="772509" y="3450894"/>
                  <a:pt x="0" y="2678385"/>
                  <a:pt x="0" y="1725448"/>
                </a:cubicBezTo>
                <a:lnTo>
                  <a:pt x="480" y="1715963"/>
                </a:lnTo>
                <a:lnTo>
                  <a:pt x="1896806" y="1715963"/>
                </a:lnTo>
                <a:lnTo>
                  <a:pt x="480" y="1715963"/>
                </a:lnTo>
                <a:lnTo>
                  <a:pt x="8908" y="1549031"/>
                </a:lnTo>
                <a:cubicBezTo>
                  <a:pt x="64133" y="1005240"/>
                  <a:pt x="371874" y="536097"/>
                  <a:pt x="813024" y="26071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56" name="Group 55">
            <a:extLst>
              <a:ext uri="{FF2B5EF4-FFF2-40B4-BE49-F238E27FC236}">
                <a16:creationId xmlns:a16="http://schemas.microsoft.com/office/drawing/2014/main" id="{8DE247C7-AF0B-4E63-9FA3-950F6A6D44DC}"/>
              </a:ext>
            </a:extLst>
          </p:cNvPr>
          <p:cNvGrpSpPr/>
          <p:nvPr/>
        </p:nvGrpSpPr>
        <p:grpSpPr>
          <a:xfrm rot="1800000">
            <a:off x="5695554" y="580310"/>
            <a:ext cx="2588171" cy="2588171"/>
            <a:chOff x="4519530" y="2222500"/>
            <a:chExt cx="1375068" cy="1375068"/>
          </a:xfrm>
        </p:grpSpPr>
        <p:sp>
          <p:nvSpPr>
            <p:cNvPr id="57" name="Freeform: Shape 56">
              <a:extLst>
                <a:ext uri="{FF2B5EF4-FFF2-40B4-BE49-F238E27FC236}">
                  <a16:creationId xmlns:a16="http://schemas.microsoft.com/office/drawing/2014/main" id="{29A800C9-0277-46D7-9715-4C3EEA7AFAAF}"/>
                </a:ext>
              </a:extLst>
            </p:cNvPr>
            <p:cNvSpPr/>
            <p:nvPr/>
          </p:nvSpPr>
          <p:spPr>
            <a:xfrm>
              <a:off x="4519721" y="2222500"/>
              <a:ext cx="1374687" cy="683755"/>
            </a:xfrm>
            <a:custGeom>
              <a:avLst/>
              <a:gdLst>
                <a:gd name="connsiteX0" fmla="*/ 812967 w 1625935"/>
                <a:gd name="connsiteY0" fmla="*/ 0 h 808723"/>
                <a:gd name="connsiteX1" fmla="*/ 1621962 w 1625935"/>
                <a:gd name="connsiteY1" fmla="*/ 730049 h 808723"/>
                <a:gd name="connsiteX2" fmla="*/ 1625935 w 1625935"/>
                <a:gd name="connsiteY2" fmla="*/ 808723 h 808723"/>
                <a:gd name="connsiteX3" fmla="*/ 0 w 1625935"/>
                <a:gd name="connsiteY3" fmla="*/ 808723 h 808723"/>
                <a:gd name="connsiteX4" fmla="*/ 3972 w 1625935"/>
                <a:gd name="connsiteY4" fmla="*/ 730049 h 808723"/>
                <a:gd name="connsiteX5" fmla="*/ 812967 w 1625935"/>
                <a:gd name="connsiteY5" fmla="*/ 0 h 80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5935" h="808723">
                  <a:moveTo>
                    <a:pt x="812967" y="0"/>
                  </a:moveTo>
                  <a:cubicBezTo>
                    <a:pt x="1234012" y="0"/>
                    <a:pt x="1580318" y="319992"/>
                    <a:pt x="1621962" y="730049"/>
                  </a:cubicBezTo>
                  <a:lnTo>
                    <a:pt x="1625935" y="808723"/>
                  </a:lnTo>
                  <a:lnTo>
                    <a:pt x="0" y="808723"/>
                  </a:lnTo>
                  <a:lnTo>
                    <a:pt x="3972" y="730049"/>
                  </a:lnTo>
                  <a:cubicBezTo>
                    <a:pt x="45616" y="319992"/>
                    <a:pt x="391923" y="0"/>
                    <a:pt x="81296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Freeform: Shape 57">
              <a:extLst>
                <a:ext uri="{FF2B5EF4-FFF2-40B4-BE49-F238E27FC236}">
                  <a16:creationId xmlns:a16="http://schemas.microsoft.com/office/drawing/2014/main" id="{3889D9F0-B513-4337-9AA8-0C170BA88A2F}"/>
                </a:ext>
              </a:extLst>
            </p:cNvPr>
            <p:cNvSpPr/>
            <p:nvPr/>
          </p:nvSpPr>
          <p:spPr>
            <a:xfrm>
              <a:off x="4519530" y="2906255"/>
              <a:ext cx="1375068" cy="691313"/>
            </a:xfrm>
            <a:custGeom>
              <a:avLst/>
              <a:gdLst>
                <a:gd name="connsiteX0" fmla="*/ 226 w 1626386"/>
                <a:gd name="connsiteY0" fmla="*/ 0 h 817663"/>
                <a:gd name="connsiteX1" fmla="*/ 1626161 w 1626386"/>
                <a:gd name="connsiteY1" fmla="*/ 0 h 817663"/>
                <a:gd name="connsiteX2" fmla="*/ 1626386 w 1626386"/>
                <a:gd name="connsiteY2" fmla="*/ 4470 h 817663"/>
                <a:gd name="connsiteX3" fmla="*/ 813193 w 1626386"/>
                <a:gd name="connsiteY3" fmla="*/ 817663 h 817663"/>
                <a:gd name="connsiteX4" fmla="*/ 0 w 1626386"/>
                <a:gd name="connsiteY4" fmla="*/ 4470 h 817663"/>
                <a:gd name="connsiteX5" fmla="*/ 226 w 1626386"/>
                <a:gd name="connsiteY5" fmla="*/ 0 h 817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6386" h="817663">
                  <a:moveTo>
                    <a:pt x="226" y="0"/>
                  </a:moveTo>
                  <a:lnTo>
                    <a:pt x="1626161" y="0"/>
                  </a:lnTo>
                  <a:lnTo>
                    <a:pt x="1626386" y="4470"/>
                  </a:lnTo>
                  <a:cubicBezTo>
                    <a:pt x="1626386" y="453584"/>
                    <a:pt x="1262307" y="817663"/>
                    <a:pt x="813193" y="817663"/>
                  </a:cubicBezTo>
                  <a:cubicBezTo>
                    <a:pt x="364079" y="817663"/>
                    <a:pt x="0" y="453584"/>
                    <a:pt x="0" y="4470"/>
                  </a:cubicBezTo>
                  <a:lnTo>
                    <a:pt x="226" y="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96" name="Freeform: Shape 95">
            <a:extLst>
              <a:ext uri="{FF2B5EF4-FFF2-40B4-BE49-F238E27FC236}">
                <a16:creationId xmlns:a16="http://schemas.microsoft.com/office/drawing/2014/main" id="{502897B4-C367-4261-BA1B-139BCAE93D1D}"/>
              </a:ext>
            </a:extLst>
          </p:cNvPr>
          <p:cNvSpPr/>
          <p:nvPr/>
        </p:nvSpPr>
        <p:spPr>
          <a:xfrm>
            <a:off x="3277915" y="1277664"/>
            <a:ext cx="2588171" cy="2588171"/>
          </a:xfrm>
          <a:custGeom>
            <a:avLst/>
            <a:gdLst>
              <a:gd name="connsiteX0" fmla="*/ 813024 w 3450894"/>
              <a:gd name="connsiteY0" fmla="*/ 260711 h 3450894"/>
              <a:gd name="connsiteX1" fmla="*/ 1725448 w 3450894"/>
              <a:gd name="connsiteY1" fmla="*/ 0 h 3450894"/>
              <a:gd name="connsiteX2" fmla="*/ 3441988 w 3450894"/>
              <a:gd name="connsiteY2" fmla="*/ 1549031 h 3450894"/>
              <a:gd name="connsiteX3" fmla="*/ 3450418 w 3450894"/>
              <a:gd name="connsiteY3" fmla="*/ 1715963 h 3450894"/>
              <a:gd name="connsiteX4" fmla="*/ 3450417 w 3450894"/>
              <a:gd name="connsiteY4" fmla="*/ 1715963 h 3450894"/>
              <a:gd name="connsiteX5" fmla="*/ 3450894 w 3450894"/>
              <a:gd name="connsiteY5" fmla="*/ 1725448 h 3450894"/>
              <a:gd name="connsiteX6" fmla="*/ 1725447 w 3450894"/>
              <a:gd name="connsiteY6" fmla="*/ 3450894 h 3450894"/>
              <a:gd name="connsiteX7" fmla="*/ 0 w 3450894"/>
              <a:gd name="connsiteY7" fmla="*/ 1725448 h 3450894"/>
              <a:gd name="connsiteX8" fmla="*/ 480 w 3450894"/>
              <a:gd name="connsiteY8" fmla="*/ 1715963 h 3450894"/>
              <a:gd name="connsiteX9" fmla="*/ 1896806 w 3450894"/>
              <a:gd name="connsiteY9" fmla="*/ 1715963 h 3450894"/>
              <a:gd name="connsiteX10" fmla="*/ 480 w 3450894"/>
              <a:gd name="connsiteY10" fmla="*/ 1715963 h 3450894"/>
              <a:gd name="connsiteX11" fmla="*/ 8908 w 3450894"/>
              <a:gd name="connsiteY11" fmla="*/ 1549031 h 3450894"/>
              <a:gd name="connsiteX12" fmla="*/ 813024 w 3450894"/>
              <a:gd name="connsiteY12" fmla="*/ 260711 h 3450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50894" h="3450894">
                <a:moveTo>
                  <a:pt x="813024" y="260711"/>
                </a:moveTo>
                <a:cubicBezTo>
                  <a:pt x="1077714" y="95479"/>
                  <a:pt x="1390431" y="0"/>
                  <a:pt x="1725448" y="0"/>
                </a:cubicBezTo>
                <a:cubicBezTo>
                  <a:pt x="2618828" y="0"/>
                  <a:pt x="3353627" y="678965"/>
                  <a:pt x="3441988" y="1549031"/>
                </a:cubicBezTo>
                <a:lnTo>
                  <a:pt x="3450418" y="1715963"/>
                </a:lnTo>
                <a:lnTo>
                  <a:pt x="3450417" y="1715963"/>
                </a:lnTo>
                <a:lnTo>
                  <a:pt x="3450894" y="1725448"/>
                </a:lnTo>
                <a:cubicBezTo>
                  <a:pt x="3450895" y="2678385"/>
                  <a:pt x="2678385" y="3450894"/>
                  <a:pt x="1725447" y="3450894"/>
                </a:cubicBezTo>
                <a:cubicBezTo>
                  <a:pt x="772509" y="3450894"/>
                  <a:pt x="0" y="2678385"/>
                  <a:pt x="0" y="1725448"/>
                </a:cubicBezTo>
                <a:lnTo>
                  <a:pt x="480" y="1715963"/>
                </a:lnTo>
                <a:lnTo>
                  <a:pt x="1896806" y="1715963"/>
                </a:lnTo>
                <a:lnTo>
                  <a:pt x="480" y="1715963"/>
                </a:lnTo>
                <a:lnTo>
                  <a:pt x="8908" y="1549031"/>
                </a:lnTo>
                <a:cubicBezTo>
                  <a:pt x="64133" y="1005240"/>
                  <a:pt x="371874" y="536097"/>
                  <a:pt x="813024" y="26071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50" name="Group 49">
            <a:extLst>
              <a:ext uri="{FF2B5EF4-FFF2-40B4-BE49-F238E27FC236}">
                <a16:creationId xmlns:a16="http://schemas.microsoft.com/office/drawing/2014/main" id="{C8915FC7-A7D1-49C1-B75B-AA783C248C31}"/>
              </a:ext>
            </a:extLst>
          </p:cNvPr>
          <p:cNvGrpSpPr/>
          <p:nvPr/>
        </p:nvGrpSpPr>
        <p:grpSpPr>
          <a:xfrm rot="1800000">
            <a:off x="860277" y="1975018"/>
            <a:ext cx="2588171" cy="2588171"/>
            <a:chOff x="4519530" y="2222500"/>
            <a:chExt cx="1375068" cy="1375068"/>
          </a:xfrm>
        </p:grpSpPr>
        <p:sp>
          <p:nvSpPr>
            <p:cNvPr id="51" name="Freeform: Shape 50">
              <a:extLst>
                <a:ext uri="{FF2B5EF4-FFF2-40B4-BE49-F238E27FC236}">
                  <a16:creationId xmlns:a16="http://schemas.microsoft.com/office/drawing/2014/main" id="{12FACE5A-C7C5-49DA-A024-C7E5BD674D17}"/>
                </a:ext>
              </a:extLst>
            </p:cNvPr>
            <p:cNvSpPr/>
            <p:nvPr/>
          </p:nvSpPr>
          <p:spPr>
            <a:xfrm>
              <a:off x="4519721" y="2222500"/>
              <a:ext cx="1374687" cy="683755"/>
            </a:xfrm>
            <a:custGeom>
              <a:avLst/>
              <a:gdLst>
                <a:gd name="connsiteX0" fmla="*/ 812967 w 1625935"/>
                <a:gd name="connsiteY0" fmla="*/ 0 h 808723"/>
                <a:gd name="connsiteX1" fmla="*/ 1621962 w 1625935"/>
                <a:gd name="connsiteY1" fmla="*/ 730049 h 808723"/>
                <a:gd name="connsiteX2" fmla="*/ 1625935 w 1625935"/>
                <a:gd name="connsiteY2" fmla="*/ 808723 h 808723"/>
                <a:gd name="connsiteX3" fmla="*/ 0 w 1625935"/>
                <a:gd name="connsiteY3" fmla="*/ 808723 h 808723"/>
                <a:gd name="connsiteX4" fmla="*/ 3972 w 1625935"/>
                <a:gd name="connsiteY4" fmla="*/ 730049 h 808723"/>
                <a:gd name="connsiteX5" fmla="*/ 812967 w 1625935"/>
                <a:gd name="connsiteY5" fmla="*/ 0 h 80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5935" h="808723">
                  <a:moveTo>
                    <a:pt x="812967" y="0"/>
                  </a:moveTo>
                  <a:cubicBezTo>
                    <a:pt x="1234012" y="0"/>
                    <a:pt x="1580318" y="319992"/>
                    <a:pt x="1621962" y="730049"/>
                  </a:cubicBezTo>
                  <a:lnTo>
                    <a:pt x="1625935" y="808723"/>
                  </a:lnTo>
                  <a:lnTo>
                    <a:pt x="0" y="808723"/>
                  </a:lnTo>
                  <a:lnTo>
                    <a:pt x="3972" y="730049"/>
                  </a:lnTo>
                  <a:cubicBezTo>
                    <a:pt x="45616" y="319992"/>
                    <a:pt x="391923" y="0"/>
                    <a:pt x="81296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Freeform: Shape 51">
              <a:extLst>
                <a:ext uri="{FF2B5EF4-FFF2-40B4-BE49-F238E27FC236}">
                  <a16:creationId xmlns:a16="http://schemas.microsoft.com/office/drawing/2014/main" id="{1F4BBCC7-6A53-4C1A-983E-D331EA651AA4}"/>
                </a:ext>
              </a:extLst>
            </p:cNvPr>
            <p:cNvSpPr/>
            <p:nvPr/>
          </p:nvSpPr>
          <p:spPr>
            <a:xfrm>
              <a:off x="4519530" y="2906255"/>
              <a:ext cx="1375068" cy="691313"/>
            </a:xfrm>
            <a:custGeom>
              <a:avLst/>
              <a:gdLst>
                <a:gd name="connsiteX0" fmla="*/ 226 w 1626386"/>
                <a:gd name="connsiteY0" fmla="*/ 0 h 817663"/>
                <a:gd name="connsiteX1" fmla="*/ 1626161 w 1626386"/>
                <a:gd name="connsiteY1" fmla="*/ 0 h 817663"/>
                <a:gd name="connsiteX2" fmla="*/ 1626386 w 1626386"/>
                <a:gd name="connsiteY2" fmla="*/ 4470 h 817663"/>
                <a:gd name="connsiteX3" fmla="*/ 813193 w 1626386"/>
                <a:gd name="connsiteY3" fmla="*/ 817663 h 817663"/>
                <a:gd name="connsiteX4" fmla="*/ 0 w 1626386"/>
                <a:gd name="connsiteY4" fmla="*/ 4470 h 817663"/>
                <a:gd name="connsiteX5" fmla="*/ 226 w 1626386"/>
                <a:gd name="connsiteY5" fmla="*/ 0 h 817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6386" h="817663">
                  <a:moveTo>
                    <a:pt x="226" y="0"/>
                  </a:moveTo>
                  <a:lnTo>
                    <a:pt x="1626161" y="0"/>
                  </a:lnTo>
                  <a:lnTo>
                    <a:pt x="1626386" y="4470"/>
                  </a:lnTo>
                  <a:cubicBezTo>
                    <a:pt x="1626386" y="453584"/>
                    <a:pt x="1262307" y="817663"/>
                    <a:pt x="813193" y="817663"/>
                  </a:cubicBezTo>
                  <a:cubicBezTo>
                    <a:pt x="364079" y="817663"/>
                    <a:pt x="0" y="453584"/>
                    <a:pt x="0" y="4470"/>
                  </a:cubicBezTo>
                  <a:lnTo>
                    <a:pt x="226" y="0"/>
                  </a:lnTo>
                  <a:close/>
                </a:path>
              </a:pathLst>
            </a:cu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53" name="Group 52">
            <a:extLst>
              <a:ext uri="{FF2B5EF4-FFF2-40B4-BE49-F238E27FC236}">
                <a16:creationId xmlns:a16="http://schemas.microsoft.com/office/drawing/2014/main" id="{03439127-3FB8-40AC-A580-7FCAB77D65F6}"/>
              </a:ext>
            </a:extLst>
          </p:cNvPr>
          <p:cNvGrpSpPr/>
          <p:nvPr/>
        </p:nvGrpSpPr>
        <p:grpSpPr>
          <a:xfrm rot="1800000">
            <a:off x="3277915" y="1277664"/>
            <a:ext cx="2588171" cy="2588171"/>
            <a:chOff x="4519530" y="2222500"/>
            <a:chExt cx="1375068" cy="1375068"/>
          </a:xfrm>
        </p:grpSpPr>
        <p:sp>
          <p:nvSpPr>
            <p:cNvPr id="54" name="Freeform: Shape 53">
              <a:extLst>
                <a:ext uri="{FF2B5EF4-FFF2-40B4-BE49-F238E27FC236}">
                  <a16:creationId xmlns:a16="http://schemas.microsoft.com/office/drawing/2014/main" id="{64E8CB59-FAE9-494C-A3E4-0734C1B1A2F0}"/>
                </a:ext>
              </a:extLst>
            </p:cNvPr>
            <p:cNvSpPr/>
            <p:nvPr/>
          </p:nvSpPr>
          <p:spPr>
            <a:xfrm>
              <a:off x="4519721" y="2222500"/>
              <a:ext cx="1374687" cy="683755"/>
            </a:xfrm>
            <a:custGeom>
              <a:avLst/>
              <a:gdLst>
                <a:gd name="connsiteX0" fmla="*/ 812967 w 1625935"/>
                <a:gd name="connsiteY0" fmla="*/ 0 h 808723"/>
                <a:gd name="connsiteX1" fmla="*/ 1621962 w 1625935"/>
                <a:gd name="connsiteY1" fmla="*/ 730049 h 808723"/>
                <a:gd name="connsiteX2" fmla="*/ 1625935 w 1625935"/>
                <a:gd name="connsiteY2" fmla="*/ 808723 h 808723"/>
                <a:gd name="connsiteX3" fmla="*/ 0 w 1625935"/>
                <a:gd name="connsiteY3" fmla="*/ 808723 h 808723"/>
                <a:gd name="connsiteX4" fmla="*/ 3972 w 1625935"/>
                <a:gd name="connsiteY4" fmla="*/ 730049 h 808723"/>
                <a:gd name="connsiteX5" fmla="*/ 812967 w 1625935"/>
                <a:gd name="connsiteY5" fmla="*/ 0 h 80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5935" h="808723">
                  <a:moveTo>
                    <a:pt x="812967" y="0"/>
                  </a:moveTo>
                  <a:cubicBezTo>
                    <a:pt x="1234012" y="0"/>
                    <a:pt x="1580318" y="319992"/>
                    <a:pt x="1621962" y="730049"/>
                  </a:cubicBezTo>
                  <a:lnTo>
                    <a:pt x="1625935" y="808723"/>
                  </a:lnTo>
                  <a:lnTo>
                    <a:pt x="0" y="808723"/>
                  </a:lnTo>
                  <a:lnTo>
                    <a:pt x="3972" y="730049"/>
                  </a:lnTo>
                  <a:cubicBezTo>
                    <a:pt x="45616" y="319992"/>
                    <a:pt x="391923" y="0"/>
                    <a:pt x="8129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5" name="Freeform: Shape 54">
              <a:extLst>
                <a:ext uri="{FF2B5EF4-FFF2-40B4-BE49-F238E27FC236}">
                  <a16:creationId xmlns:a16="http://schemas.microsoft.com/office/drawing/2014/main" id="{AE102CD3-3785-4C2F-B0E4-A92764DC72C3}"/>
                </a:ext>
              </a:extLst>
            </p:cNvPr>
            <p:cNvSpPr/>
            <p:nvPr/>
          </p:nvSpPr>
          <p:spPr>
            <a:xfrm>
              <a:off x="4519530" y="2906255"/>
              <a:ext cx="1375068" cy="691313"/>
            </a:xfrm>
            <a:custGeom>
              <a:avLst/>
              <a:gdLst>
                <a:gd name="connsiteX0" fmla="*/ 226 w 1626386"/>
                <a:gd name="connsiteY0" fmla="*/ 0 h 817663"/>
                <a:gd name="connsiteX1" fmla="*/ 1626161 w 1626386"/>
                <a:gd name="connsiteY1" fmla="*/ 0 h 817663"/>
                <a:gd name="connsiteX2" fmla="*/ 1626386 w 1626386"/>
                <a:gd name="connsiteY2" fmla="*/ 4470 h 817663"/>
                <a:gd name="connsiteX3" fmla="*/ 813193 w 1626386"/>
                <a:gd name="connsiteY3" fmla="*/ 817663 h 817663"/>
                <a:gd name="connsiteX4" fmla="*/ 0 w 1626386"/>
                <a:gd name="connsiteY4" fmla="*/ 4470 h 817663"/>
                <a:gd name="connsiteX5" fmla="*/ 226 w 1626386"/>
                <a:gd name="connsiteY5" fmla="*/ 0 h 817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6386" h="817663">
                  <a:moveTo>
                    <a:pt x="226" y="0"/>
                  </a:moveTo>
                  <a:lnTo>
                    <a:pt x="1626161" y="0"/>
                  </a:lnTo>
                  <a:lnTo>
                    <a:pt x="1626386" y="4470"/>
                  </a:lnTo>
                  <a:cubicBezTo>
                    <a:pt x="1626386" y="453584"/>
                    <a:pt x="1262307" y="817663"/>
                    <a:pt x="813193" y="817663"/>
                  </a:cubicBezTo>
                  <a:cubicBezTo>
                    <a:pt x="364079" y="817663"/>
                    <a:pt x="0" y="453584"/>
                    <a:pt x="0" y="4470"/>
                  </a:cubicBezTo>
                  <a:lnTo>
                    <a:pt x="226" y="0"/>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 name="文本框 1"/>
          <p:cNvSpPr txBox="1"/>
          <p:nvPr/>
        </p:nvSpPr>
        <p:spPr>
          <a:xfrm>
            <a:off x="1692528" y="1301965"/>
            <a:ext cx="5940238" cy="3139321"/>
          </a:xfrm>
          <a:prstGeom prst="rect">
            <a:avLst/>
          </a:prstGeom>
          <a:noFill/>
        </p:spPr>
        <p:txBody>
          <a:bodyPr wrap="square" rtlCol="0">
            <a:spAutoFit/>
          </a:bodyPr>
          <a:lstStyle/>
          <a:p>
            <a:pPr algn="ctr"/>
            <a:r>
              <a:rPr lang="zh-CN" altLang="en-US" sz="45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齐鲁理工学院线上面试</a:t>
            </a:r>
            <a:endParaRPr lang="en-US" altLang="zh-CN" sz="45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algn="ctr"/>
            <a:r>
              <a:rPr lang="en-US" altLang="zh-CN" sz="36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36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数字图像处理</a:t>
            </a:r>
            <a:r>
              <a:rPr lang="en-US" altLang="zh-CN" sz="36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36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课程试讲</a:t>
            </a:r>
            <a:endParaRPr lang="en-US" altLang="zh-CN" sz="36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algn="ctr"/>
            <a:endParaRPr lang="en-US" altLang="zh-CN" sz="45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algn="ctr"/>
            <a:r>
              <a:rPr lang="zh-CN" altLang="en-US" sz="24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西北师范大学 </a:t>
            </a:r>
            <a:endParaRPr lang="en-US" altLang="zh-CN" sz="24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algn="ctr"/>
            <a:r>
              <a:rPr lang="en-US" altLang="zh-CN" sz="24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XXX</a:t>
            </a:r>
            <a:r>
              <a:rPr lang="zh-CN" altLang="en-US" sz="24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4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algn="ctr"/>
            <a:r>
              <a:rPr lang="en-US" altLang="zh-CN" sz="24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2024</a:t>
            </a:r>
            <a:r>
              <a:rPr lang="zh-CN" altLang="en-US" sz="24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年</a:t>
            </a:r>
            <a:r>
              <a:rPr lang="en-US" altLang="zh-CN" sz="24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sz="24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月</a:t>
            </a:r>
            <a:r>
              <a:rPr lang="en-US" altLang="zh-CN" sz="24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17</a:t>
            </a:r>
            <a:r>
              <a:rPr lang="zh-CN" altLang="en-US" sz="24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日</a:t>
            </a:r>
          </a:p>
        </p:txBody>
      </p:sp>
    </p:spTree>
    <p:extLst>
      <p:ext uri="{BB962C8B-B14F-4D97-AF65-F5344CB8AC3E}">
        <p14:creationId xmlns:p14="http://schemas.microsoft.com/office/powerpoint/2010/main" val="1699531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291392"/>
            <a:ext cx="7438592" cy="458715"/>
          </a:xfrm>
          <a:prstGeom prst="rect">
            <a:avLst/>
          </a:prstGeom>
        </p:spPr>
        <p:txBody>
          <a:bodyPr wrap="square">
            <a:spAutoFit/>
          </a:bodyPr>
          <a:lstStyle/>
          <a:p>
            <a:pPr lvl="0">
              <a:lnSpc>
                <a:spcPct val="150000"/>
              </a:lnSpc>
            </a:pPr>
            <a:r>
              <a:rPr lang="zh-CN" altLang="en-US"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工作</a:t>
            </a:r>
            <a:r>
              <a:rPr lang="en-US" altLang="zh-CN"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基于</a:t>
            </a:r>
            <a:r>
              <a:rPr lang="en-US" altLang="zh-CN"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3D-Voronoi</a:t>
            </a:r>
            <a:r>
              <a:rPr lang="zh-CN" altLang="zh-CN"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改进</a:t>
            </a:r>
            <a:r>
              <a:rPr lang="en-US" altLang="zh-CN"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K-means</a:t>
            </a:r>
            <a:r>
              <a:rPr lang="zh-CN" altLang="zh-CN"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算法的</a:t>
            </a:r>
            <a:r>
              <a:rPr lang="en-US" altLang="zh-CN"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HWSNs</a:t>
            </a:r>
            <a:r>
              <a:rPr lang="zh-CN" altLang="zh-CN"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节能覆盖优化方法</a:t>
            </a:r>
            <a:endParaRPr lang="en-US" altLang="zh-CN"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2" name="图示 1"/>
          <p:cNvGraphicFramePr/>
          <p:nvPr>
            <p:extLst>
              <p:ext uri="{D42A27DB-BD31-4B8C-83A1-F6EECF244321}">
                <p14:modId xmlns:p14="http://schemas.microsoft.com/office/powerpoint/2010/main" val="3507376345"/>
              </p:ext>
            </p:extLst>
          </p:nvPr>
        </p:nvGraphicFramePr>
        <p:xfrm>
          <a:off x="4283968" y="846335"/>
          <a:ext cx="4752528" cy="4297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图片 5">
            <a:extLst>
              <a:ext uri="{FF2B5EF4-FFF2-40B4-BE49-F238E27FC236}">
                <a16:creationId xmlns:a16="http://schemas.microsoft.com/office/drawing/2014/main" id="{F4F3C295-47C1-86FC-B9CF-CD6BF6A62A1B}"/>
              </a:ext>
            </a:extLst>
          </p:cNvPr>
          <p:cNvPicPr>
            <a:picLocks noChangeAspect="1"/>
          </p:cNvPicPr>
          <p:nvPr/>
        </p:nvPicPr>
        <p:blipFill>
          <a:blip r:embed="rId8"/>
          <a:stretch>
            <a:fillRect/>
          </a:stretch>
        </p:blipFill>
        <p:spPr>
          <a:xfrm>
            <a:off x="4547089" y="1635646"/>
            <a:ext cx="2190845" cy="1548000"/>
          </a:xfrm>
          <a:prstGeom prst="rect">
            <a:avLst/>
          </a:prstGeom>
        </p:spPr>
      </p:pic>
      <p:pic>
        <p:nvPicPr>
          <p:cNvPr id="5" name="图片 4">
            <a:extLst>
              <a:ext uri="{FF2B5EF4-FFF2-40B4-BE49-F238E27FC236}">
                <a16:creationId xmlns:a16="http://schemas.microsoft.com/office/drawing/2014/main" id="{5CD41927-DB19-47CF-B9F9-229B4078E8F5}"/>
              </a:ext>
            </a:extLst>
          </p:cNvPr>
          <p:cNvPicPr>
            <a:picLocks noChangeAspect="1"/>
          </p:cNvPicPr>
          <p:nvPr/>
        </p:nvPicPr>
        <p:blipFill>
          <a:blip r:embed="rId9"/>
          <a:stretch>
            <a:fillRect/>
          </a:stretch>
        </p:blipFill>
        <p:spPr>
          <a:xfrm>
            <a:off x="4549042" y="1636216"/>
            <a:ext cx="2186940" cy="1546860"/>
          </a:xfrm>
          <a:prstGeom prst="rect">
            <a:avLst/>
          </a:prstGeom>
        </p:spPr>
      </p:pic>
      <p:pic>
        <p:nvPicPr>
          <p:cNvPr id="8" name="图片 7">
            <a:extLst>
              <a:ext uri="{FF2B5EF4-FFF2-40B4-BE49-F238E27FC236}">
                <a16:creationId xmlns:a16="http://schemas.microsoft.com/office/drawing/2014/main" id="{66C51FC4-BC2B-41E0-A8C8-2F1E71728645}"/>
              </a:ext>
            </a:extLst>
          </p:cNvPr>
          <p:cNvPicPr>
            <a:picLocks noChangeAspect="1"/>
          </p:cNvPicPr>
          <p:nvPr/>
        </p:nvPicPr>
        <p:blipFill>
          <a:blip r:embed="rId10"/>
          <a:stretch>
            <a:fillRect/>
          </a:stretch>
        </p:blipFill>
        <p:spPr>
          <a:xfrm>
            <a:off x="6735982" y="1869646"/>
            <a:ext cx="2253699" cy="1080000"/>
          </a:xfrm>
          <a:prstGeom prst="rect">
            <a:avLst/>
          </a:prstGeom>
        </p:spPr>
      </p:pic>
      <p:pic>
        <p:nvPicPr>
          <p:cNvPr id="12" name="图片 11">
            <a:extLst>
              <a:ext uri="{FF2B5EF4-FFF2-40B4-BE49-F238E27FC236}">
                <a16:creationId xmlns:a16="http://schemas.microsoft.com/office/drawing/2014/main" id="{4000C7FC-C356-43B8-A6C3-F585860A7C6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69195" y="750107"/>
            <a:ext cx="2484424" cy="4227934"/>
          </a:xfrm>
          <a:prstGeom prst="rect">
            <a:avLst/>
          </a:prstGeom>
        </p:spPr>
      </p:pic>
    </p:spTree>
    <p:extLst>
      <p:ext uri="{BB962C8B-B14F-4D97-AF65-F5344CB8AC3E}">
        <p14:creationId xmlns:p14="http://schemas.microsoft.com/office/powerpoint/2010/main" val="3153760632"/>
      </p:ext>
    </p:extLst>
  </p:cSld>
  <p:clrMapOvr>
    <a:masterClrMapping/>
  </p:clrMapOvr>
  <mc:AlternateContent xmlns:mc="http://schemas.openxmlformats.org/markup-compatibility/2006" xmlns:p14="http://schemas.microsoft.com/office/powerpoint/2010/main">
    <mc:Choice Requires="p14">
      <p:transition p14:dur="0" advTm="7935"/>
    </mc:Choice>
    <mc:Fallback xmlns="">
      <p:transition advTm="79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Graphic spid="2"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0018" y="338227"/>
            <a:ext cx="7272302" cy="458715"/>
          </a:xfrm>
          <a:prstGeom prst="rect">
            <a:avLst/>
          </a:prstGeom>
        </p:spPr>
        <p:txBody>
          <a:bodyPr wrap="square">
            <a:spAutoFit/>
          </a:bodyPr>
          <a:lstStyle/>
          <a:p>
            <a:pPr lvl="0">
              <a:lnSpc>
                <a:spcPct val="150000"/>
              </a:lnSpc>
            </a:pPr>
            <a:r>
              <a:rPr lang="zh-CN" altLang="en-US"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工作</a:t>
            </a:r>
            <a:r>
              <a:rPr lang="en-US" altLang="zh-CN"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基于改进文化基因算法</a:t>
            </a:r>
            <a:r>
              <a:rPr lang="zh-CN" altLang="en-US"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和节点互助策略</a:t>
            </a:r>
            <a:r>
              <a:rPr lang="zh-CN" altLang="zh-CN"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HWSNs</a:t>
            </a:r>
            <a:r>
              <a:rPr lang="zh-CN" altLang="zh-CN"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节能调度方法</a:t>
            </a:r>
            <a:endParaRPr lang="zh-CN" altLang="en-US"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 name="文本框 13">
            <a:extLst>
              <a:ext uri="{FF2B5EF4-FFF2-40B4-BE49-F238E27FC236}">
                <a16:creationId xmlns:a16="http://schemas.microsoft.com/office/drawing/2014/main" id="{570D7DE2-20C4-418D-AA8B-A483BBA76FE6}"/>
              </a:ext>
            </a:extLst>
          </p:cNvPr>
          <p:cNvSpPr txBox="1"/>
          <p:nvPr/>
        </p:nvSpPr>
        <p:spPr>
          <a:xfrm>
            <a:off x="146784" y="2940912"/>
            <a:ext cx="4048939" cy="1661480"/>
          </a:xfrm>
          <a:prstGeom prst="rect">
            <a:avLst/>
          </a:prstGeom>
          <a:noFill/>
        </p:spPr>
        <p:txBody>
          <a:bodyPr wrap="square">
            <a:spAutoFit/>
          </a:bodyPr>
          <a:lstStyle/>
          <a:p>
            <a:pPr indent="0" algn="just">
              <a:lnSpc>
                <a:spcPct val="130000"/>
              </a:lnSpc>
              <a:buFont typeface="Arial" panose="020B0604020202020204" pitchFamily="34" charset="0"/>
              <a:buNone/>
            </a:pPr>
            <a:r>
              <a:rPr lang="zh-CN" altLang="zh-CN" sz="16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针对</a:t>
            </a:r>
            <a:r>
              <a:rPr lang="zh-CN" altLang="zh-CN"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性能</a:t>
            </a:r>
            <a:r>
              <a:rPr lang="en-US" altLang="zh-CN"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HWSNs</a:t>
            </a:r>
            <a:r>
              <a:rPr lang="zh-CN" altLang="zh-CN" sz="16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大规模的部署节点后，产生覆盖冗余和信道冲突及节点能耗不均衡的问题，提出一种基于改进文化基因算法和节点互助策略的节能调度方法</a:t>
            </a:r>
            <a:r>
              <a:rPr lang="en-US" altLang="zh-CN" sz="16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IMA-NCS-3D</a:t>
            </a:r>
            <a:r>
              <a:rPr lang="zh-CN" altLang="zh-CN" sz="16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6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indent="0" algn="just">
              <a:lnSpc>
                <a:spcPct val="130000"/>
              </a:lnSpc>
              <a:buFont typeface="Arial" panose="020B0604020202020204" pitchFamily="34" charset="0"/>
              <a:buNone/>
            </a:pPr>
            <a:r>
              <a:rPr lang="zh-CN" altLang="en-US" sz="16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适用场景：</a:t>
            </a:r>
            <a:r>
              <a:rPr lang="zh-CN" altLang="en-US"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lt"/>
              </a:rPr>
              <a:t>三维规则区域和</a:t>
            </a:r>
            <a:r>
              <a:rPr lang="zh-CN" altLang="zh-CN"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不规则区域</a:t>
            </a:r>
            <a:endParaRPr lang="zh-CN" altLang="en-US"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aphicFrame>
        <p:nvGraphicFramePr>
          <p:cNvPr id="5" name="图示 4"/>
          <p:cNvGraphicFramePr/>
          <p:nvPr>
            <p:extLst>
              <p:ext uri="{D42A27DB-BD31-4B8C-83A1-F6EECF244321}">
                <p14:modId xmlns:p14="http://schemas.microsoft.com/office/powerpoint/2010/main" val="1292700380"/>
              </p:ext>
            </p:extLst>
          </p:nvPr>
        </p:nvGraphicFramePr>
        <p:xfrm>
          <a:off x="4499992" y="915566"/>
          <a:ext cx="4512823" cy="41044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图片 3">
            <a:extLst>
              <a:ext uri="{FF2B5EF4-FFF2-40B4-BE49-F238E27FC236}">
                <a16:creationId xmlns:a16="http://schemas.microsoft.com/office/drawing/2014/main" id="{5B2746EF-971A-4D60-9ACC-498C2D5F9162}"/>
              </a:ext>
            </a:extLst>
          </p:cNvPr>
          <p:cNvPicPr>
            <a:picLocks noChangeAspect="1"/>
          </p:cNvPicPr>
          <p:nvPr/>
        </p:nvPicPr>
        <p:blipFill rotWithShape="1">
          <a:blip r:embed="rId8"/>
          <a:srcRect l="2483" r="4440"/>
          <a:stretch/>
        </p:blipFill>
        <p:spPr>
          <a:xfrm>
            <a:off x="180018" y="780912"/>
            <a:ext cx="2212113" cy="2160000"/>
          </a:xfrm>
          <a:prstGeom prst="rect">
            <a:avLst/>
          </a:prstGeom>
        </p:spPr>
      </p:pic>
      <p:pic>
        <p:nvPicPr>
          <p:cNvPr id="9" name="图片 8">
            <a:extLst>
              <a:ext uri="{FF2B5EF4-FFF2-40B4-BE49-F238E27FC236}">
                <a16:creationId xmlns:a16="http://schemas.microsoft.com/office/drawing/2014/main" id="{56C3210E-F982-44A3-92C3-3886143BB531}"/>
              </a:ext>
            </a:extLst>
          </p:cNvPr>
          <p:cNvPicPr/>
          <p:nvPr/>
        </p:nvPicPr>
        <p:blipFill rotWithShape="1">
          <a:blip r:embed="rId9"/>
          <a:srcRect l="6176" r="19428"/>
          <a:stretch/>
        </p:blipFill>
        <p:spPr>
          <a:xfrm>
            <a:off x="2392131" y="782619"/>
            <a:ext cx="1963845" cy="1979930"/>
          </a:xfrm>
          <a:prstGeom prst="rect">
            <a:avLst/>
          </a:prstGeom>
        </p:spPr>
      </p:pic>
      <p:pic>
        <p:nvPicPr>
          <p:cNvPr id="7" name="图片 6">
            <a:extLst>
              <a:ext uri="{FF2B5EF4-FFF2-40B4-BE49-F238E27FC236}">
                <a16:creationId xmlns:a16="http://schemas.microsoft.com/office/drawing/2014/main" id="{C648E7F1-E38A-492B-B61E-132570C96881}"/>
              </a:ext>
            </a:extLst>
          </p:cNvPr>
          <p:cNvPicPr>
            <a:picLocks noChangeAspect="1"/>
          </p:cNvPicPr>
          <p:nvPr/>
        </p:nvPicPr>
        <p:blipFill>
          <a:blip r:embed="rId10"/>
          <a:stretch>
            <a:fillRect/>
          </a:stretch>
        </p:blipFill>
        <p:spPr>
          <a:xfrm>
            <a:off x="4691781" y="1772584"/>
            <a:ext cx="1102223" cy="360000"/>
          </a:xfrm>
          <a:prstGeom prst="rect">
            <a:avLst/>
          </a:prstGeom>
        </p:spPr>
      </p:pic>
      <p:pic>
        <p:nvPicPr>
          <p:cNvPr id="8" name="图片 7">
            <a:extLst>
              <a:ext uri="{FF2B5EF4-FFF2-40B4-BE49-F238E27FC236}">
                <a16:creationId xmlns:a16="http://schemas.microsoft.com/office/drawing/2014/main" id="{A44FAE4B-B84C-489B-93B8-22D2DD81E1C3}"/>
              </a:ext>
            </a:extLst>
          </p:cNvPr>
          <p:cNvPicPr>
            <a:picLocks noChangeAspect="1"/>
          </p:cNvPicPr>
          <p:nvPr/>
        </p:nvPicPr>
        <p:blipFill>
          <a:blip r:embed="rId11"/>
          <a:stretch>
            <a:fillRect/>
          </a:stretch>
        </p:blipFill>
        <p:spPr>
          <a:xfrm>
            <a:off x="4597314" y="2211742"/>
            <a:ext cx="1196690" cy="288000"/>
          </a:xfrm>
          <a:prstGeom prst="rect">
            <a:avLst/>
          </a:prstGeom>
        </p:spPr>
      </p:pic>
      <p:pic>
        <p:nvPicPr>
          <p:cNvPr id="11" name="图片 10">
            <a:extLst>
              <a:ext uri="{FF2B5EF4-FFF2-40B4-BE49-F238E27FC236}">
                <a16:creationId xmlns:a16="http://schemas.microsoft.com/office/drawing/2014/main" id="{41A2E165-0B93-416E-BF7D-C95E48C7CEE0}"/>
              </a:ext>
            </a:extLst>
          </p:cNvPr>
          <p:cNvPicPr>
            <a:picLocks noChangeAspect="1"/>
          </p:cNvPicPr>
          <p:nvPr/>
        </p:nvPicPr>
        <p:blipFill>
          <a:blip r:embed="rId12"/>
          <a:stretch>
            <a:fillRect/>
          </a:stretch>
        </p:blipFill>
        <p:spPr>
          <a:xfrm>
            <a:off x="5791804" y="1772584"/>
            <a:ext cx="1766842" cy="720000"/>
          </a:xfrm>
          <a:prstGeom prst="rect">
            <a:avLst/>
          </a:prstGeom>
        </p:spPr>
      </p:pic>
      <p:pic>
        <p:nvPicPr>
          <p:cNvPr id="12" name="图片 11">
            <a:extLst>
              <a:ext uri="{FF2B5EF4-FFF2-40B4-BE49-F238E27FC236}">
                <a16:creationId xmlns:a16="http://schemas.microsoft.com/office/drawing/2014/main" id="{480C551D-BB47-4FF9-A774-AABEF9326D3E}"/>
              </a:ext>
            </a:extLst>
          </p:cNvPr>
          <p:cNvPicPr>
            <a:picLocks noChangeAspect="1"/>
          </p:cNvPicPr>
          <p:nvPr/>
        </p:nvPicPr>
        <p:blipFill>
          <a:blip r:embed="rId13"/>
          <a:stretch>
            <a:fillRect/>
          </a:stretch>
        </p:blipFill>
        <p:spPr>
          <a:xfrm>
            <a:off x="7565867" y="1707694"/>
            <a:ext cx="1319999" cy="360000"/>
          </a:xfrm>
          <a:prstGeom prst="rect">
            <a:avLst/>
          </a:prstGeom>
        </p:spPr>
      </p:pic>
      <p:pic>
        <p:nvPicPr>
          <p:cNvPr id="13" name="图片 12">
            <a:extLst>
              <a:ext uri="{FF2B5EF4-FFF2-40B4-BE49-F238E27FC236}">
                <a16:creationId xmlns:a16="http://schemas.microsoft.com/office/drawing/2014/main" id="{22BB0331-90BC-4CD1-8F9C-19956292FA28}"/>
              </a:ext>
            </a:extLst>
          </p:cNvPr>
          <p:cNvPicPr>
            <a:picLocks noChangeAspect="1"/>
          </p:cNvPicPr>
          <p:nvPr/>
        </p:nvPicPr>
        <p:blipFill>
          <a:blip r:embed="rId14"/>
          <a:stretch>
            <a:fillRect/>
          </a:stretch>
        </p:blipFill>
        <p:spPr>
          <a:xfrm>
            <a:off x="7639681" y="2006584"/>
            <a:ext cx="1172369" cy="540000"/>
          </a:xfrm>
          <a:prstGeom prst="rect">
            <a:avLst/>
          </a:prstGeom>
        </p:spPr>
      </p:pic>
      <p:pic>
        <p:nvPicPr>
          <p:cNvPr id="15" name="图片 14">
            <a:extLst>
              <a:ext uri="{FF2B5EF4-FFF2-40B4-BE49-F238E27FC236}">
                <a16:creationId xmlns:a16="http://schemas.microsoft.com/office/drawing/2014/main" id="{BC573BBB-FC35-47DA-BC11-9732175BF9D3}"/>
              </a:ext>
            </a:extLst>
          </p:cNvPr>
          <p:cNvPicPr>
            <a:picLocks noChangeAspect="1"/>
          </p:cNvPicPr>
          <p:nvPr/>
        </p:nvPicPr>
        <p:blipFill>
          <a:blip r:embed="rId15"/>
          <a:stretch>
            <a:fillRect/>
          </a:stretch>
        </p:blipFill>
        <p:spPr>
          <a:xfrm>
            <a:off x="4812534" y="2491183"/>
            <a:ext cx="4116704" cy="288000"/>
          </a:xfrm>
          <a:prstGeom prst="rect">
            <a:avLst/>
          </a:prstGeom>
        </p:spPr>
      </p:pic>
      <p:pic>
        <p:nvPicPr>
          <p:cNvPr id="16" name="图片 15">
            <a:extLst>
              <a:ext uri="{FF2B5EF4-FFF2-40B4-BE49-F238E27FC236}">
                <a16:creationId xmlns:a16="http://schemas.microsoft.com/office/drawing/2014/main" id="{ABC479E8-6CBB-45FC-886D-682006E6C246}"/>
              </a:ext>
            </a:extLst>
          </p:cNvPr>
          <p:cNvPicPr>
            <a:picLocks noChangeAspect="1"/>
          </p:cNvPicPr>
          <p:nvPr/>
        </p:nvPicPr>
        <p:blipFill>
          <a:blip r:embed="rId16"/>
          <a:stretch>
            <a:fillRect/>
          </a:stretch>
        </p:blipFill>
        <p:spPr>
          <a:xfrm>
            <a:off x="4596315" y="3056882"/>
            <a:ext cx="1984500" cy="1080000"/>
          </a:xfrm>
          <a:prstGeom prst="rect">
            <a:avLst/>
          </a:prstGeom>
        </p:spPr>
      </p:pic>
      <p:pic>
        <p:nvPicPr>
          <p:cNvPr id="17" name="图片 16">
            <a:extLst>
              <a:ext uri="{FF2B5EF4-FFF2-40B4-BE49-F238E27FC236}">
                <a16:creationId xmlns:a16="http://schemas.microsoft.com/office/drawing/2014/main" id="{ED384ACC-9433-423F-A862-7B7E9AF76A56}"/>
              </a:ext>
            </a:extLst>
          </p:cNvPr>
          <p:cNvPicPr>
            <a:picLocks noChangeAspect="1"/>
          </p:cNvPicPr>
          <p:nvPr/>
        </p:nvPicPr>
        <p:blipFill>
          <a:blip r:embed="rId17"/>
          <a:stretch>
            <a:fillRect/>
          </a:stretch>
        </p:blipFill>
        <p:spPr>
          <a:xfrm>
            <a:off x="6678200" y="3075806"/>
            <a:ext cx="1613794" cy="360000"/>
          </a:xfrm>
          <a:prstGeom prst="rect">
            <a:avLst/>
          </a:prstGeom>
        </p:spPr>
      </p:pic>
      <p:pic>
        <p:nvPicPr>
          <p:cNvPr id="18" name="图片 17">
            <a:extLst>
              <a:ext uri="{FF2B5EF4-FFF2-40B4-BE49-F238E27FC236}">
                <a16:creationId xmlns:a16="http://schemas.microsoft.com/office/drawing/2014/main" id="{97008AE2-F032-4352-A615-4E4A4DCE3D55}"/>
              </a:ext>
            </a:extLst>
          </p:cNvPr>
          <p:cNvPicPr>
            <a:picLocks noChangeAspect="1"/>
          </p:cNvPicPr>
          <p:nvPr/>
        </p:nvPicPr>
        <p:blipFill>
          <a:blip r:embed="rId18"/>
          <a:stretch>
            <a:fillRect/>
          </a:stretch>
        </p:blipFill>
        <p:spPr>
          <a:xfrm>
            <a:off x="6987358" y="3360635"/>
            <a:ext cx="995478" cy="720000"/>
          </a:xfrm>
          <a:prstGeom prst="rect">
            <a:avLst/>
          </a:prstGeom>
        </p:spPr>
      </p:pic>
    </p:spTree>
    <p:extLst>
      <p:ext uri="{BB962C8B-B14F-4D97-AF65-F5344CB8AC3E}">
        <p14:creationId xmlns:p14="http://schemas.microsoft.com/office/powerpoint/2010/main" val="483165221"/>
      </p:ext>
    </p:extLst>
  </p:cSld>
  <p:clrMapOvr>
    <a:masterClrMapping/>
  </p:clrMapOvr>
  <mc:AlternateContent xmlns:mc="http://schemas.openxmlformats.org/markup-compatibility/2006" xmlns:p14="http://schemas.microsoft.com/office/powerpoint/2010/main">
    <mc:Choice Requires="p14">
      <p:transition p14:dur="10" advTm="7935"/>
    </mc:Choice>
    <mc:Fallback xmlns="">
      <p:transition advTm="79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Graphic spid="5"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0018" y="338227"/>
            <a:ext cx="7272302" cy="458715"/>
          </a:xfrm>
          <a:prstGeom prst="rect">
            <a:avLst/>
          </a:prstGeom>
        </p:spPr>
        <p:txBody>
          <a:bodyPr wrap="square">
            <a:spAutoFit/>
          </a:bodyPr>
          <a:lstStyle/>
          <a:p>
            <a:pPr lvl="0">
              <a:lnSpc>
                <a:spcPct val="150000"/>
              </a:lnSpc>
            </a:pPr>
            <a:r>
              <a:rPr lang="zh-CN" altLang="en-US"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工作</a:t>
            </a:r>
            <a:r>
              <a:rPr lang="en-US" altLang="zh-CN"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基于改进文化基因算法</a:t>
            </a:r>
            <a:r>
              <a:rPr lang="zh-CN" altLang="en-US"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和节点互助策略</a:t>
            </a:r>
            <a:r>
              <a:rPr lang="zh-CN" altLang="zh-CN"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HWSNs</a:t>
            </a:r>
            <a:r>
              <a:rPr lang="zh-CN" altLang="zh-CN"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节能调度方法</a:t>
            </a:r>
            <a:endParaRPr lang="zh-CN" altLang="en-US"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5" name="图示 4"/>
          <p:cNvGraphicFramePr/>
          <p:nvPr>
            <p:extLst>
              <p:ext uri="{D42A27DB-BD31-4B8C-83A1-F6EECF244321}">
                <p14:modId xmlns:p14="http://schemas.microsoft.com/office/powerpoint/2010/main" val="641687639"/>
              </p:ext>
            </p:extLst>
          </p:nvPr>
        </p:nvGraphicFramePr>
        <p:xfrm>
          <a:off x="4499992" y="875774"/>
          <a:ext cx="4512823" cy="40324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图片 7">
            <a:extLst>
              <a:ext uri="{FF2B5EF4-FFF2-40B4-BE49-F238E27FC236}">
                <a16:creationId xmlns:a16="http://schemas.microsoft.com/office/drawing/2014/main" id="{190E1940-2220-49E2-B077-89DA176868CC}"/>
              </a:ext>
            </a:extLst>
          </p:cNvPr>
          <p:cNvPicPr>
            <a:picLocks noChangeAspect="1"/>
          </p:cNvPicPr>
          <p:nvPr/>
        </p:nvPicPr>
        <p:blipFill>
          <a:blip r:embed="rId8"/>
          <a:stretch>
            <a:fillRect/>
          </a:stretch>
        </p:blipFill>
        <p:spPr>
          <a:xfrm>
            <a:off x="4644008" y="3003798"/>
            <a:ext cx="1613298" cy="900000"/>
          </a:xfrm>
          <a:prstGeom prst="rect">
            <a:avLst/>
          </a:prstGeom>
        </p:spPr>
      </p:pic>
      <p:pic>
        <p:nvPicPr>
          <p:cNvPr id="12" name="图片 11">
            <a:extLst>
              <a:ext uri="{FF2B5EF4-FFF2-40B4-BE49-F238E27FC236}">
                <a16:creationId xmlns:a16="http://schemas.microsoft.com/office/drawing/2014/main" id="{E83C4FDB-5DFB-4570-B1D5-8722BB76D444}"/>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541335" y="2715766"/>
            <a:ext cx="1919097" cy="1260000"/>
          </a:xfrm>
          <a:prstGeom prst="rect">
            <a:avLst/>
          </a:prstGeom>
          <a:noFill/>
          <a:ln>
            <a:noFill/>
          </a:ln>
        </p:spPr>
      </p:pic>
      <p:pic>
        <p:nvPicPr>
          <p:cNvPr id="15" name="图片 14">
            <a:extLst>
              <a:ext uri="{FF2B5EF4-FFF2-40B4-BE49-F238E27FC236}">
                <a16:creationId xmlns:a16="http://schemas.microsoft.com/office/drawing/2014/main" id="{33C33F04-1C24-4B91-8C0C-0A4E3F73DA0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75503" y="787084"/>
            <a:ext cx="2503817" cy="4209829"/>
          </a:xfrm>
          <a:prstGeom prst="rect">
            <a:avLst/>
          </a:prstGeom>
        </p:spPr>
      </p:pic>
    </p:spTree>
    <p:extLst>
      <p:ext uri="{BB962C8B-B14F-4D97-AF65-F5344CB8AC3E}">
        <p14:creationId xmlns:p14="http://schemas.microsoft.com/office/powerpoint/2010/main" val="2562282091"/>
      </p:ext>
    </p:extLst>
  </p:cSld>
  <p:clrMapOvr>
    <a:masterClrMapping/>
  </p:clrMapOvr>
  <mc:AlternateContent xmlns:mc="http://schemas.openxmlformats.org/markup-compatibility/2006" xmlns:p14="http://schemas.microsoft.com/office/powerpoint/2010/main">
    <mc:Choice Requires="p14">
      <p:transition p14:dur="10" advTm="7935"/>
    </mc:Choice>
    <mc:Fallback xmlns="">
      <p:transition advTm="79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Graphic spid="5"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3"/>
          <p:cNvSpPr txBox="1">
            <a:spLocks noChangeArrowheads="1"/>
          </p:cNvSpPr>
          <p:nvPr/>
        </p:nvSpPr>
        <p:spPr>
          <a:xfrm>
            <a:off x="467544" y="1203598"/>
            <a:ext cx="8208912" cy="201622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ctr">
              <a:lnSpc>
                <a:spcPct val="100000"/>
              </a:lnSpc>
            </a:pPr>
            <a:r>
              <a:rPr lang="en-US" altLang="zh-CN" sz="3300" b="1" dirty="0">
                <a:solidFill>
                  <a:srgbClr val="FF0000"/>
                </a:solidFill>
                <a:latin typeface="微软雅黑" panose="020B0503020204020204" pitchFamily="34" charset="-122"/>
                <a:ea typeface="微软雅黑" panose="020B0503020204020204" pitchFamily="34" charset="-122"/>
              </a:rPr>
              <a:t>《</a:t>
            </a:r>
            <a:r>
              <a:rPr lang="zh-CN" altLang="en-US" sz="3300" b="1" dirty="0">
                <a:solidFill>
                  <a:srgbClr val="FF0000"/>
                </a:solidFill>
                <a:latin typeface="微软雅黑" panose="020B0503020204020204" pitchFamily="34" charset="-122"/>
                <a:ea typeface="微软雅黑" panose="020B0503020204020204" pitchFamily="34" charset="-122"/>
              </a:rPr>
              <a:t>数字图像处理</a:t>
            </a:r>
            <a:r>
              <a:rPr lang="en-US" altLang="zh-CN" sz="3300" b="1" dirty="0">
                <a:solidFill>
                  <a:srgbClr val="FF0000"/>
                </a:solidFill>
                <a:latin typeface="微软雅黑" panose="020B0503020204020204" pitchFamily="34" charset="-122"/>
                <a:ea typeface="微软雅黑" panose="020B0503020204020204" pitchFamily="34" charset="-122"/>
              </a:rPr>
              <a:t>》</a:t>
            </a:r>
          </a:p>
          <a:p>
            <a:pPr algn="ctr">
              <a:lnSpc>
                <a:spcPct val="100000"/>
              </a:lnSpc>
            </a:pPr>
            <a:endParaRPr lang="en-US" altLang="zh-CN" sz="3300" b="1" dirty="0">
              <a:solidFill>
                <a:srgbClr val="052C13"/>
              </a:solidFill>
              <a:latin typeface="微软雅黑" panose="020B0503020204020204" pitchFamily="34" charset="-122"/>
              <a:ea typeface="微软雅黑" panose="020B0503020204020204" pitchFamily="34" charset="-122"/>
            </a:endParaRPr>
          </a:p>
          <a:p>
            <a:pPr algn="ctr">
              <a:lnSpc>
                <a:spcPct val="100000"/>
              </a:lnSpc>
            </a:pPr>
            <a:r>
              <a:rPr lang="zh-CN" altLang="en-US" sz="2800" b="1" dirty="0">
                <a:solidFill>
                  <a:srgbClr val="0070C0"/>
                </a:solidFill>
                <a:latin typeface="微软雅黑" panose="020B0503020204020204" pitchFamily="34" charset="-122"/>
                <a:ea typeface="微软雅黑" panose="020B0503020204020204" pitchFamily="34" charset="-122"/>
              </a:rPr>
              <a:t>第</a:t>
            </a:r>
            <a:r>
              <a:rPr lang="en-US" altLang="zh-CN" sz="2800" b="1" dirty="0">
                <a:solidFill>
                  <a:srgbClr val="0070C0"/>
                </a:solidFill>
                <a:latin typeface="微软雅黑" panose="020B0503020204020204" pitchFamily="34" charset="-122"/>
                <a:ea typeface="微软雅黑" panose="020B0503020204020204" pitchFamily="34" charset="-122"/>
              </a:rPr>
              <a:t>4</a:t>
            </a:r>
            <a:r>
              <a:rPr lang="zh-CN" altLang="en-US" sz="2800" b="1" dirty="0">
                <a:solidFill>
                  <a:srgbClr val="0070C0"/>
                </a:solidFill>
                <a:latin typeface="微软雅黑" panose="020B0503020204020204" pitchFamily="34" charset="-122"/>
                <a:ea typeface="微软雅黑" panose="020B0503020204020204" pitchFamily="34" charset="-122"/>
              </a:rPr>
              <a:t>章 图像增强</a:t>
            </a:r>
            <a:endParaRPr lang="en-US" altLang="zh-CN" sz="2800" b="1" dirty="0">
              <a:solidFill>
                <a:srgbClr val="0070C0"/>
              </a:solidFill>
              <a:latin typeface="微软雅黑" panose="020B0503020204020204" pitchFamily="34" charset="-122"/>
              <a:ea typeface="微软雅黑" panose="020B0503020204020204" pitchFamily="34" charset="-122"/>
            </a:endParaRPr>
          </a:p>
          <a:p>
            <a:pPr algn="ctr">
              <a:lnSpc>
                <a:spcPct val="100000"/>
              </a:lnSpc>
            </a:pPr>
            <a:r>
              <a:rPr lang="en-US" altLang="zh-CN" sz="2800" b="1" dirty="0">
                <a:solidFill>
                  <a:srgbClr val="0070C0"/>
                </a:solidFill>
                <a:latin typeface="微软雅黑" panose="020B0503020204020204" pitchFamily="34" charset="-122"/>
                <a:ea typeface="微软雅黑" panose="020B0503020204020204" pitchFamily="34" charset="-122"/>
              </a:rPr>
              <a:t>——</a:t>
            </a:r>
            <a:r>
              <a:rPr lang="zh-CN" altLang="en-US" sz="2800" b="1" dirty="0">
                <a:solidFill>
                  <a:srgbClr val="0070C0"/>
                </a:solidFill>
                <a:latin typeface="微软雅黑" panose="020B0503020204020204" pitchFamily="34" charset="-122"/>
                <a:ea typeface="微软雅黑" panose="020B0503020204020204" pitchFamily="34" charset="-122"/>
              </a:rPr>
              <a:t>图像增强的概念及直方图均衡化</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sp>
        <p:nvSpPr>
          <p:cNvPr id="2" name="Rectangle 3"/>
          <p:cNvSpPr txBox="1">
            <a:spLocks noChangeArrowheads="1"/>
          </p:cNvSpPr>
          <p:nvPr/>
        </p:nvSpPr>
        <p:spPr>
          <a:xfrm>
            <a:off x="264141" y="3430853"/>
            <a:ext cx="8412315" cy="64833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000" dirty="0">
                <a:solidFill>
                  <a:schemeClr val="tx2"/>
                </a:solidFill>
                <a:latin typeface="华文楷体" pitchFamily="2" charset="-122"/>
                <a:ea typeface="华文楷体" pitchFamily="2" charset="-122"/>
              </a:rPr>
              <a:t>试讲人：</a:t>
            </a:r>
            <a:r>
              <a:rPr lang="en-US" altLang="zh-CN" sz="2000">
                <a:solidFill>
                  <a:schemeClr val="tx2"/>
                </a:solidFill>
                <a:latin typeface="华文楷体" pitchFamily="2" charset="-122"/>
                <a:ea typeface="华文楷体" pitchFamily="2" charset="-122"/>
              </a:rPr>
              <a:t>XXX</a:t>
            </a:r>
            <a:r>
              <a:rPr lang="zh-CN" altLang="en-US" sz="2000">
                <a:solidFill>
                  <a:schemeClr val="tx2"/>
                </a:solidFill>
                <a:latin typeface="华文楷体" pitchFamily="2" charset="-122"/>
                <a:ea typeface="华文楷体" pitchFamily="2" charset="-122"/>
              </a:rPr>
              <a:t> </a:t>
            </a:r>
            <a:r>
              <a:rPr lang="zh-CN" altLang="en-US" sz="2000" dirty="0">
                <a:solidFill>
                  <a:schemeClr val="tx2"/>
                </a:solidFill>
                <a:latin typeface="华文楷体" pitchFamily="2" charset="-122"/>
                <a:ea typeface="华文楷体" pitchFamily="2" charset="-122"/>
              </a:rPr>
              <a:t>计算机科学与工程学院</a:t>
            </a:r>
            <a:r>
              <a:rPr lang="en-US" altLang="zh-CN" sz="2000" dirty="0">
                <a:solidFill>
                  <a:schemeClr val="tx2"/>
                </a:solidFill>
                <a:latin typeface="华文楷体" pitchFamily="2" charset="-122"/>
                <a:ea typeface="华文楷体" pitchFamily="2" charset="-122"/>
              </a:rPr>
              <a:t>@</a:t>
            </a:r>
            <a:r>
              <a:rPr lang="zh-CN" altLang="en-US" sz="2000" dirty="0">
                <a:solidFill>
                  <a:schemeClr val="tx2"/>
                </a:solidFill>
                <a:latin typeface="华文楷体" pitchFamily="2" charset="-122"/>
                <a:ea typeface="华文楷体" pitchFamily="2" charset="-122"/>
              </a:rPr>
              <a:t>西北师范大学</a:t>
            </a:r>
            <a:endParaRPr lang="en-US" altLang="zh-CN" sz="2000" dirty="0">
              <a:solidFill>
                <a:schemeClr val="tx2"/>
              </a:solidFill>
              <a:latin typeface="华文楷体" pitchFamily="2" charset="-122"/>
              <a:ea typeface="华文楷体" pitchFamily="2" charset="-122"/>
            </a:endParaRPr>
          </a:p>
          <a:p>
            <a:r>
              <a:rPr lang="zh-CN" altLang="en-US" sz="2000" dirty="0">
                <a:solidFill>
                  <a:schemeClr val="tx2"/>
                </a:solidFill>
                <a:latin typeface="华文楷体" pitchFamily="2" charset="-122"/>
                <a:ea typeface="华文楷体" pitchFamily="2" charset="-122"/>
              </a:rPr>
              <a:t>使用教材：阮秋琦</a:t>
            </a:r>
            <a:r>
              <a:rPr lang="en-US" altLang="zh-CN" sz="2000" dirty="0">
                <a:solidFill>
                  <a:schemeClr val="tx2"/>
                </a:solidFill>
                <a:latin typeface="华文楷体" pitchFamily="2" charset="-122"/>
                <a:ea typeface="华文楷体" pitchFamily="2" charset="-122"/>
              </a:rPr>
              <a:t>.</a:t>
            </a:r>
            <a:r>
              <a:rPr lang="zh-CN" altLang="en-US" sz="2000" dirty="0">
                <a:solidFill>
                  <a:schemeClr val="tx2"/>
                </a:solidFill>
                <a:latin typeface="华文楷体" pitchFamily="2" charset="-122"/>
                <a:ea typeface="华文楷体" pitchFamily="2" charset="-122"/>
              </a:rPr>
              <a:t>数字图像处理学</a:t>
            </a:r>
            <a:r>
              <a:rPr lang="en-US" altLang="zh-CN" sz="2000" dirty="0">
                <a:solidFill>
                  <a:schemeClr val="tx2"/>
                </a:solidFill>
                <a:latin typeface="华文楷体" pitchFamily="2" charset="-122"/>
                <a:ea typeface="华文楷体" pitchFamily="2" charset="-122"/>
              </a:rPr>
              <a:t>(</a:t>
            </a:r>
            <a:r>
              <a:rPr lang="zh-CN" altLang="en-US" sz="2000" dirty="0">
                <a:solidFill>
                  <a:schemeClr val="tx2"/>
                </a:solidFill>
                <a:latin typeface="华文楷体" pitchFamily="2" charset="-122"/>
                <a:ea typeface="华文楷体" pitchFamily="2" charset="-122"/>
              </a:rPr>
              <a:t>第</a:t>
            </a:r>
            <a:r>
              <a:rPr lang="en-US" altLang="zh-CN" sz="2000" dirty="0">
                <a:solidFill>
                  <a:schemeClr val="tx2"/>
                </a:solidFill>
                <a:latin typeface="华文楷体" pitchFamily="2" charset="-122"/>
                <a:ea typeface="华文楷体" pitchFamily="2" charset="-122"/>
              </a:rPr>
              <a:t>3</a:t>
            </a:r>
            <a:r>
              <a:rPr lang="zh-CN" altLang="en-US" sz="2000" dirty="0">
                <a:solidFill>
                  <a:schemeClr val="tx2"/>
                </a:solidFill>
                <a:latin typeface="华文楷体" pitchFamily="2" charset="-122"/>
                <a:ea typeface="华文楷体" pitchFamily="2" charset="-122"/>
              </a:rPr>
              <a:t>版</a:t>
            </a:r>
            <a:r>
              <a:rPr lang="en-US" altLang="zh-CN" sz="2000" dirty="0">
                <a:solidFill>
                  <a:schemeClr val="tx2"/>
                </a:solidFill>
                <a:latin typeface="华文楷体" pitchFamily="2" charset="-122"/>
                <a:ea typeface="华文楷体" pitchFamily="2" charset="-122"/>
              </a:rPr>
              <a:t>)[M]. </a:t>
            </a:r>
            <a:r>
              <a:rPr lang="zh-CN" altLang="en-US" sz="2000" dirty="0">
                <a:solidFill>
                  <a:schemeClr val="tx2"/>
                </a:solidFill>
                <a:latin typeface="华文楷体" pitchFamily="2" charset="-122"/>
                <a:ea typeface="华文楷体" pitchFamily="2" charset="-122"/>
              </a:rPr>
              <a:t>北京</a:t>
            </a:r>
            <a:r>
              <a:rPr lang="en-US" altLang="zh-CN" sz="2000" dirty="0">
                <a:solidFill>
                  <a:schemeClr val="tx2"/>
                </a:solidFill>
                <a:latin typeface="华文楷体" pitchFamily="2" charset="-122"/>
                <a:ea typeface="华文楷体" pitchFamily="2" charset="-122"/>
              </a:rPr>
              <a:t>: </a:t>
            </a:r>
            <a:r>
              <a:rPr lang="zh-CN" altLang="en-US" sz="2000" dirty="0">
                <a:solidFill>
                  <a:schemeClr val="tx2"/>
                </a:solidFill>
                <a:latin typeface="华文楷体" pitchFamily="2" charset="-122"/>
                <a:ea typeface="华文楷体" pitchFamily="2" charset="-122"/>
              </a:rPr>
              <a:t>电子工业出版社</a:t>
            </a:r>
            <a:r>
              <a:rPr lang="en-US" altLang="zh-CN" sz="2000" dirty="0">
                <a:solidFill>
                  <a:schemeClr val="tx2"/>
                </a:solidFill>
                <a:latin typeface="华文楷体" pitchFamily="2" charset="-122"/>
                <a:ea typeface="华文楷体" pitchFamily="2" charset="-122"/>
              </a:rPr>
              <a:t>, 2013.</a:t>
            </a:r>
          </a:p>
        </p:txBody>
      </p:sp>
      <p:sp>
        <p:nvSpPr>
          <p:cNvPr id="6" name="文本框 5">
            <a:extLst>
              <a:ext uri="{FF2B5EF4-FFF2-40B4-BE49-F238E27FC236}">
                <a16:creationId xmlns:a16="http://schemas.microsoft.com/office/drawing/2014/main" id="{5793D94A-E2F7-4383-A72A-1B5BB7532299}"/>
              </a:ext>
            </a:extLst>
          </p:cNvPr>
          <p:cNvSpPr txBox="1"/>
          <p:nvPr/>
        </p:nvSpPr>
        <p:spPr>
          <a:xfrm>
            <a:off x="264141" y="411510"/>
            <a:ext cx="2736304" cy="581057"/>
          </a:xfrm>
          <a:prstGeom prst="rect">
            <a:avLst/>
          </a:prstGeom>
          <a:noFill/>
        </p:spPr>
        <p:txBody>
          <a:bodyPr wrap="square">
            <a:spAutoFit/>
          </a:bodyPr>
          <a:lstStyle/>
          <a:p>
            <a:pPr>
              <a:lnSpc>
                <a:spcPct val="150000"/>
              </a:lnSpc>
            </a:pPr>
            <a:r>
              <a:rPr lang="zh-CN" altLang="en-US" sz="2400" b="1" dirty="0">
                <a:solidFill>
                  <a:srgbClr val="002060"/>
                </a:solidFill>
                <a:latin typeface="微软雅黑" panose="020B0503020204020204" pitchFamily="34" charset="-122"/>
                <a:ea typeface="微软雅黑" panose="020B0503020204020204" pitchFamily="34" charset="-122"/>
              </a:rPr>
              <a:t>课程试讲</a:t>
            </a:r>
          </a:p>
        </p:txBody>
      </p:sp>
    </p:spTree>
    <p:extLst>
      <p:ext uri="{BB962C8B-B14F-4D97-AF65-F5344CB8AC3E}">
        <p14:creationId xmlns:p14="http://schemas.microsoft.com/office/powerpoint/2010/main" val="1123520396"/>
      </p:ext>
    </p:extLst>
  </p:cSld>
  <p:clrMapOvr>
    <a:masterClrMapping/>
  </p:clrMapOvr>
  <mc:AlternateContent xmlns:mc="http://schemas.openxmlformats.org/markup-compatibility/2006" xmlns:p14="http://schemas.microsoft.com/office/powerpoint/2010/main">
    <mc:Choice Requires="p14">
      <p:transition p14:dur="10" advTm="7935"/>
    </mc:Choice>
    <mc:Fallback xmlns="">
      <p:transition advTm="79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randombar(horizontal)">
                                      <p:cBhvr>
                                        <p:cTn id="7" dur="500"/>
                                        <p:tgtEl>
                                          <p:spTgt spid="4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528" y="987574"/>
            <a:ext cx="8618337" cy="4176464"/>
          </a:xfrm>
          <a:prstGeom prst="rect">
            <a:avLst/>
          </a:prstGeom>
          <a:noFill/>
        </p:spPr>
        <p:txBody>
          <a:bodyPr wrap="square" lIns="91440" tIns="45720" rIns="91440" bIns="45720">
            <a:noAutofit/>
          </a:bodyPr>
          <a:lstStyle/>
          <a:p>
            <a:pPr algn="just">
              <a:lnSpc>
                <a:spcPct val="130000"/>
              </a:lnSpc>
            </a:pPr>
            <a:endParaRPr lang="en-US" altLang="zh-CN" sz="2800" dirty="0">
              <a:ln w="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lnSpc>
                <a:spcPct val="130000"/>
              </a:lnSpc>
              <a:buFont typeface="Wingdings" panose="05000000000000000000" pitchFamily="2" charset="2"/>
              <a:buChar char="n"/>
            </a:pPr>
            <a:r>
              <a:rPr lang="zh-CN" altLang="en-US" dirty="0">
                <a:ln w="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曝光不足或过度的照片</a:t>
            </a:r>
            <a:endParaRPr lang="en-US" altLang="zh-CN" dirty="0">
              <a:ln w="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lnSpc>
                <a:spcPct val="130000"/>
              </a:lnSpc>
              <a:buFont typeface="Wingdings" panose="05000000000000000000" pitchFamily="2" charset="2"/>
              <a:buChar char="n"/>
            </a:pPr>
            <a:endParaRPr lang="en-US" altLang="zh-CN" dirty="0">
              <a:ln w="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lnSpc>
                <a:spcPct val="130000"/>
              </a:lnSpc>
              <a:buFont typeface="Wingdings" panose="05000000000000000000" pitchFamily="2" charset="2"/>
              <a:buChar char="n"/>
            </a:pPr>
            <a:endParaRPr lang="en-US" altLang="zh-CN" dirty="0">
              <a:ln w="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lnSpc>
                <a:spcPct val="130000"/>
              </a:lnSpc>
              <a:buFont typeface="Wingdings" panose="05000000000000000000" pitchFamily="2" charset="2"/>
              <a:buChar char="n"/>
            </a:pPr>
            <a:endParaRPr lang="en-US" altLang="zh-CN" dirty="0">
              <a:ln w="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lnSpc>
                <a:spcPct val="130000"/>
              </a:lnSpc>
              <a:buFont typeface="Wingdings" panose="05000000000000000000" pitchFamily="2" charset="2"/>
              <a:buChar char="n"/>
            </a:pPr>
            <a:endParaRPr lang="en-US" altLang="zh-CN" dirty="0">
              <a:ln w="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lnSpc>
                <a:spcPct val="130000"/>
              </a:lnSpc>
              <a:buFont typeface="Wingdings" panose="05000000000000000000" pitchFamily="2" charset="2"/>
              <a:buChar char="n"/>
            </a:pPr>
            <a:r>
              <a:rPr lang="zh-CN" altLang="en-US" dirty="0">
                <a:ln w="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医学图像</a:t>
            </a:r>
            <a:r>
              <a:rPr lang="en-US" altLang="zh-CN" dirty="0">
                <a:ln w="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ln w="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拍摄条件不好</a:t>
            </a:r>
          </a:p>
        </p:txBody>
      </p:sp>
      <p:sp>
        <p:nvSpPr>
          <p:cNvPr id="7" name="文本框 6">
            <a:extLst>
              <a:ext uri="{FF2B5EF4-FFF2-40B4-BE49-F238E27FC236}">
                <a16:creationId xmlns:a16="http://schemas.microsoft.com/office/drawing/2014/main" id="{8D00EACE-3283-442A-9A79-0D271B43D0FC}"/>
              </a:ext>
            </a:extLst>
          </p:cNvPr>
          <p:cNvSpPr txBox="1"/>
          <p:nvPr/>
        </p:nvSpPr>
        <p:spPr>
          <a:xfrm>
            <a:off x="264141" y="411510"/>
            <a:ext cx="2736304" cy="581057"/>
          </a:xfrm>
          <a:prstGeom prst="rect">
            <a:avLst/>
          </a:prstGeom>
          <a:noFill/>
        </p:spPr>
        <p:txBody>
          <a:bodyPr wrap="square">
            <a:spAutoFit/>
          </a:bodyPr>
          <a:lstStyle/>
          <a:p>
            <a:pPr>
              <a:lnSpc>
                <a:spcPct val="150000"/>
              </a:lnSpc>
            </a:pPr>
            <a:r>
              <a:rPr lang="zh-CN" altLang="en-US" sz="2400" b="1" dirty="0">
                <a:solidFill>
                  <a:srgbClr val="002060"/>
                </a:solidFill>
                <a:latin typeface="微软雅黑" panose="020B0503020204020204" pitchFamily="34" charset="-122"/>
                <a:ea typeface="微软雅黑" panose="020B0503020204020204" pitchFamily="34" charset="-122"/>
              </a:rPr>
              <a:t>图像增强的概念</a:t>
            </a:r>
          </a:p>
        </p:txBody>
      </p:sp>
      <p:sp>
        <p:nvSpPr>
          <p:cNvPr id="4" name="object 2">
            <a:extLst>
              <a:ext uri="{FF2B5EF4-FFF2-40B4-BE49-F238E27FC236}">
                <a16:creationId xmlns:a16="http://schemas.microsoft.com/office/drawing/2014/main" id="{D1D623C9-9D1F-4255-9A6D-B670D0BC0B62}"/>
              </a:ext>
            </a:extLst>
          </p:cNvPr>
          <p:cNvSpPr/>
          <p:nvPr/>
        </p:nvSpPr>
        <p:spPr>
          <a:xfrm>
            <a:off x="323528" y="987574"/>
            <a:ext cx="1584176" cy="612140"/>
          </a:xfrm>
          <a:custGeom>
            <a:avLst/>
            <a:gdLst/>
            <a:ahLst/>
            <a:cxnLst/>
            <a:rect l="l" t="t" r="r" b="b"/>
            <a:pathLst>
              <a:path w="7241540" h="612139">
                <a:moveTo>
                  <a:pt x="7241285" y="306324"/>
                </a:moveTo>
                <a:lnTo>
                  <a:pt x="7024116" y="0"/>
                </a:lnTo>
                <a:lnTo>
                  <a:pt x="0" y="0"/>
                </a:lnTo>
                <a:lnTo>
                  <a:pt x="0" y="611886"/>
                </a:lnTo>
                <a:lnTo>
                  <a:pt x="7024116" y="611886"/>
                </a:lnTo>
                <a:lnTo>
                  <a:pt x="7241285" y="306324"/>
                </a:lnTo>
                <a:close/>
              </a:path>
            </a:pathLst>
          </a:custGeom>
          <a:solidFill>
            <a:srgbClr val="203864"/>
          </a:solidFill>
        </p:spPr>
        <p:txBody>
          <a:bodyPr wrap="square" lIns="0" tIns="0" rIns="0" bIns="0" rtlCol="0"/>
          <a:lstStyle/>
          <a:p>
            <a:endParaRPr/>
          </a:p>
        </p:txBody>
      </p:sp>
      <p:sp>
        <p:nvSpPr>
          <p:cNvPr id="6" name="object 3">
            <a:extLst>
              <a:ext uri="{FF2B5EF4-FFF2-40B4-BE49-F238E27FC236}">
                <a16:creationId xmlns:a16="http://schemas.microsoft.com/office/drawing/2014/main" id="{A2CA567E-D8F3-482D-8A73-0FF04F2B404B}"/>
              </a:ext>
            </a:extLst>
          </p:cNvPr>
          <p:cNvSpPr txBox="1">
            <a:spLocks/>
          </p:cNvSpPr>
          <p:nvPr/>
        </p:nvSpPr>
        <p:spPr>
          <a:xfrm>
            <a:off x="437699" y="1102245"/>
            <a:ext cx="1325990" cy="382797"/>
          </a:xfrm>
          <a:prstGeom prst="rect">
            <a:avLst/>
          </a:prstGeom>
        </p:spPr>
        <p:txBody>
          <a:bodyPr vert="horz" wrap="square" lIns="0" tIns="13335" rIns="0" bIns="0" rtlCol="0">
            <a:sp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12700">
              <a:spcBef>
                <a:spcPts val="105"/>
              </a:spcBef>
            </a:pPr>
            <a:r>
              <a:rPr lang="zh-CN" altLang="en-US" sz="2400" dirty="0">
                <a:solidFill>
                  <a:srgbClr val="FFFFFF"/>
                </a:solidFill>
                <a:latin typeface="微软雅黑" panose="020B0503020204020204" pitchFamily="34" charset="-122"/>
                <a:ea typeface="微软雅黑" panose="020B0503020204020204" pitchFamily="34" charset="-122"/>
              </a:rPr>
              <a:t>问题背景</a:t>
            </a:r>
            <a:endParaRPr lang="en-US" sz="2400" dirty="0">
              <a:latin typeface="微软雅黑" panose="020B0503020204020204" pitchFamily="34" charset="-122"/>
              <a:ea typeface="微软雅黑" panose="020B0503020204020204" pitchFamily="34" charset="-122"/>
            </a:endParaRPr>
          </a:p>
        </p:txBody>
      </p:sp>
      <p:pic>
        <p:nvPicPr>
          <p:cNvPr id="10" name="object 5">
            <a:extLst>
              <a:ext uri="{FF2B5EF4-FFF2-40B4-BE49-F238E27FC236}">
                <a16:creationId xmlns:a16="http://schemas.microsoft.com/office/drawing/2014/main" id="{5F2EA513-0F56-4E28-BE81-BAC381EE5E70}"/>
              </a:ext>
            </a:extLst>
          </p:cNvPr>
          <p:cNvPicPr>
            <a:picLocks noChangeAspect="1"/>
          </p:cNvPicPr>
          <p:nvPr/>
        </p:nvPicPr>
        <p:blipFill>
          <a:blip r:embed="rId3" cstate="print"/>
          <a:stretch>
            <a:fillRect/>
          </a:stretch>
        </p:blipFill>
        <p:spPr>
          <a:xfrm>
            <a:off x="3493818" y="702038"/>
            <a:ext cx="2156363" cy="2160000"/>
          </a:xfrm>
          <a:prstGeom prst="rect">
            <a:avLst/>
          </a:prstGeom>
        </p:spPr>
      </p:pic>
      <p:pic>
        <p:nvPicPr>
          <p:cNvPr id="11" name="object 6">
            <a:extLst>
              <a:ext uri="{FF2B5EF4-FFF2-40B4-BE49-F238E27FC236}">
                <a16:creationId xmlns:a16="http://schemas.microsoft.com/office/drawing/2014/main" id="{84E3186C-0612-4A99-A0CB-11AB185E637E}"/>
              </a:ext>
            </a:extLst>
          </p:cNvPr>
          <p:cNvPicPr>
            <a:picLocks noChangeAspect="1"/>
          </p:cNvPicPr>
          <p:nvPr/>
        </p:nvPicPr>
        <p:blipFill>
          <a:blip r:embed="rId4" cstate="print"/>
          <a:stretch>
            <a:fillRect/>
          </a:stretch>
        </p:blipFill>
        <p:spPr>
          <a:xfrm>
            <a:off x="6253203" y="702038"/>
            <a:ext cx="2159421" cy="2160000"/>
          </a:xfrm>
          <a:prstGeom prst="rect">
            <a:avLst/>
          </a:prstGeom>
        </p:spPr>
      </p:pic>
      <p:pic>
        <p:nvPicPr>
          <p:cNvPr id="12" name="object 5">
            <a:extLst>
              <a:ext uri="{FF2B5EF4-FFF2-40B4-BE49-F238E27FC236}">
                <a16:creationId xmlns:a16="http://schemas.microsoft.com/office/drawing/2014/main" id="{7D1AE545-1AD3-4C7D-87BE-B7E01A1E3D4B}"/>
              </a:ext>
            </a:extLst>
          </p:cNvPr>
          <p:cNvPicPr>
            <a:picLocks noChangeAspect="1"/>
          </p:cNvPicPr>
          <p:nvPr/>
        </p:nvPicPr>
        <p:blipFill rotWithShape="1">
          <a:blip r:embed="rId5" cstate="print"/>
          <a:srcRect b="12485"/>
          <a:stretch/>
        </p:blipFill>
        <p:spPr>
          <a:xfrm>
            <a:off x="4055425" y="2933038"/>
            <a:ext cx="3678016" cy="2160000"/>
          </a:xfrm>
          <a:prstGeom prst="rect">
            <a:avLst/>
          </a:prstGeom>
        </p:spPr>
      </p:pic>
    </p:spTree>
    <p:extLst>
      <p:ext uri="{BB962C8B-B14F-4D97-AF65-F5344CB8AC3E}">
        <p14:creationId xmlns:p14="http://schemas.microsoft.com/office/powerpoint/2010/main" val="3144511456"/>
      </p:ext>
    </p:extLst>
  </p:cSld>
  <p:clrMapOvr>
    <a:masterClrMapping/>
  </p:clrMapOvr>
  <mc:AlternateContent xmlns:mc="http://schemas.openxmlformats.org/markup-compatibility/2006" xmlns:p14="http://schemas.microsoft.com/office/powerpoint/2010/main">
    <mc:Choice Requires="p14">
      <p:transition p14:dur="0" advTm="7935"/>
    </mc:Choice>
    <mc:Fallback xmlns="">
      <p:transition advTm="79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500"/>
                                        <p:tgtEl>
                                          <p:spTgt spid="10"/>
                                        </p:tgtEl>
                                      </p:cBhvr>
                                    </p:animEffect>
                                  </p:childTnLst>
                                </p:cTn>
                              </p:par>
                              <p:par>
                                <p:cTn id="11" presetID="14" presetClass="entr" presetSubtype="1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randombar(horizontal)">
                                      <p:cBhvr>
                                        <p:cTn id="13" dur="500"/>
                                        <p:tgtEl>
                                          <p:spTgt spid="11"/>
                                        </p:tgtEl>
                                      </p:cBhvr>
                                    </p:animEffect>
                                  </p:childTnLst>
                                </p:cTn>
                              </p:par>
                              <p:par>
                                <p:cTn id="14" presetID="14" presetClass="entr" presetSubtype="1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randombar(horizontal)">
                                      <p:cBhvr>
                                        <p:cTn id="16" dur="500"/>
                                        <p:tgtEl>
                                          <p:spTgt spid="12"/>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randombar(horizontal)">
                                      <p:cBhvr>
                                        <p:cTn id="19" dur="500"/>
                                        <p:tgtEl>
                                          <p:spTgt spid="4"/>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randombar(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animBg="1"/>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528" y="1275606"/>
            <a:ext cx="8618337" cy="3528392"/>
          </a:xfrm>
          <a:prstGeom prst="rect">
            <a:avLst/>
          </a:prstGeom>
          <a:noFill/>
        </p:spPr>
        <p:txBody>
          <a:bodyPr wrap="square" lIns="91440" tIns="45720" rIns="91440" bIns="45720">
            <a:noAutofit/>
          </a:bodyPr>
          <a:lstStyle/>
          <a:p>
            <a:pPr algn="just">
              <a:lnSpc>
                <a:spcPct val="130000"/>
              </a:lnSpc>
            </a:pPr>
            <a:endParaRPr lang="en-US" altLang="zh-CN"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30000"/>
              </a:lnSpc>
            </a:pPr>
            <a:endParaRPr lang="en-US" altLang="zh-CN"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pPr indent="457200" algn="just">
              <a:lnSpc>
                <a:spcPct val="130000"/>
              </a:lnSpc>
            </a:pP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采用一系列技术</a:t>
            </a:r>
            <a:r>
              <a:rPr lang="zh-CN" altLang="en-US" dirty="0">
                <a:ln w="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改善图像的视觉效果</a:t>
            </a: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，或将</a:t>
            </a:r>
            <a:r>
              <a:rPr lang="zh-CN" altLang="en-US" dirty="0">
                <a:ln w="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图像转换</a:t>
            </a: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成一种更适合于人或机器进行分析和处理的形式。</a:t>
            </a:r>
            <a:endPar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30000"/>
              </a:lnSpc>
            </a:pPr>
            <a:endParaRPr lang="en-US" altLang="zh-CN"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30000"/>
              </a:lnSpc>
            </a:pPr>
            <a:endParaRPr lang="en-US" altLang="zh-CN"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30000"/>
              </a:lnSpc>
            </a:pPr>
            <a:endParaRPr lang="en-US" altLang="zh-CN"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457200" algn="just">
              <a:lnSpc>
                <a:spcPct val="130000"/>
              </a:lnSpc>
              <a:buFont typeface="Wingdings" panose="05000000000000000000" pitchFamily="2" charset="2"/>
              <a:buChar char="Ø"/>
            </a:pP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空间域增强：直接对图像各像素进行处理</a:t>
            </a:r>
            <a:endPar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457200" algn="just">
              <a:lnSpc>
                <a:spcPct val="130000"/>
              </a:lnSpc>
              <a:buFont typeface="Wingdings" panose="05000000000000000000" pitchFamily="2" charset="2"/>
              <a:buChar char="Ø"/>
            </a:pP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频率域增强：对图像经</a:t>
            </a:r>
            <a:r>
              <a:rPr lang="zh-CN" altLang="en-US" dirty="0">
                <a:ln w="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傅里叶变换</a:t>
            </a: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后的频谱成分进行处理，然后逆傅里叶变换得到需要的图像。</a:t>
            </a:r>
            <a:endPar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30000"/>
              </a:lnSpc>
            </a:pPr>
            <a:endParaRPr lang="en-US" altLang="zh-CN"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文本框 6">
            <a:extLst>
              <a:ext uri="{FF2B5EF4-FFF2-40B4-BE49-F238E27FC236}">
                <a16:creationId xmlns:a16="http://schemas.microsoft.com/office/drawing/2014/main" id="{8D00EACE-3283-442A-9A79-0D271B43D0FC}"/>
              </a:ext>
            </a:extLst>
          </p:cNvPr>
          <p:cNvSpPr txBox="1"/>
          <p:nvPr/>
        </p:nvSpPr>
        <p:spPr>
          <a:xfrm>
            <a:off x="264141" y="411510"/>
            <a:ext cx="2736304" cy="581057"/>
          </a:xfrm>
          <a:prstGeom prst="rect">
            <a:avLst/>
          </a:prstGeom>
          <a:noFill/>
        </p:spPr>
        <p:txBody>
          <a:bodyPr wrap="square">
            <a:spAutoFit/>
          </a:bodyPr>
          <a:lstStyle/>
          <a:p>
            <a:pPr>
              <a:lnSpc>
                <a:spcPct val="150000"/>
              </a:lnSpc>
            </a:pPr>
            <a:r>
              <a:rPr lang="zh-CN" altLang="en-US" sz="2400" b="1" dirty="0">
                <a:solidFill>
                  <a:srgbClr val="002060"/>
                </a:solidFill>
                <a:latin typeface="微软雅黑" panose="020B0503020204020204" pitchFamily="34" charset="-122"/>
                <a:ea typeface="微软雅黑" panose="020B0503020204020204" pitchFamily="34" charset="-122"/>
              </a:rPr>
              <a:t>图像增强的概念</a:t>
            </a:r>
          </a:p>
        </p:txBody>
      </p:sp>
      <p:sp>
        <p:nvSpPr>
          <p:cNvPr id="4" name="object 2">
            <a:extLst>
              <a:ext uri="{FF2B5EF4-FFF2-40B4-BE49-F238E27FC236}">
                <a16:creationId xmlns:a16="http://schemas.microsoft.com/office/drawing/2014/main" id="{5C0E6045-3B76-48E6-A07F-F954D723C082}"/>
              </a:ext>
            </a:extLst>
          </p:cNvPr>
          <p:cNvSpPr/>
          <p:nvPr/>
        </p:nvSpPr>
        <p:spPr>
          <a:xfrm>
            <a:off x="323528" y="1131590"/>
            <a:ext cx="3024336" cy="612140"/>
          </a:xfrm>
          <a:custGeom>
            <a:avLst/>
            <a:gdLst/>
            <a:ahLst/>
            <a:cxnLst/>
            <a:rect l="l" t="t" r="r" b="b"/>
            <a:pathLst>
              <a:path w="7241540" h="612139">
                <a:moveTo>
                  <a:pt x="7241285" y="306324"/>
                </a:moveTo>
                <a:lnTo>
                  <a:pt x="7024116" y="0"/>
                </a:lnTo>
                <a:lnTo>
                  <a:pt x="0" y="0"/>
                </a:lnTo>
                <a:lnTo>
                  <a:pt x="0" y="611886"/>
                </a:lnTo>
                <a:lnTo>
                  <a:pt x="7024116" y="611886"/>
                </a:lnTo>
                <a:lnTo>
                  <a:pt x="7241285" y="306324"/>
                </a:lnTo>
                <a:close/>
              </a:path>
            </a:pathLst>
          </a:custGeom>
          <a:solidFill>
            <a:srgbClr val="203864"/>
          </a:solidFill>
        </p:spPr>
        <p:txBody>
          <a:bodyPr wrap="square" lIns="0" tIns="0" rIns="0" bIns="0" rtlCol="0"/>
          <a:lstStyle/>
          <a:p>
            <a:endParaRPr/>
          </a:p>
        </p:txBody>
      </p:sp>
      <p:sp>
        <p:nvSpPr>
          <p:cNvPr id="6" name="object 3">
            <a:extLst>
              <a:ext uri="{FF2B5EF4-FFF2-40B4-BE49-F238E27FC236}">
                <a16:creationId xmlns:a16="http://schemas.microsoft.com/office/drawing/2014/main" id="{0C846B33-A042-42BB-B864-9551F804367A}"/>
              </a:ext>
            </a:extLst>
          </p:cNvPr>
          <p:cNvSpPr txBox="1">
            <a:spLocks/>
          </p:cNvSpPr>
          <p:nvPr/>
        </p:nvSpPr>
        <p:spPr>
          <a:xfrm>
            <a:off x="437698" y="1246261"/>
            <a:ext cx="1830045" cy="382797"/>
          </a:xfrm>
          <a:prstGeom prst="rect">
            <a:avLst/>
          </a:prstGeom>
        </p:spPr>
        <p:txBody>
          <a:bodyPr vert="horz" wrap="square" lIns="0" tIns="13335" rIns="0" bIns="0" rtlCol="0">
            <a:sp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12700" algn="just">
              <a:spcBef>
                <a:spcPts val="105"/>
              </a:spcBef>
            </a:pPr>
            <a:r>
              <a:rPr lang="zh-CN" altLang="en-US" sz="2400" dirty="0">
                <a:ln w="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图像增强</a:t>
            </a:r>
            <a:endParaRPr lang="en-US" sz="2400" dirty="0">
              <a:solidFill>
                <a:schemeClr val="bg1"/>
              </a:solidFill>
              <a:latin typeface="微软雅黑" panose="020B0503020204020204" pitchFamily="34" charset="-122"/>
              <a:ea typeface="微软雅黑" panose="020B0503020204020204" pitchFamily="34" charset="-122"/>
            </a:endParaRPr>
          </a:p>
        </p:txBody>
      </p:sp>
      <p:sp>
        <p:nvSpPr>
          <p:cNvPr id="8" name="object 2">
            <a:extLst>
              <a:ext uri="{FF2B5EF4-FFF2-40B4-BE49-F238E27FC236}">
                <a16:creationId xmlns:a16="http://schemas.microsoft.com/office/drawing/2014/main" id="{3A9FF1A2-43A4-49FD-B401-AC466C88CE1C}"/>
              </a:ext>
            </a:extLst>
          </p:cNvPr>
          <p:cNvSpPr/>
          <p:nvPr/>
        </p:nvSpPr>
        <p:spPr>
          <a:xfrm>
            <a:off x="323528" y="2679690"/>
            <a:ext cx="3024336" cy="612140"/>
          </a:xfrm>
          <a:custGeom>
            <a:avLst/>
            <a:gdLst/>
            <a:ahLst/>
            <a:cxnLst/>
            <a:rect l="l" t="t" r="r" b="b"/>
            <a:pathLst>
              <a:path w="7241540" h="612139">
                <a:moveTo>
                  <a:pt x="7241285" y="306324"/>
                </a:moveTo>
                <a:lnTo>
                  <a:pt x="7024116" y="0"/>
                </a:lnTo>
                <a:lnTo>
                  <a:pt x="0" y="0"/>
                </a:lnTo>
                <a:lnTo>
                  <a:pt x="0" y="611886"/>
                </a:lnTo>
                <a:lnTo>
                  <a:pt x="7024116" y="611886"/>
                </a:lnTo>
                <a:lnTo>
                  <a:pt x="7241285" y="306324"/>
                </a:lnTo>
                <a:close/>
              </a:path>
            </a:pathLst>
          </a:custGeom>
          <a:solidFill>
            <a:srgbClr val="203864"/>
          </a:solidFill>
        </p:spPr>
        <p:txBody>
          <a:bodyPr wrap="square" lIns="0" tIns="0" rIns="0" bIns="0" rtlCol="0"/>
          <a:lstStyle/>
          <a:p>
            <a:endParaRPr/>
          </a:p>
        </p:txBody>
      </p:sp>
      <p:sp>
        <p:nvSpPr>
          <p:cNvPr id="9" name="object 3">
            <a:extLst>
              <a:ext uri="{FF2B5EF4-FFF2-40B4-BE49-F238E27FC236}">
                <a16:creationId xmlns:a16="http://schemas.microsoft.com/office/drawing/2014/main" id="{E68747C2-DAEB-444A-BA6C-D44928730879}"/>
              </a:ext>
            </a:extLst>
          </p:cNvPr>
          <p:cNvSpPr txBox="1">
            <a:spLocks/>
          </p:cNvSpPr>
          <p:nvPr/>
        </p:nvSpPr>
        <p:spPr>
          <a:xfrm>
            <a:off x="437698" y="2794361"/>
            <a:ext cx="2910166" cy="382797"/>
          </a:xfrm>
          <a:prstGeom prst="rect">
            <a:avLst/>
          </a:prstGeom>
        </p:spPr>
        <p:txBody>
          <a:bodyPr vert="horz" wrap="square" lIns="0" tIns="13335" rIns="0" bIns="0" rtlCol="0">
            <a:sp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12700" algn="just">
              <a:spcBef>
                <a:spcPts val="105"/>
              </a:spcBef>
            </a:pPr>
            <a:r>
              <a:rPr lang="zh-CN" altLang="en-US" sz="2400" dirty="0">
                <a:ln w="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图像增强的主要方法</a:t>
            </a:r>
            <a:endParaRPr lang="en-US" sz="2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21243568"/>
      </p:ext>
    </p:extLst>
  </p:cSld>
  <p:clrMapOvr>
    <a:masterClrMapping/>
  </p:clrMapOvr>
  <mc:AlternateContent xmlns:mc="http://schemas.openxmlformats.org/markup-compatibility/2006" xmlns:p14="http://schemas.microsoft.com/office/powerpoint/2010/main">
    <mc:Choice Requires="p14">
      <p:transition p14:dur="0" advTm="7935"/>
    </mc:Choice>
    <mc:Fallback xmlns="">
      <p:transition advTm="79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randombar(horizontal)">
                                      <p:cBhvr>
                                        <p:cTn id="16" dur="500"/>
                                        <p:tgtEl>
                                          <p:spTgt spid="8"/>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randombar(horizontal)">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animBg="1"/>
      <p:bldP spid="6" grpId="0"/>
      <p:bldP spid="8" grpId="0" animBg="1"/>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矩形 4"/>
              <p:cNvSpPr/>
              <p:nvPr/>
            </p:nvSpPr>
            <p:spPr>
              <a:xfrm>
                <a:off x="323528" y="1275606"/>
                <a:ext cx="8618337" cy="3744416"/>
              </a:xfrm>
              <a:prstGeom prst="rect">
                <a:avLst/>
              </a:prstGeom>
              <a:noFill/>
            </p:spPr>
            <p:txBody>
              <a:bodyPr wrap="square" lIns="91440" tIns="45720" rIns="91440" bIns="45720">
                <a:noAutofit/>
              </a:bodyPr>
              <a:lstStyle/>
              <a:p>
                <a:pPr algn="just">
                  <a:lnSpc>
                    <a:spcPct val="130000"/>
                  </a:lnSpc>
                </a:pPr>
                <a:endParaRPr lang="en-US" altLang="zh-CN"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pPr indent="457200" algn="just">
                  <a:lnSpc>
                    <a:spcPct val="130000"/>
                  </a:lnSpc>
                </a:pPr>
                <a:endParaRPr lang="en-US" altLang="zh-CN"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pPr marL="313690" marR="5080" indent="-301625">
                  <a:lnSpc>
                    <a:spcPct val="120200"/>
                  </a:lnSpc>
                  <a:spcBef>
                    <a:spcPts val="55"/>
                  </a:spcBef>
                  <a:buFont typeface="Wingdings"/>
                  <a:buChar char=""/>
                  <a:tabLst>
                    <a:tab pos="314325" algn="l"/>
                  </a:tabLst>
                </a:pPr>
                <a:r>
                  <a:rPr lang="zh-CN" altLang="en-US" dirty="0">
                    <a:ln w="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改善图像的视觉效果</a:t>
                </a: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，或者使图像更适合于人或机器进行分析处理</a:t>
                </a:r>
              </a:p>
              <a:p>
                <a:pPr marL="313690" marR="5080" indent="-301625">
                  <a:lnSpc>
                    <a:spcPct val="120200"/>
                  </a:lnSpc>
                  <a:buFont typeface="Wingdings"/>
                  <a:buChar char=""/>
                  <a:tabLst>
                    <a:tab pos="314325" algn="l"/>
                  </a:tabLst>
                </a:pP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通过图像增强，可以</a:t>
                </a:r>
                <a:r>
                  <a:rPr lang="zh-CN" altLang="en-US" dirty="0">
                    <a:ln w="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减少图像中的噪声</a:t>
                </a: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，提高目标与背景的对比度</a:t>
                </a:r>
              </a:p>
              <a:p>
                <a:pPr marL="313690" indent="-301625">
                  <a:lnSpc>
                    <a:spcPct val="100000"/>
                  </a:lnSpc>
                  <a:spcBef>
                    <a:spcPts val="509"/>
                  </a:spcBef>
                  <a:buFont typeface="Wingdings"/>
                  <a:buChar char=""/>
                  <a:tabLst>
                    <a:tab pos="314325" algn="l"/>
                  </a:tabLst>
                </a:pP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强调或抑制图像中的某些细节</a:t>
                </a:r>
              </a:p>
              <a:p>
                <a:pPr indent="457200" algn="just">
                  <a:lnSpc>
                    <a:spcPct val="130000"/>
                  </a:lnSpc>
                </a:pPr>
                <a:endPar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pPr indent="457200" algn="just">
                  <a:lnSpc>
                    <a:spcPct val="130000"/>
                  </a:lnSpc>
                </a:pPr>
                <a:endPar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pPr indent="457200" algn="just">
                  <a:lnSpc>
                    <a:spcPct val="130000"/>
                  </a:lnSpc>
                </a:pP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对于平面图像来说与坐标</a:t>
                </a:r>
                <a:r>
                  <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z</a:t>
                </a: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无关，因此对于</a:t>
                </a:r>
                <a:r>
                  <a:rPr lang="zh-CN" altLang="en-US" dirty="0">
                    <a:ln w="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静止的、平面的、单色的</a:t>
                </a: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图像来说其数学表达式可以简化为</a:t>
                </a:r>
                <a:endPar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30000"/>
                  </a:lnSpc>
                </a:pPr>
                <a14:m>
                  <m:oMathPara xmlns:m="http://schemas.openxmlformats.org/officeDocument/2006/math">
                    <m:oMathParaPr>
                      <m:jc m:val="centerGroup"/>
                    </m:oMathParaPr>
                    <m:oMath xmlns:m="http://schemas.openxmlformats.org/officeDocument/2006/math">
                      <m: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𝐼</m:t>
                      </m:r>
                      <m: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𝑓</m:t>
                      </m:r>
                      <m:d>
                        <m:dPr>
                          <m:ctrlP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𝑥</m:t>
                          </m:r>
                          <m: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𝑦</m:t>
                          </m:r>
                        </m:e>
                      </m:d>
                      <m: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𝑖</m:t>
                      </m:r>
                      <m:d>
                        <m:dPr>
                          <m:ctrlP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𝑥</m:t>
                          </m:r>
                          <m: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𝑦</m:t>
                          </m:r>
                        </m:e>
                      </m:d>
                      <m:r>
                        <a:rPr lang="en-US" altLang="zh-CN" b="0" i="1" smtClean="0">
                          <a:ln w="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ln w="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𝑟</m:t>
                      </m:r>
                      <m:d>
                        <m:dPr>
                          <m:ctrlPr>
                            <a:rPr lang="en-US" altLang="zh-CN" b="0" i="1" smtClean="0">
                              <a:ln w="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b="0" i="1" smtClean="0">
                              <a:ln w="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𝑥</m:t>
                          </m:r>
                          <m:r>
                            <a:rPr lang="en-US" altLang="zh-CN" b="0" i="1" smtClean="0">
                              <a:ln w="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ln w="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𝑦</m:t>
                          </m:r>
                        </m:e>
                      </m:d>
                      <m:r>
                        <a:rPr lang="en-US" altLang="zh-CN" b="0" i="1" smtClean="0">
                          <a:ln w="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 </m:t>
                      </m:r>
                      <m:r>
                        <a:rPr lang="en-US" altLang="zh-CN" b="0" i="1" smtClean="0">
                          <a:ln w="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𝑠𝑢𝑏𝑗𝑒𝑐𝑡</m:t>
                      </m:r>
                      <m:r>
                        <a:rPr lang="en-US" altLang="zh-CN" b="0" i="1" smtClean="0">
                          <a:ln w="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 </m:t>
                      </m:r>
                      <m:r>
                        <a:rPr lang="en-US" altLang="zh-CN" b="0" i="1" smtClean="0">
                          <a:ln w="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𝑡𝑜</m:t>
                      </m:r>
                      <m:r>
                        <a:rPr lang="en-US" altLang="zh-CN" b="0" i="1" smtClean="0">
                          <a:ln w="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 0≤</m:t>
                      </m:r>
                      <m:r>
                        <a:rPr lang="en-US" altLang="zh-CN" i="1">
                          <a:ln w="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𝑖</m:t>
                      </m:r>
                      <m:d>
                        <m:dPr>
                          <m:ctrlPr>
                            <a:rPr lang="en-US" altLang="zh-CN" i="1">
                              <a:ln w="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a:ln w="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𝑥</m:t>
                          </m:r>
                          <m:r>
                            <a:rPr lang="en-US" altLang="zh-CN" i="1">
                              <a:ln w="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i="1">
                              <a:ln w="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𝑦</m:t>
                          </m:r>
                        </m:e>
                      </m:d>
                      <m:r>
                        <a:rPr lang="en-US" altLang="zh-CN" i="1">
                          <a:ln w="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&lt;∞ </m:t>
                      </m:r>
                      <m:r>
                        <a:rPr lang="en-US" altLang="zh-CN" i="1">
                          <a:ln w="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𝑎𝑛𝑑</m:t>
                      </m:r>
                      <m:r>
                        <a:rPr lang="en-US" altLang="zh-CN" i="1">
                          <a:ln w="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 0≤</m:t>
                      </m:r>
                      <m:r>
                        <a:rPr lang="en-US" altLang="zh-CN" i="1">
                          <a:ln w="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𝑟</m:t>
                      </m:r>
                      <m:d>
                        <m:dPr>
                          <m:ctrlPr>
                            <a:rPr lang="en-US" altLang="zh-CN" i="1">
                              <a:ln w="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a:ln w="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𝑥</m:t>
                          </m:r>
                          <m:r>
                            <a:rPr lang="en-US" altLang="zh-CN" i="1">
                              <a:ln w="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i="1">
                              <a:ln w="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𝑦</m:t>
                          </m:r>
                        </m:e>
                      </m:d>
                      <m:r>
                        <a:rPr lang="en-US" altLang="zh-CN" i="1">
                          <a:ln w="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≤1</m:t>
                      </m:r>
                    </m:oMath>
                  </m:oMathPara>
                </a14:m>
                <a:endPar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30000"/>
                  </a:lnSpc>
                </a:pP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其中，</a:t>
                </a:r>
                <a14:m>
                  <m:oMath xmlns:m="http://schemas.openxmlformats.org/officeDocument/2006/math">
                    <m:r>
                      <a:rPr lang="en-US" altLang="zh-CN">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𝐼</m:t>
                    </m:r>
                    <m:r>
                      <a:rPr lang="zh-CN" altLang="en-US">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表示</m:t>
                    </m:r>
                  </m:oMath>
                </a14:m>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强度的集合，</a:t>
                </a:r>
                <a14:m>
                  <m:oMath xmlns:m="http://schemas.openxmlformats.org/officeDocument/2006/math">
                    <m:r>
                      <a:rPr lang="en-US" altLang="zh-CN">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𝑥</m:t>
                    </m:r>
                    <m:r>
                      <a:rPr lang="en-US" altLang="zh-CN">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𝑦</m:t>
                    </m:r>
                    <m:r>
                      <a:rPr lang="en-US" altLang="zh-CN">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表示入射分量，</a:t>
                </a:r>
                <a14:m>
                  <m:oMath xmlns:m="http://schemas.openxmlformats.org/officeDocument/2006/math">
                    <m:r>
                      <a:rPr lang="en-US" altLang="zh-CN">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𝑟</m:t>
                    </m:r>
                    <m:r>
                      <a:rPr lang="en-US" altLang="zh-CN">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𝑥</m:t>
                    </m:r>
                    <m:r>
                      <a:rPr lang="en-US" altLang="zh-CN">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𝑦</m:t>
                    </m:r>
                    <m:r>
                      <a:rPr lang="en-US" altLang="zh-CN">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表示反射系数。</a:t>
                </a:r>
                <a:endPar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5" name="矩形 4"/>
              <p:cNvSpPr>
                <a:spLocks noRot="1" noChangeAspect="1" noMove="1" noResize="1" noEditPoints="1" noAdjustHandles="1" noChangeArrowheads="1" noChangeShapeType="1" noTextEdit="1"/>
              </p:cNvSpPr>
              <p:nvPr/>
            </p:nvSpPr>
            <p:spPr>
              <a:xfrm>
                <a:off x="323528" y="1275606"/>
                <a:ext cx="8618337" cy="3744416"/>
              </a:xfrm>
              <a:prstGeom prst="rect">
                <a:avLst/>
              </a:prstGeom>
              <a:blipFill>
                <a:blip r:embed="rId3"/>
                <a:stretch>
                  <a:fillRect l="-566" r="-636" b="-3583"/>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8D00EACE-3283-442A-9A79-0D271B43D0FC}"/>
              </a:ext>
            </a:extLst>
          </p:cNvPr>
          <p:cNvSpPr txBox="1"/>
          <p:nvPr/>
        </p:nvSpPr>
        <p:spPr>
          <a:xfrm>
            <a:off x="264141" y="411510"/>
            <a:ext cx="2736304" cy="581057"/>
          </a:xfrm>
          <a:prstGeom prst="rect">
            <a:avLst/>
          </a:prstGeom>
          <a:noFill/>
        </p:spPr>
        <p:txBody>
          <a:bodyPr wrap="square">
            <a:spAutoFit/>
          </a:bodyPr>
          <a:lstStyle/>
          <a:p>
            <a:pPr>
              <a:lnSpc>
                <a:spcPct val="150000"/>
              </a:lnSpc>
            </a:pPr>
            <a:r>
              <a:rPr lang="zh-CN" altLang="en-US" sz="2400" b="1" dirty="0">
                <a:solidFill>
                  <a:srgbClr val="002060"/>
                </a:solidFill>
                <a:latin typeface="微软雅黑" panose="020B0503020204020204" pitchFamily="34" charset="-122"/>
                <a:ea typeface="微软雅黑" panose="020B0503020204020204" pitchFamily="34" charset="-122"/>
              </a:rPr>
              <a:t>图像增强的概念</a:t>
            </a:r>
          </a:p>
        </p:txBody>
      </p:sp>
      <p:sp>
        <p:nvSpPr>
          <p:cNvPr id="4" name="object 2">
            <a:extLst>
              <a:ext uri="{FF2B5EF4-FFF2-40B4-BE49-F238E27FC236}">
                <a16:creationId xmlns:a16="http://schemas.microsoft.com/office/drawing/2014/main" id="{5C0E6045-3B76-48E6-A07F-F954D723C082}"/>
              </a:ext>
            </a:extLst>
          </p:cNvPr>
          <p:cNvSpPr/>
          <p:nvPr/>
        </p:nvSpPr>
        <p:spPr>
          <a:xfrm>
            <a:off x="323528" y="1131590"/>
            <a:ext cx="3024336" cy="612140"/>
          </a:xfrm>
          <a:custGeom>
            <a:avLst/>
            <a:gdLst/>
            <a:ahLst/>
            <a:cxnLst/>
            <a:rect l="l" t="t" r="r" b="b"/>
            <a:pathLst>
              <a:path w="7241540" h="612139">
                <a:moveTo>
                  <a:pt x="7241285" y="306324"/>
                </a:moveTo>
                <a:lnTo>
                  <a:pt x="7024116" y="0"/>
                </a:lnTo>
                <a:lnTo>
                  <a:pt x="0" y="0"/>
                </a:lnTo>
                <a:lnTo>
                  <a:pt x="0" y="611886"/>
                </a:lnTo>
                <a:lnTo>
                  <a:pt x="7024116" y="611886"/>
                </a:lnTo>
                <a:lnTo>
                  <a:pt x="7241285" y="306324"/>
                </a:lnTo>
                <a:close/>
              </a:path>
            </a:pathLst>
          </a:custGeom>
          <a:solidFill>
            <a:srgbClr val="203864"/>
          </a:solidFill>
        </p:spPr>
        <p:txBody>
          <a:bodyPr wrap="square" lIns="0" tIns="0" rIns="0" bIns="0" rtlCol="0"/>
          <a:lstStyle/>
          <a:p>
            <a:endParaRPr/>
          </a:p>
        </p:txBody>
      </p:sp>
      <p:sp>
        <p:nvSpPr>
          <p:cNvPr id="6" name="object 3">
            <a:extLst>
              <a:ext uri="{FF2B5EF4-FFF2-40B4-BE49-F238E27FC236}">
                <a16:creationId xmlns:a16="http://schemas.microsoft.com/office/drawing/2014/main" id="{0C846B33-A042-42BB-B864-9551F804367A}"/>
              </a:ext>
            </a:extLst>
          </p:cNvPr>
          <p:cNvSpPr txBox="1">
            <a:spLocks/>
          </p:cNvSpPr>
          <p:nvPr/>
        </p:nvSpPr>
        <p:spPr>
          <a:xfrm>
            <a:off x="437698" y="1246261"/>
            <a:ext cx="2262094" cy="382797"/>
          </a:xfrm>
          <a:prstGeom prst="rect">
            <a:avLst/>
          </a:prstGeom>
        </p:spPr>
        <p:txBody>
          <a:bodyPr vert="horz" wrap="square" lIns="0" tIns="13335" rIns="0" bIns="0" rtlCol="0">
            <a:sp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12700" algn="just">
              <a:spcBef>
                <a:spcPts val="105"/>
              </a:spcBef>
            </a:pPr>
            <a:r>
              <a:rPr lang="zh-CN" altLang="en-US" sz="2400" dirty="0">
                <a:ln w="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图像增强的目的</a:t>
            </a:r>
            <a:endParaRPr lang="en-US" sz="2400" dirty="0">
              <a:solidFill>
                <a:schemeClr val="bg1"/>
              </a:solidFill>
              <a:latin typeface="微软雅黑" panose="020B0503020204020204" pitchFamily="34" charset="-122"/>
              <a:ea typeface="微软雅黑" panose="020B0503020204020204" pitchFamily="34" charset="-122"/>
            </a:endParaRPr>
          </a:p>
        </p:txBody>
      </p:sp>
      <p:sp>
        <p:nvSpPr>
          <p:cNvPr id="8" name="object 2">
            <a:extLst>
              <a:ext uri="{FF2B5EF4-FFF2-40B4-BE49-F238E27FC236}">
                <a16:creationId xmlns:a16="http://schemas.microsoft.com/office/drawing/2014/main" id="{3A9FF1A2-43A4-49FD-B401-AC466C88CE1C}"/>
              </a:ext>
            </a:extLst>
          </p:cNvPr>
          <p:cNvSpPr/>
          <p:nvPr/>
        </p:nvSpPr>
        <p:spPr>
          <a:xfrm>
            <a:off x="323528" y="3039730"/>
            <a:ext cx="3024336" cy="612140"/>
          </a:xfrm>
          <a:custGeom>
            <a:avLst/>
            <a:gdLst/>
            <a:ahLst/>
            <a:cxnLst/>
            <a:rect l="l" t="t" r="r" b="b"/>
            <a:pathLst>
              <a:path w="7241540" h="612139">
                <a:moveTo>
                  <a:pt x="7241285" y="306324"/>
                </a:moveTo>
                <a:lnTo>
                  <a:pt x="7024116" y="0"/>
                </a:lnTo>
                <a:lnTo>
                  <a:pt x="0" y="0"/>
                </a:lnTo>
                <a:lnTo>
                  <a:pt x="0" y="611886"/>
                </a:lnTo>
                <a:lnTo>
                  <a:pt x="7024116" y="611886"/>
                </a:lnTo>
                <a:lnTo>
                  <a:pt x="7241285" y="306324"/>
                </a:lnTo>
                <a:close/>
              </a:path>
            </a:pathLst>
          </a:custGeom>
          <a:solidFill>
            <a:srgbClr val="203864"/>
          </a:solidFill>
        </p:spPr>
        <p:txBody>
          <a:bodyPr wrap="square" lIns="0" tIns="0" rIns="0" bIns="0" rtlCol="0"/>
          <a:lstStyle/>
          <a:p>
            <a:endParaRPr/>
          </a:p>
        </p:txBody>
      </p:sp>
      <p:sp>
        <p:nvSpPr>
          <p:cNvPr id="9" name="object 3">
            <a:extLst>
              <a:ext uri="{FF2B5EF4-FFF2-40B4-BE49-F238E27FC236}">
                <a16:creationId xmlns:a16="http://schemas.microsoft.com/office/drawing/2014/main" id="{E68747C2-DAEB-444A-BA6C-D44928730879}"/>
              </a:ext>
            </a:extLst>
          </p:cNvPr>
          <p:cNvSpPr txBox="1">
            <a:spLocks/>
          </p:cNvSpPr>
          <p:nvPr/>
        </p:nvSpPr>
        <p:spPr>
          <a:xfrm>
            <a:off x="437698" y="3154401"/>
            <a:ext cx="2910166" cy="382797"/>
          </a:xfrm>
          <a:prstGeom prst="rect">
            <a:avLst/>
          </a:prstGeom>
        </p:spPr>
        <p:txBody>
          <a:bodyPr vert="horz" wrap="square" lIns="0" tIns="13335" rIns="0" bIns="0" rtlCol="0">
            <a:sp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12700" algn="just">
              <a:spcBef>
                <a:spcPts val="105"/>
              </a:spcBef>
            </a:pPr>
            <a:r>
              <a:rPr lang="zh-CN" altLang="en-US" sz="2400" dirty="0">
                <a:ln w="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数学表示形式</a:t>
            </a:r>
            <a:endParaRPr lang="en-US" sz="2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66499247"/>
      </p:ext>
    </p:extLst>
  </p:cSld>
  <p:clrMapOvr>
    <a:masterClrMapping/>
  </p:clrMapOvr>
  <mc:AlternateContent xmlns:mc="http://schemas.openxmlformats.org/markup-compatibility/2006" xmlns:p14="http://schemas.microsoft.com/office/powerpoint/2010/main">
    <mc:Choice Requires="p14">
      <p:transition p14:dur="0" advTm="7935"/>
    </mc:Choice>
    <mc:Fallback xmlns="">
      <p:transition advTm="79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randombar(horizontal)">
                                      <p:cBhvr>
                                        <p:cTn id="16" dur="500"/>
                                        <p:tgtEl>
                                          <p:spTgt spid="8"/>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randombar(horizontal)">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animBg="1"/>
      <p:bldP spid="6" grpId="0"/>
      <p:bldP spid="8" grpId="0" animBg="1"/>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528" y="1131590"/>
            <a:ext cx="8618337" cy="3744416"/>
          </a:xfrm>
          <a:prstGeom prst="rect">
            <a:avLst/>
          </a:prstGeom>
          <a:noFill/>
        </p:spPr>
        <p:txBody>
          <a:bodyPr wrap="square" lIns="91440" tIns="45720" rIns="91440" bIns="45720">
            <a:noAutofit/>
          </a:bodyPr>
          <a:lstStyle/>
          <a:p>
            <a:pPr marL="285750" indent="-285750" algn="just">
              <a:lnSpc>
                <a:spcPct val="130000"/>
              </a:lnSpc>
              <a:buFont typeface="Wingdings" panose="05000000000000000000" pitchFamily="2" charset="2"/>
              <a:buChar char="n"/>
            </a:pP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图像的</a:t>
            </a:r>
            <a:r>
              <a:rPr lang="zh-CN" altLang="en-US" dirty="0">
                <a:ln w="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灰度直方图</a:t>
            </a: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用来反映数字图像中每一灰度级与这个灰度级出现频率之间的关系，能描述图像的概貌。</a:t>
            </a:r>
            <a:endPar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gn="just">
              <a:lnSpc>
                <a:spcPct val="130000"/>
              </a:lnSpc>
              <a:buFont typeface="Wingdings" panose="05000000000000000000" pitchFamily="2" charset="2"/>
              <a:buChar char="n"/>
            </a:pP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所谓</a:t>
            </a:r>
            <a:r>
              <a:rPr lang="zh-CN" altLang="en-US" dirty="0">
                <a:ln w="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直方图均衡化</a:t>
            </a: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是将原图像通过某种变换，得到一幅灰度直方图均匀分布的新图像。</a:t>
            </a:r>
            <a:endPar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pPr indent="457200" algn="just">
              <a:lnSpc>
                <a:spcPct val="130000"/>
              </a:lnSpc>
            </a:pP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下图中左图图像的灰度直方图经变换后变成右图的灰度均匀分布的直方图。</a:t>
            </a:r>
            <a:endPar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pPr indent="457200" algn="just">
              <a:lnSpc>
                <a:spcPct val="130000"/>
              </a:lnSpc>
            </a:pPr>
            <a:endPar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文本框 6">
            <a:extLst>
              <a:ext uri="{FF2B5EF4-FFF2-40B4-BE49-F238E27FC236}">
                <a16:creationId xmlns:a16="http://schemas.microsoft.com/office/drawing/2014/main" id="{8D00EACE-3283-442A-9A79-0D271B43D0FC}"/>
              </a:ext>
            </a:extLst>
          </p:cNvPr>
          <p:cNvSpPr txBox="1"/>
          <p:nvPr/>
        </p:nvSpPr>
        <p:spPr>
          <a:xfrm>
            <a:off x="264140" y="411510"/>
            <a:ext cx="3155731" cy="581057"/>
          </a:xfrm>
          <a:prstGeom prst="rect">
            <a:avLst/>
          </a:prstGeom>
          <a:noFill/>
        </p:spPr>
        <p:txBody>
          <a:bodyPr wrap="square">
            <a:spAutoFit/>
          </a:bodyPr>
          <a:lstStyle/>
          <a:p>
            <a:pPr>
              <a:lnSpc>
                <a:spcPct val="150000"/>
              </a:lnSpc>
            </a:pPr>
            <a:r>
              <a:rPr lang="zh-CN" altLang="en-US" sz="2400" b="1" dirty="0">
                <a:solidFill>
                  <a:srgbClr val="002060"/>
                </a:solidFill>
                <a:latin typeface="微软雅黑" panose="020B0503020204020204" pitchFamily="34" charset="-122"/>
                <a:ea typeface="微软雅黑" panose="020B0503020204020204" pitchFamily="34" charset="-122"/>
              </a:rPr>
              <a:t>直方图均衡化的概念</a:t>
            </a:r>
          </a:p>
        </p:txBody>
      </p:sp>
      <p:pic>
        <p:nvPicPr>
          <p:cNvPr id="3" name="图片 2">
            <a:extLst>
              <a:ext uri="{FF2B5EF4-FFF2-40B4-BE49-F238E27FC236}">
                <a16:creationId xmlns:a16="http://schemas.microsoft.com/office/drawing/2014/main" id="{422DBDD7-67E8-4DD0-8203-C7F192654D68}"/>
              </a:ext>
            </a:extLst>
          </p:cNvPr>
          <p:cNvPicPr>
            <a:picLocks noChangeAspect="1"/>
          </p:cNvPicPr>
          <p:nvPr/>
        </p:nvPicPr>
        <p:blipFill>
          <a:blip r:embed="rId3"/>
          <a:stretch>
            <a:fillRect/>
          </a:stretch>
        </p:blipFill>
        <p:spPr>
          <a:xfrm>
            <a:off x="0" y="3043198"/>
            <a:ext cx="9144000" cy="2100302"/>
          </a:xfrm>
          <a:prstGeom prst="rect">
            <a:avLst/>
          </a:prstGeom>
        </p:spPr>
      </p:pic>
    </p:spTree>
    <p:extLst>
      <p:ext uri="{BB962C8B-B14F-4D97-AF65-F5344CB8AC3E}">
        <p14:creationId xmlns:p14="http://schemas.microsoft.com/office/powerpoint/2010/main" val="4108437596"/>
      </p:ext>
    </p:extLst>
  </p:cSld>
  <p:clrMapOvr>
    <a:masterClrMapping/>
  </p:clrMapOvr>
  <mc:AlternateContent xmlns:mc="http://schemas.openxmlformats.org/markup-compatibility/2006" xmlns:p14="http://schemas.microsoft.com/office/powerpoint/2010/main">
    <mc:Choice Requires="p14">
      <p:transition p14:dur="0" advTm="7935"/>
    </mc:Choice>
    <mc:Fallback xmlns="">
      <p:transition advTm="79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矩形 4"/>
              <p:cNvSpPr/>
              <p:nvPr/>
            </p:nvSpPr>
            <p:spPr>
              <a:xfrm>
                <a:off x="323528" y="987574"/>
                <a:ext cx="8618337" cy="4011910"/>
              </a:xfrm>
              <a:prstGeom prst="rect">
                <a:avLst/>
              </a:prstGeom>
              <a:noFill/>
            </p:spPr>
            <p:txBody>
              <a:bodyPr wrap="square" lIns="91440" tIns="45720" rIns="91440" bIns="45720">
                <a:noAutofit/>
              </a:bodyPr>
              <a:lstStyle/>
              <a:p>
                <a:pPr indent="457200" algn="just">
                  <a:lnSpc>
                    <a:spcPct val="130000"/>
                  </a:lnSpc>
                </a:pP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假设原始图像灰度级</a:t>
                </a:r>
                <a14:m>
                  <m:oMath xmlns:m="http://schemas.openxmlformats.org/officeDocument/2006/math">
                    <m:r>
                      <a:rPr lang="en-US" altLang="zh-CN" i="1" dirty="0"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𝑟</m:t>
                    </m:r>
                  </m:oMath>
                </a14:m>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归一化在</a:t>
                </a:r>
                <a14:m>
                  <m:oMath xmlns:m="http://schemas.openxmlformats.org/officeDocument/2006/math">
                    <m:r>
                      <a:rPr lang="en-US" altLang="zh-CN" i="1" dirty="0"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0~1</m:t>
                    </m:r>
                  </m:oMath>
                </a14:m>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之间，</a:t>
                </a:r>
                <a14:m>
                  <m:oMath xmlns:m="http://schemas.openxmlformats.org/officeDocument/2006/math">
                    <m:sSub>
                      <m:sSubPr>
                        <m:ctrlP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𝑝</m:t>
                        </m:r>
                      </m:e>
                      <m:sub>
                        <m: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𝑟</m:t>
                        </m:r>
                      </m:sub>
                    </m:sSub>
                    <m: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𝑟</m:t>
                    </m:r>
                    <m: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为原始图像灰度分布的概率密度函数。</a:t>
                </a:r>
                <a:endPar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pPr indent="457200" algn="just">
                  <a:lnSpc>
                    <a:spcPct val="130000"/>
                  </a:lnSpc>
                </a:pP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直方图均衡化实际上是：寻找</a:t>
                </a:r>
                <a:r>
                  <a:rPr lang="zh-CN" altLang="en-US" dirty="0">
                    <a:ln w="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灰度变换函数</a:t>
                </a:r>
                <a14:m>
                  <m:oMath xmlns:m="http://schemas.openxmlformats.org/officeDocument/2006/math">
                    <m:r>
                      <a:rPr lang="en-US" altLang="zh-CN" i="1" dirty="0"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𝑇</m:t>
                    </m:r>
                  </m:oMath>
                </a14:m>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，使变换后的灰度值满足</a:t>
                </a:r>
                <a14:m>
                  <m:oMath xmlns:m="http://schemas.openxmlformats.org/officeDocument/2006/math">
                    <m:r>
                      <a:rPr lang="en-US" altLang="zh-CN" i="1" dirty="0"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𝑠</m:t>
                    </m:r>
                    <m:r>
                      <a:rPr lang="en-US" altLang="zh-CN" i="1" dirty="0"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i="1" dirty="0"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𝑇</m:t>
                    </m:r>
                    <m:d>
                      <m:dPr>
                        <m:ctrlPr>
                          <a:rPr lang="en-US" altLang="zh-CN" i="1" dirty="0"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dirty="0"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𝑟</m:t>
                        </m:r>
                      </m:e>
                    </m:d>
                    <m:r>
                      <a:rPr lang="zh-CN" altLang="en-US" i="1" dirty="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i="1" dirty="0"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𝑠</m:t>
                    </m:r>
                  </m:oMath>
                </a14:m>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归一化在</a:t>
                </a:r>
                <a14:m>
                  <m:oMath xmlns:m="http://schemas.openxmlformats.org/officeDocument/2006/math">
                    <m:r>
                      <a:rPr lang="en-US" altLang="zh-CN" i="1" dirty="0"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0~1</m:t>
                    </m:r>
                  </m:oMath>
                </a14:m>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之间，要求处理后图像灰度分布的概率密度函数</a:t>
                </a:r>
                <a14:m>
                  <m:oMath xmlns:m="http://schemas.openxmlformats.org/officeDocument/2006/math">
                    <m:sSub>
                      <m:sSubPr>
                        <m:ctrlP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𝑝</m:t>
                        </m:r>
                      </m:e>
                      <m:sub>
                        <m: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𝑠</m:t>
                        </m:r>
                      </m:sub>
                    </m:sSub>
                    <m:d>
                      <m:dPr>
                        <m:ctrlP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𝑠</m:t>
                        </m:r>
                      </m:e>
                    </m:d>
                    <m: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=1</m:t>
                    </m:r>
                    <m:r>
                      <a:rPr lang="zh-CN" altLang="en-US"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在</a:t>
                </a:r>
                <a14:m>
                  <m:oMath xmlns:m="http://schemas.openxmlformats.org/officeDocument/2006/math">
                    <m:r>
                      <a:rPr lang="en-US" altLang="zh-CN" i="1" dirty="0"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[0,1]</m:t>
                    </m:r>
                  </m:oMath>
                </a14:m>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上的均匀分布。</a:t>
                </a:r>
                <a:endPar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pPr indent="457200" algn="just">
                  <a:lnSpc>
                    <a:spcPct val="130000"/>
                  </a:lnSpc>
                </a:pP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变换函数</a:t>
                </a:r>
                <a14:m>
                  <m:oMath xmlns:m="http://schemas.openxmlformats.org/officeDocument/2006/math">
                    <m:r>
                      <a:rPr lang="en-US" altLang="zh-CN" i="1" dirty="0"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𝑇</m:t>
                    </m:r>
                    <m:r>
                      <a:rPr lang="en-US" altLang="zh-CN" i="1" dirty="0"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i="1" dirty="0"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𝑟</m:t>
                    </m:r>
                    <m:r>
                      <a:rPr lang="en-US" altLang="zh-CN" i="1" dirty="0"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应满足下列条件：</a:t>
                </a:r>
                <a:endPar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pPr indent="457200" algn="just">
                  <a:lnSpc>
                    <a:spcPct val="130000"/>
                  </a:lnSpc>
                </a:pPr>
                <a:r>
                  <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在</a:t>
                </a:r>
                <a14:m>
                  <m:oMath xmlns:m="http://schemas.openxmlformats.org/officeDocument/2006/math">
                    <m:r>
                      <a:rPr lang="en-US" altLang="zh-CN" i="1" dirty="0"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0≤</m:t>
                    </m:r>
                    <m:r>
                      <a:rPr lang="en-US" altLang="zh-CN" i="1" dirty="0"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𝑟</m:t>
                    </m:r>
                    <m:r>
                      <a:rPr lang="en-US" altLang="zh-CN" i="1" dirty="0"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≤1</m:t>
                    </m:r>
                  </m:oMath>
                </a14:m>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a:t>
                </a:r>
                <a14:m>
                  <m:oMath xmlns:m="http://schemas.openxmlformats.org/officeDocument/2006/math">
                    <m:r>
                      <a:rPr lang="en-US" altLang="zh-CN" i="1" dirty="0"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𝑇</m:t>
                    </m:r>
                    <m:r>
                      <a:rPr lang="en-US" altLang="zh-CN" i="1" dirty="0"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i="1" dirty="0"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𝑟</m:t>
                    </m:r>
                    <m:r>
                      <a:rPr lang="en-US" altLang="zh-CN" i="1" dirty="0"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单值单调递增；</a:t>
                </a:r>
                <a:endPar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pPr indent="457200" algn="just">
                  <a:lnSpc>
                    <a:spcPct val="130000"/>
                  </a:lnSpc>
                </a:pPr>
                <a:r>
                  <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对于</a:t>
                </a:r>
                <a14:m>
                  <m:oMath xmlns:m="http://schemas.openxmlformats.org/officeDocument/2006/math">
                    <m:r>
                      <a:rPr lang="en-US" altLang="zh-CN" i="1" dirty="0"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0≤</m:t>
                    </m:r>
                    <m:r>
                      <a:rPr lang="en-US" altLang="zh-CN" i="1" dirty="0"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𝑟</m:t>
                    </m:r>
                    <m:r>
                      <a:rPr lang="en-US" altLang="zh-CN" i="1" dirty="0"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≤1</m:t>
                    </m:r>
                  </m:oMath>
                </a14:m>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，有</a:t>
                </a:r>
                <a14:m>
                  <m:oMath xmlns:m="http://schemas.openxmlformats.org/officeDocument/2006/math">
                    <m:r>
                      <a:rPr lang="en-US" altLang="zh-CN" i="1" dirty="0"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0≤</m:t>
                    </m:r>
                    <m:r>
                      <a:rPr lang="en-US" altLang="zh-CN" i="1" dirty="0"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𝑇</m:t>
                    </m:r>
                    <m:r>
                      <a:rPr lang="en-US" altLang="zh-CN" i="1" dirty="0"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i="1" dirty="0"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𝑟</m:t>
                    </m:r>
                    <m:r>
                      <a:rPr lang="en-US" altLang="zh-CN" i="1" dirty="0"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)≤1</m:t>
                    </m:r>
                  </m:oMath>
                </a14:m>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pPr indent="457200" algn="just">
                  <a:lnSpc>
                    <a:spcPct val="130000"/>
                  </a:lnSpc>
                </a:pP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条件</a:t>
                </a:r>
                <a:r>
                  <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保证了变换后图像的</a:t>
                </a:r>
                <a:r>
                  <a:rPr lang="zh-CN" altLang="en-US" dirty="0">
                    <a:ln w="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灰度级从黑到白的次序</a:t>
                </a: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不变，条件</a:t>
                </a:r>
                <a:r>
                  <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保证了变换前后图像</a:t>
                </a:r>
                <a:r>
                  <a:rPr lang="zh-CN" altLang="en-US" dirty="0">
                    <a:ln w="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灰度范围</a:t>
                </a: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一致。</a:t>
                </a:r>
                <a:endPar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pPr indent="457200" algn="just">
                  <a:lnSpc>
                    <a:spcPct val="130000"/>
                  </a:lnSpc>
                </a:pP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反变换</a:t>
                </a:r>
                <a14:m>
                  <m:oMath xmlns:m="http://schemas.openxmlformats.org/officeDocument/2006/math">
                    <m:r>
                      <a:rPr lang="en-US" altLang="zh-CN" i="1" dirty="0"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𝑟</m:t>
                    </m:r>
                    <m:r>
                      <a:rPr lang="en-US" altLang="zh-CN" i="1" dirty="0"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i="1" dirty="0"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i="1" dirty="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𝑇</m:t>
                        </m:r>
                      </m:e>
                      <m:sup>
                        <m:r>
                          <a:rPr lang="en-US" altLang="zh-CN" b="0" i="1" dirty="0"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−1</m:t>
                        </m:r>
                      </m:sup>
                    </m:sSup>
                    <m:r>
                      <a:rPr lang="en-US" altLang="zh-CN" i="1" dirty="0"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i="1" dirty="0"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𝑠</m:t>
                    </m:r>
                    <m:r>
                      <a:rPr lang="en-US" altLang="zh-CN" i="1" dirty="0"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也满足类似条件。</a:t>
                </a:r>
                <a:endPar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5" name="矩形 4"/>
              <p:cNvSpPr>
                <a:spLocks noRot="1" noChangeAspect="1" noMove="1" noResize="1" noEditPoints="1" noAdjustHandles="1" noChangeArrowheads="1" noChangeShapeType="1" noTextEdit="1"/>
              </p:cNvSpPr>
              <p:nvPr/>
            </p:nvSpPr>
            <p:spPr>
              <a:xfrm>
                <a:off x="323528" y="987574"/>
                <a:ext cx="8618337" cy="4011910"/>
              </a:xfrm>
              <a:prstGeom prst="rect">
                <a:avLst/>
              </a:prstGeom>
              <a:blipFill>
                <a:blip r:embed="rId3"/>
                <a:stretch>
                  <a:fillRect l="-566" r="-636" b="-1672"/>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8D00EACE-3283-442A-9A79-0D271B43D0FC}"/>
              </a:ext>
            </a:extLst>
          </p:cNvPr>
          <p:cNvSpPr txBox="1"/>
          <p:nvPr/>
        </p:nvSpPr>
        <p:spPr>
          <a:xfrm>
            <a:off x="264140" y="411510"/>
            <a:ext cx="3731795" cy="581057"/>
          </a:xfrm>
          <a:prstGeom prst="rect">
            <a:avLst/>
          </a:prstGeom>
          <a:noFill/>
        </p:spPr>
        <p:txBody>
          <a:bodyPr wrap="square">
            <a:spAutoFit/>
          </a:bodyPr>
          <a:lstStyle/>
          <a:p>
            <a:pPr>
              <a:lnSpc>
                <a:spcPct val="150000"/>
              </a:lnSpc>
            </a:pPr>
            <a:r>
              <a:rPr lang="zh-CN" altLang="en-US" sz="2400" b="1" dirty="0">
                <a:solidFill>
                  <a:srgbClr val="002060"/>
                </a:solidFill>
                <a:latin typeface="微软雅黑" panose="020B0503020204020204" pitchFamily="34" charset="-122"/>
                <a:ea typeface="微软雅黑" panose="020B0503020204020204" pitchFamily="34" charset="-122"/>
              </a:rPr>
              <a:t>直方图均衡化</a:t>
            </a:r>
            <a:r>
              <a:rPr lang="en-US" altLang="zh-CN" sz="2400" b="1" dirty="0">
                <a:solidFill>
                  <a:srgbClr val="002060"/>
                </a:solidFill>
                <a:latin typeface="微软雅黑" panose="020B0503020204020204" pitchFamily="34" charset="-122"/>
                <a:ea typeface="微软雅黑" panose="020B0503020204020204" pitchFamily="34" charset="-122"/>
              </a:rPr>
              <a:t>-</a:t>
            </a:r>
            <a:r>
              <a:rPr lang="zh-CN" altLang="en-US" sz="2400" b="1" dirty="0">
                <a:solidFill>
                  <a:srgbClr val="002060"/>
                </a:solidFill>
                <a:latin typeface="微软雅黑" panose="020B0503020204020204" pitchFamily="34" charset="-122"/>
                <a:ea typeface="微软雅黑" panose="020B0503020204020204" pitchFamily="34" charset="-122"/>
              </a:rPr>
              <a:t>方法推导</a:t>
            </a:r>
          </a:p>
        </p:txBody>
      </p:sp>
    </p:spTree>
    <p:extLst>
      <p:ext uri="{BB962C8B-B14F-4D97-AF65-F5344CB8AC3E}">
        <p14:creationId xmlns:p14="http://schemas.microsoft.com/office/powerpoint/2010/main" val="3110027247"/>
      </p:ext>
    </p:extLst>
  </p:cSld>
  <p:clrMapOvr>
    <a:masterClrMapping/>
  </p:clrMapOvr>
  <mc:AlternateContent xmlns:mc="http://schemas.openxmlformats.org/markup-compatibility/2006" xmlns:p14="http://schemas.microsoft.com/office/powerpoint/2010/main">
    <mc:Choice Requires="p14">
      <p:transition p14:dur="0" advTm="7935"/>
    </mc:Choice>
    <mc:Fallback xmlns="">
      <p:transition advTm="79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矩形 4"/>
              <p:cNvSpPr/>
              <p:nvPr/>
            </p:nvSpPr>
            <p:spPr>
              <a:xfrm>
                <a:off x="323528" y="915566"/>
                <a:ext cx="8618337" cy="4155926"/>
              </a:xfrm>
              <a:prstGeom prst="rect">
                <a:avLst/>
              </a:prstGeom>
              <a:noFill/>
            </p:spPr>
            <p:txBody>
              <a:bodyPr wrap="square" lIns="91440" tIns="45720" rIns="91440" bIns="45720">
                <a:noAutofit/>
              </a:bodyPr>
              <a:lstStyle/>
              <a:p>
                <a:pPr indent="457200" algn="just">
                  <a:lnSpc>
                    <a:spcPct val="130000"/>
                  </a:lnSpc>
                </a:pP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随机变量</a:t>
                </a:r>
                <a14:m>
                  <m:oMath xmlns:m="http://schemas.openxmlformats.org/officeDocument/2006/math">
                    <m:r>
                      <a:rPr lang="zh-CN" altLang="en-US"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𝜉</m:t>
                    </m:r>
                  </m:oMath>
                </a14:m>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的概率密度函数</a:t>
                </a:r>
                <a14:m>
                  <m:oMath xmlns:m="http://schemas.openxmlformats.org/officeDocument/2006/math">
                    <m:sSub>
                      <m:sSubPr>
                        <m:ctrlP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𝑝</m:t>
                        </m:r>
                      </m:e>
                      <m:sub>
                        <m: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𝑟</m:t>
                        </m:r>
                      </m:sub>
                    </m:sSub>
                    <m: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𝑟</m:t>
                    </m:r>
                    <m: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a:t>
                </a:r>
                <a14:m>
                  <m:oMath xmlns:m="http://schemas.openxmlformats.org/officeDocument/2006/math">
                    <m:r>
                      <a:rPr lang="zh-CN" altLang="en-US" i="1" dirty="0"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𝜂</m:t>
                    </m:r>
                    <m:r>
                      <a:rPr lang="en-US" altLang="zh-CN" i="1" dirty="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i="1" dirty="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𝑇</m:t>
                    </m:r>
                    <m:r>
                      <a:rPr lang="en-US" altLang="zh-CN" i="1" dirty="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m:t>
                    </m:r>
                    <m:r>
                      <a:rPr lang="zh-CN" altLang="en-US" i="1" dirty="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𝜉</m:t>
                    </m:r>
                    <m:r>
                      <a:rPr lang="en-US" altLang="zh-CN" i="1" dirty="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的概率密度函数为</a:t>
                </a:r>
                <a14:m>
                  <m:oMath xmlns:m="http://schemas.openxmlformats.org/officeDocument/2006/math">
                    <m:sSub>
                      <m:sSubPr>
                        <m:ctrlP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𝑝</m:t>
                        </m:r>
                      </m:e>
                      <m:sub>
                        <m: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𝑠</m:t>
                        </m:r>
                      </m:sub>
                    </m:sSub>
                    <m:d>
                      <m:dPr>
                        <m:ctrlP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𝑠</m:t>
                        </m:r>
                      </m:e>
                    </m:d>
                  </m:oMath>
                </a14:m>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，可以求得</a:t>
                </a:r>
                <a14:m>
                  <m:oMath xmlns:m="http://schemas.openxmlformats.org/officeDocument/2006/math">
                    <m:r>
                      <a:rPr lang="zh-CN" altLang="en-US" i="1" dirty="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𝜂</m:t>
                    </m:r>
                  </m:oMath>
                </a14:m>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的分布函数：</a:t>
                </a:r>
                <a:endPar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pPr indent="457200" algn="just">
                  <a:lnSpc>
                    <a:spcPct val="130000"/>
                  </a:lnSpc>
                </a:pPr>
                <a14:m>
                  <m:oMathPara xmlns:m="http://schemas.openxmlformats.org/officeDocument/2006/math">
                    <m:oMathParaPr>
                      <m:jc m:val="centerGroup"/>
                    </m:oMathParaPr>
                    <m:oMath xmlns:m="http://schemas.openxmlformats.org/officeDocument/2006/math">
                      <m:sSub>
                        <m:sSubPr>
                          <m:ctrlP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𝐹</m:t>
                          </m:r>
                        </m:e>
                        <m:sub>
                          <m:r>
                            <a:rPr lang="zh-CN" altLang="en-US"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𝜂</m:t>
                          </m:r>
                        </m:sub>
                      </m:sSub>
                      <m:d>
                        <m:dPr>
                          <m:ctrlP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𝑠</m:t>
                          </m:r>
                        </m:e>
                      </m:d>
                      <m: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𝑝</m:t>
                      </m:r>
                      <m:d>
                        <m:dPr>
                          <m:ctrlP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ctrlPr>
                        </m:dPr>
                        <m:e>
                          <m:r>
                            <a:rPr lang="zh-CN" altLang="en-US"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𝜂</m:t>
                          </m:r>
                          <m: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&lt;</m:t>
                          </m:r>
                          <m: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𝑠</m:t>
                          </m:r>
                        </m:e>
                      </m:d>
                      <m: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𝑝</m:t>
                      </m:r>
                      <m:d>
                        <m:dPr>
                          <m:ctrlP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ctrlPr>
                        </m:dPr>
                        <m:e>
                          <m:r>
                            <a:rPr lang="zh-CN" altLang="en-US"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𝜉</m:t>
                          </m:r>
                          <m: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&lt;</m:t>
                          </m:r>
                          <m: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𝑟</m:t>
                          </m:r>
                        </m:e>
                      </m:d>
                      <m: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m:t>
                      </m:r>
                      <m:nary>
                        <m:naryPr>
                          <m:ctrlP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ctrlPr>
                        </m:naryPr>
                        <m:sub>
                          <m:r>
                            <m:rPr>
                              <m:brk m:alnAt="23"/>
                            </m:rP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b="0" i="1" smtClean="0">
                              <a:ln w="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m:t>
                          </m:r>
                        </m:sub>
                        <m:sup>
                          <m: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𝑟</m:t>
                          </m:r>
                        </m:sup>
                        <m:e>
                          <m:sSub>
                            <m:sSubPr>
                              <m:ctrlP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𝑝</m:t>
                              </m:r>
                            </m:e>
                            <m:sub>
                              <m: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𝑟</m:t>
                              </m:r>
                            </m:sub>
                          </m:sSub>
                          <m:d>
                            <m:dPr>
                              <m:ctrlP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𝑥</m:t>
                              </m:r>
                            </m:e>
                          </m:d>
                          <m: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𝑑𝑥</m:t>
                          </m:r>
                        </m:e>
                      </m:nary>
                    </m:oMath>
                  </m:oMathPara>
                </a14:m>
                <a:endPar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pPr indent="457200" algn="just">
                  <a:lnSpc>
                    <a:spcPct val="130000"/>
                  </a:lnSpc>
                </a:pP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两边</a:t>
                </a:r>
                <a:r>
                  <a:rPr lang="zh-CN" altLang="en-US" dirty="0">
                    <a:ln w="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求导</a:t>
                </a: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，可得随机变量</a:t>
                </a:r>
                <a14:m>
                  <m:oMath xmlns:m="http://schemas.openxmlformats.org/officeDocument/2006/math">
                    <m:r>
                      <a:rPr lang="zh-CN" altLang="en-US" i="1" dirty="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𝜂</m:t>
                    </m:r>
                  </m:oMath>
                </a14:m>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的概率密度函数</a:t>
                </a:r>
                <a14:m>
                  <m:oMath xmlns:m="http://schemas.openxmlformats.org/officeDocument/2006/math">
                    <m:sSub>
                      <m:sSubPr>
                        <m:ctrlP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𝑝</m:t>
                        </m:r>
                      </m:e>
                      <m:sub>
                        <m: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𝑠</m:t>
                        </m:r>
                      </m:sub>
                    </m:sSub>
                    <m:d>
                      <m:dPr>
                        <m:ctrlP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𝑠</m:t>
                        </m:r>
                      </m:e>
                    </m:d>
                  </m:oMath>
                </a14:m>
                <a:endPar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pPr indent="457200" algn="just">
                  <a:lnSpc>
                    <a:spcPct val="130000"/>
                  </a:lnSpc>
                </a:pPr>
                <a14:m>
                  <m:oMathPara xmlns:m="http://schemas.openxmlformats.org/officeDocument/2006/math">
                    <m:oMathParaPr>
                      <m:jc m:val="centerGroup"/>
                    </m:oMathParaPr>
                    <m:oMath xmlns:m="http://schemas.openxmlformats.org/officeDocument/2006/math">
                      <m:sSub>
                        <m:sSubPr>
                          <m:ctrlP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𝑝</m:t>
                          </m:r>
                        </m:e>
                        <m:sub>
                          <m: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𝑠</m:t>
                          </m:r>
                        </m:sub>
                      </m:sSub>
                      <m:d>
                        <m:dPr>
                          <m:ctrlP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𝑠</m:t>
                          </m:r>
                        </m:e>
                      </m:d>
                      <m: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𝑝</m:t>
                              </m:r>
                            </m:e>
                            <m:sub>
                              <m: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𝑟</m:t>
                              </m:r>
                            </m:sub>
                          </m:sSub>
                          <m: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𝑟</m:t>
                          </m:r>
                          <m: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i="1">
                                  <a:ln w="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a:ln w="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𝑑𝑟</m:t>
                              </m:r>
                            </m:num>
                            <m:den>
                              <m:r>
                                <a:rPr lang="en-US" altLang="zh-CN" i="1">
                                  <a:ln w="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𝑑𝑠</m:t>
                              </m:r>
                            </m:den>
                          </m:f>
                          <m: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m:t>
                          </m:r>
                        </m:e>
                        <m:sub>
                          <m: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𝑟</m:t>
                          </m:r>
                          <m: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i="1" dirty="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i="1" dirty="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𝑇</m:t>
                              </m:r>
                            </m:e>
                            <m:sup>
                              <m:r>
                                <a:rPr lang="en-US" altLang="zh-CN" i="1" dirty="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−1</m:t>
                              </m:r>
                            </m:sup>
                          </m:sSup>
                          <m:r>
                            <a:rPr lang="en-US" altLang="zh-CN" i="1" dirty="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i="1" dirty="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𝑠</m:t>
                          </m:r>
                          <m:r>
                            <a:rPr lang="en-US" altLang="zh-CN" i="1" dirty="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m:t>
                          </m:r>
                        </m:sub>
                      </m:sSub>
                    </m:oMath>
                  </m:oMathPara>
                </a14:m>
                <a:endPar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pPr indent="457200" algn="just">
                  <a:lnSpc>
                    <a:spcPct val="130000"/>
                  </a:lnSpc>
                </a:pP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若</a:t>
                </a:r>
                <a14:m>
                  <m:oMath xmlns:m="http://schemas.openxmlformats.org/officeDocument/2006/math">
                    <m:sSub>
                      <m:sSubPr>
                        <m:ctrlP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𝑝</m:t>
                        </m:r>
                      </m:e>
                      <m:sub>
                        <m: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𝑠</m:t>
                        </m:r>
                      </m:sub>
                    </m:sSub>
                    <m:d>
                      <m:dPr>
                        <m:ctrlP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𝑠</m:t>
                        </m:r>
                      </m:e>
                    </m:d>
                    <m: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=1</m:t>
                    </m:r>
                  </m:oMath>
                </a14:m>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，则</a:t>
                </a:r>
                <a14:m>
                  <m:oMath xmlns:m="http://schemas.openxmlformats.org/officeDocument/2006/math">
                    <m:r>
                      <a:rPr lang="en-US" altLang="zh-CN" i="1" dirty="0"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𝑑𝑠</m:t>
                    </m:r>
                    <m:r>
                      <a:rPr lang="en-US" altLang="zh-CN" i="1" dirty="0"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𝑝</m:t>
                        </m:r>
                      </m:e>
                      <m:sub>
                        <m: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𝑟</m:t>
                        </m:r>
                      </m:sub>
                    </m:sSub>
                    <m:d>
                      <m:dPr>
                        <m:ctrlP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𝑟</m:t>
                        </m:r>
                      </m:e>
                    </m:d>
                    <m: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𝑑𝑟</m:t>
                    </m:r>
                  </m:oMath>
                </a14:m>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，对其两边积分得：</a:t>
                </a:r>
                <a:endPar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pPr indent="457200" algn="just">
                  <a:lnSpc>
                    <a:spcPct val="130000"/>
                  </a:lnSpc>
                </a:pPr>
                <a14:m>
                  <m:oMathPara xmlns:m="http://schemas.openxmlformats.org/officeDocument/2006/math">
                    <m:oMathParaPr>
                      <m:jc m:val="centerGroup"/>
                    </m:oMathParaPr>
                    <m:oMath xmlns:m="http://schemas.openxmlformats.org/officeDocument/2006/math">
                      <m: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𝑆</m:t>
                      </m:r>
                      <m: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𝑇</m:t>
                      </m:r>
                      <m:d>
                        <m:dPr>
                          <m:ctrlP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𝑟</m:t>
                          </m:r>
                        </m:e>
                      </m:d>
                      <m: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m:t>
                      </m:r>
                      <m:nary>
                        <m:naryPr>
                          <m:ctrlP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ctrlPr>
                        </m:naryPr>
                        <m:sub>
                          <m:r>
                            <m:rPr>
                              <m:brk m:alnAt="23"/>
                            </m:rP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0</m:t>
                          </m:r>
                        </m:sub>
                        <m:sup>
                          <m: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𝑟</m:t>
                          </m:r>
                        </m:sup>
                        <m:e>
                          <m:sSub>
                            <m:sSubPr>
                              <m:ctrlP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𝑝</m:t>
                              </m:r>
                            </m:e>
                            <m:sub>
                              <m: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𝑟</m:t>
                              </m:r>
                            </m:sub>
                          </m:sSub>
                          <m:d>
                            <m:dPr>
                              <m:ctrlP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𝑥</m:t>
                              </m:r>
                            </m:e>
                          </m:d>
                          <m: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𝑑𝑥</m:t>
                          </m:r>
                        </m:e>
                      </m:nary>
                    </m:oMath>
                  </m:oMathPara>
                </a14:m>
                <a:endPar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pPr indent="457200" algn="just">
                  <a:lnSpc>
                    <a:spcPct val="130000"/>
                  </a:lnSpc>
                </a:pP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离散情况下，用</a:t>
                </a:r>
                <a:r>
                  <a:rPr lang="zh-CN" altLang="en-US" dirty="0">
                    <a:ln w="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频率近似代替概率</a:t>
                </a: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，有：</a:t>
                </a:r>
                <a14:m>
                  <m:oMath xmlns:m="http://schemas.openxmlformats.org/officeDocument/2006/math">
                    <m:sSub>
                      <m:sSubPr>
                        <m:ctrlPr>
                          <a:rPr lang="en-US" altLang="zh-CN"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𝑠</m:t>
                        </m:r>
                      </m:e>
                      <m:sub>
                        <m: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𝑘</m:t>
                        </m:r>
                      </m:sub>
                    </m:sSub>
                    <m: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𝑇</m:t>
                    </m:r>
                    <m:d>
                      <m:dPr>
                        <m:ctrlP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ctrlPr>
                      </m:dPr>
                      <m:e>
                        <m:sSub>
                          <m:sSubPr>
                            <m:ctrlP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𝑟</m:t>
                            </m:r>
                          </m:e>
                          <m:sub>
                            <m: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𝑘</m:t>
                            </m:r>
                          </m:sub>
                        </m:sSub>
                      </m:e>
                    </m:d>
                    <m: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m:t>
                    </m:r>
                    <m:nary>
                      <m:naryPr>
                        <m:chr m:val="∑"/>
                        <m:ctrlP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ctrlPr>
                      </m:naryPr>
                      <m:sub>
                        <m:r>
                          <m:rPr>
                            <m:brk m:alnAt="23"/>
                          </m:rP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𝑗</m:t>
                        </m:r>
                        <m: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=0</m:t>
                        </m:r>
                      </m:sub>
                      <m:sup>
                        <m: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𝑘</m:t>
                        </m:r>
                      </m:sup>
                      <m:e>
                        <m:sSub>
                          <m:sSubPr>
                            <m:ctrlP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𝑝</m:t>
                            </m:r>
                          </m:e>
                          <m:sub>
                            <m: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𝑟</m:t>
                            </m:r>
                          </m:sub>
                        </m:sSub>
                        <m:d>
                          <m:dPr>
                            <m:ctrlP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ctrlPr>
                          </m:dPr>
                          <m:e>
                            <m:sSub>
                              <m:sSubPr>
                                <m:ctrlPr>
                                  <a:rPr lang="en-US" altLang="zh-CN"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𝑟</m:t>
                                </m:r>
                              </m:e>
                              <m:sub>
                                <m: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𝑗</m:t>
                                </m:r>
                              </m:sub>
                            </m:sSub>
                          </m:e>
                        </m:d>
                      </m:e>
                    </m:nary>
                    <m: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m:t>
                    </m:r>
                    <m:nary>
                      <m:naryPr>
                        <m:chr m:val="∑"/>
                        <m:ctrlP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ctrlPr>
                      </m:naryPr>
                      <m:sub>
                        <m:r>
                          <m:rPr>
                            <m:brk m:alnAt="23"/>
                          </m:rP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𝑗</m:t>
                        </m:r>
                        <m: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=0</m:t>
                        </m:r>
                      </m:sub>
                      <m:sup>
                        <m: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𝑘</m:t>
                        </m:r>
                      </m:sup>
                      <m:e>
                        <m:f>
                          <m:fPr>
                            <m:ctrlP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ctrlPr>
                          </m:fPr>
                          <m:num>
                            <m:sSub>
                              <m:sSubPr>
                                <m:ctrlP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𝑛</m:t>
                                </m:r>
                              </m:e>
                              <m:sub>
                                <m: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𝑗</m:t>
                                </m:r>
                              </m:sub>
                            </m:sSub>
                          </m:num>
                          <m:den>
                            <m: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𝑛</m:t>
                            </m:r>
                          </m:den>
                        </m:f>
                      </m:e>
                    </m:nary>
                  </m:oMath>
                </a14:m>
                <a:endPar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5" name="矩形 4"/>
              <p:cNvSpPr>
                <a:spLocks noRot="1" noChangeAspect="1" noMove="1" noResize="1" noEditPoints="1" noAdjustHandles="1" noChangeArrowheads="1" noChangeShapeType="1" noTextEdit="1"/>
              </p:cNvSpPr>
              <p:nvPr/>
            </p:nvSpPr>
            <p:spPr>
              <a:xfrm>
                <a:off x="323528" y="915566"/>
                <a:ext cx="8618337" cy="4155926"/>
              </a:xfrm>
              <a:prstGeom prst="rect">
                <a:avLst/>
              </a:prstGeom>
              <a:blipFill>
                <a:blip r:embed="rId3"/>
                <a:stretch>
                  <a:fillRect l="-566" b="-16569"/>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8D00EACE-3283-442A-9A79-0D271B43D0FC}"/>
              </a:ext>
            </a:extLst>
          </p:cNvPr>
          <p:cNvSpPr txBox="1"/>
          <p:nvPr/>
        </p:nvSpPr>
        <p:spPr>
          <a:xfrm>
            <a:off x="264140" y="411510"/>
            <a:ext cx="3659787" cy="581057"/>
          </a:xfrm>
          <a:prstGeom prst="rect">
            <a:avLst/>
          </a:prstGeom>
          <a:noFill/>
        </p:spPr>
        <p:txBody>
          <a:bodyPr wrap="square">
            <a:spAutoFit/>
          </a:bodyPr>
          <a:lstStyle/>
          <a:p>
            <a:pPr>
              <a:lnSpc>
                <a:spcPct val="150000"/>
              </a:lnSpc>
            </a:pPr>
            <a:r>
              <a:rPr lang="zh-CN" altLang="en-US" sz="2400" b="1" dirty="0">
                <a:solidFill>
                  <a:srgbClr val="002060"/>
                </a:solidFill>
                <a:latin typeface="微软雅黑" panose="020B0503020204020204" pitchFamily="34" charset="-122"/>
                <a:ea typeface="微软雅黑" panose="020B0503020204020204" pitchFamily="34" charset="-122"/>
              </a:rPr>
              <a:t>直方图均衡化</a:t>
            </a:r>
            <a:r>
              <a:rPr lang="en-US" altLang="zh-CN" sz="2400" b="1" dirty="0">
                <a:solidFill>
                  <a:srgbClr val="002060"/>
                </a:solidFill>
                <a:latin typeface="微软雅黑" panose="020B0503020204020204" pitchFamily="34" charset="-122"/>
                <a:ea typeface="微软雅黑" panose="020B0503020204020204" pitchFamily="34" charset="-122"/>
              </a:rPr>
              <a:t>-</a:t>
            </a:r>
            <a:r>
              <a:rPr lang="zh-CN" altLang="en-US" sz="2400" b="1" dirty="0">
                <a:solidFill>
                  <a:srgbClr val="002060"/>
                </a:solidFill>
                <a:latin typeface="微软雅黑" panose="020B0503020204020204" pitchFamily="34" charset="-122"/>
                <a:ea typeface="微软雅黑" panose="020B0503020204020204" pitchFamily="34" charset="-122"/>
              </a:rPr>
              <a:t>方法推导</a:t>
            </a:r>
          </a:p>
        </p:txBody>
      </p:sp>
    </p:spTree>
    <p:extLst>
      <p:ext uri="{BB962C8B-B14F-4D97-AF65-F5344CB8AC3E}">
        <p14:creationId xmlns:p14="http://schemas.microsoft.com/office/powerpoint/2010/main" val="2687506697"/>
      </p:ext>
    </p:extLst>
  </p:cSld>
  <p:clrMapOvr>
    <a:masterClrMapping/>
  </p:clrMapOvr>
  <mc:AlternateContent xmlns:mc="http://schemas.openxmlformats.org/markup-compatibility/2006" xmlns:p14="http://schemas.microsoft.com/office/powerpoint/2010/main">
    <mc:Choice Requires="p14">
      <p:transition p14:dur="0" advTm="7935"/>
    </mc:Choice>
    <mc:Fallback xmlns="">
      <p:transition advTm="79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419296319"/>
              </p:ext>
            </p:extLst>
          </p:nvPr>
        </p:nvGraphicFramePr>
        <p:xfrm>
          <a:off x="1691680" y="1022127"/>
          <a:ext cx="6264696" cy="31683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矩形 19"/>
          <p:cNvSpPr/>
          <p:nvPr/>
        </p:nvSpPr>
        <p:spPr>
          <a:xfrm>
            <a:off x="827585" y="2067694"/>
            <a:ext cx="1005403" cy="1077218"/>
          </a:xfrm>
          <a:prstGeom prst="rect">
            <a:avLst/>
          </a:prstGeom>
        </p:spPr>
        <p:txBody>
          <a:bodyPr wrap="none">
            <a:spAutoFit/>
          </a:bodyPr>
          <a:lstStyle/>
          <a:p>
            <a:pPr algn="ctr"/>
            <a:r>
              <a:rPr lang="zh-CN" altLang="en-US" sz="3200" b="1" dirty="0">
                <a:latin typeface="宋体" panose="02010600030101010101" pitchFamily="2" charset="-122"/>
                <a:ea typeface="宋体" panose="02010600030101010101" pitchFamily="2" charset="-122"/>
              </a:rPr>
              <a:t>试讲</a:t>
            </a:r>
            <a:endParaRPr lang="en-US" altLang="zh-CN" sz="3200" b="1" dirty="0">
              <a:latin typeface="宋体" panose="02010600030101010101" pitchFamily="2" charset="-122"/>
              <a:ea typeface="宋体" panose="02010600030101010101" pitchFamily="2" charset="-122"/>
            </a:endParaRPr>
          </a:p>
          <a:p>
            <a:pPr algn="ctr"/>
            <a:r>
              <a:rPr lang="zh-CN" altLang="en-US" sz="3200" b="1" dirty="0">
                <a:latin typeface="宋体" panose="02010600030101010101" pitchFamily="2" charset="-122"/>
                <a:ea typeface="宋体" panose="02010600030101010101" pitchFamily="2" charset="-122"/>
              </a:rPr>
              <a:t>提纲</a:t>
            </a:r>
          </a:p>
        </p:txBody>
      </p:sp>
    </p:spTree>
  </p:cSld>
  <p:clrMapOvr>
    <a:masterClrMapping/>
  </p:clrMapOvr>
  <mc:AlternateContent xmlns:mc="http://schemas.openxmlformats.org/markup-compatibility/2006" xmlns:p14="http://schemas.microsoft.com/office/powerpoint/2010/main">
    <mc:Choice Requires="p14">
      <p:transition p14:dur="0" advTm="7935"/>
    </mc:Choice>
    <mc:Fallback xmlns="">
      <p:transition advTm="7935"/>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矩形 4"/>
              <p:cNvSpPr/>
              <p:nvPr/>
            </p:nvSpPr>
            <p:spPr>
              <a:xfrm>
                <a:off x="323528" y="915566"/>
                <a:ext cx="8618337" cy="4155926"/>
              </a:xfrm>
              <a:prstGeom prst="rect">
                <a:avLst/>
              </a:prstGeom>
              <a:noFill/>
            </p:spPr>
            <p:txBody>
              <a:bodyPr wrap="square" lIns="91440" tIns="45720" rIns="91440" bIns="45720">
                <a:noAutofit/>
              </a:bodyPr>
              <a:lstStyle/>
              <a:p>
                <a:pPr indent="457200" algn="just">
                  <a:lnSpc>
                    <a:spcPct val="130000"/>
                  </a:lnSpc>
                </a:pP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直方图均衡化的方法步骤主要有三步：</a:t>
                </a:r>
                <a:endPar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pPr indent="457200" algn="just">
                  <a:lnSpc>
                    <a:spcPct val="130000"/>
                  </a:lnSpc>
                </a:pP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步骤</a:t>
                </a:r>
                <a:r>
                  <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：统计原始图像的直方图</a:t>
                </a:r>
                <a:endPar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pPr indent="457200" algn="just">
                  <a:lnSpc>
                    <a:spcPct val="130000"/>
                  </a:lnSpc>
                </a:pPr>
                <a14:m>
                  <m:oMathPara xmlns:m="http://schemas.openxmlformats.org/officeDocument/2006/math">
                    <m:oMathParaPr>
                      <m:jc m:val="centerGroup"/>
                    </m:oMathParaPr>
                    <m:oMath xmlns:m="http://schemas.openxmlformats.org/officeDocument/2006/math">
                      <m:sSub>
                        <m:sSubPr>
                          <m:ctrlPr>
                            <a:rPr lang="en-US" altLang="zh-CN"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𝑝</m:t>
                          </m:r>
                        </m:e>
                        <m:sub>
                          <m: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𝑟</m:t>
                          </m:r>
                        </m:sub>
                      </m:sSub>
                      <m:d>
                        <m:dPr>
                          <m:ctrlP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ctrlPr>
                        </m:dPr>
                        <m:e>
                          <m:sSub>
                            <m:sSubPr>
                              <m:ctrlP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𝑟</m:t>
                              </m:r>
                            </m:e>
                            <m:sub>
                              <m: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𝑘</m:t>
                              </m:r>
                            </m:sub>
                          </m:sSub>
                        </m:e>
                      </m:d>
                      <m: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ctrlPr>
                        </m:fPr>
                        <m:num>
                          <m:sSub>
                            <m:sSubPr>
                              <m:ctrlP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𝑛</m:t>
                              </m:r>
                            </m:e>
                            <m:sub>
                              <m: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𝑘</m:t>
                              </m:r>
                            </m:sub>
                          </m:sSub>
                        </m:num>
                        <m:den>
                          <m: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𝑛</m:t>
                          </m:r>
                        </m:den>
                      </m:f>
                    </m:oMath>
                  </m:oMathPara>
                </a14:m>
                <a:endPar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30000"/>
                  </a:lnSpc>
                </a:pP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其中，</a:t>
                </a:r>
                <a14:m>
                  <m:oMath xmlns:m="http://schemas.openxmlformats.org/officeDocument/2006/math">
                    <m:sSub>
                      <m:sSubPr>
                        <m:ctrlPr>
                          <a:rPr lang="en-US" altLang="zh-CN"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𝑟</m:t>
                        </m:r>
                      </m:e>
                      <m:sub>
                        <m: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是归一化的输入图像灰度级。</a:t>
                </a:r>
                <a:endPar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pPr indent="457200" algn="just">
                  <a:lnSpc>
                    <a:spcPct val="130000"/>
                  </a:lnSpc>
                </a:pP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步骤</a:t>
                </a:r>
                <a:r>
                  <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：计算直方图累计直方图</a:t>
                </a:r>
                <a:endPar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pPr indent="457200" algn="just">
                  <a:lnSpc>
                    <a:spcPct val="130000"/>
                  </a:lnSpc>
                </a:pPr>
                <a14:m>
                  <m:oMathPara xmlns:m="http://schemas.openxmlformats.org/officeDocument/2006/math">
                    <m:oMathParaPr>
                      <m:jc m:val="centerGroup"/>
                    </m:oMathParaPr>
                    <m:oMath xmlns:m="http://schemas.openxmlformats.org/officeDocument/2006/math">
                      <m:sSub>
                        <m:sSubPr>
                          <m:ctrlP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𝑠</m:t>
                          </m:r>
                        </m:e>
                        <m:sub>
                          <m: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𝑘</m:t>
                          </m:r>
                        </m:sub>
                      </m:sSub>
                      <m: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𝑇</m:t>
                      </m:r>
                      <m:d>
                        <m:dPr>
                          <m:ctrlP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ctrlPr>
                        </m:dPr>
                        <m:e>
                          <m:sSub>
                            <m:sSubPr>
                              <m:ctrlP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𝑟</m:t>
                              </m:r>
                            </m:e>
                            <m:sub>
                              <m: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𝑘</m:t>
                              </m:r>
                            </m:sub>
                          </m:sSub>
                        </m:e>
                      </m:d>
                      <m: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m:t>
                      </m:r>
                      <m:nary>
                        <m:naryPr>
                          <m:chr m:val="∑"/>
                          <m:ctrlP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ctrlPr>
                        </m:naryPr>
                        <m:sub>
                          <m:r>
                            <m:rPr>
                              <m:brk m:alnAt="23"/>
                            </m:rP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𝑗</m:t>
                          </m:r>
                          <m: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=0</m:t>
                          </m:r>
                        </m:sub>
                        <m:sup>
                          <m: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𝑘</m:t>
                          </m:r>
                        </m:sup>
                        <m:e>
                          <m:sSub>
                            <m:sSubPr>
                              <m:ctrlP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𝑝</m:t>
                              </m:r>
                            </m:e>
                            <m:sub>
                              <m: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𝑟</m:t>
                              </m:r>
                            </m:sub>
                          </m:sSub>
                          <m:d>
                            <m:dPr>
                              <m:ctrlP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ctrlPr>
                            </m:dPr>
                            <m:e>
                              <m:sSub>
                                <m:sSubPr>
                                  <m:ctrlP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𝑟</m:t>
                                  </m:r>
                                </m:e>
                                <m:sub>
                                  <m: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𝑗</m:t>
                                  </m:r>
                                </m:sub>
                              </m:sSub>
                            </m:e>
                          </m:d>
                        </m:e>
                      </m:nary>
                      <m: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m:t>
                      </m:r>
                      <m:nary>
                        <m:naryPr>
                          <m:chr m:val="∑"/>
                          <m:ctrlP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ctrlPr>
                        </m:naryPr>
                        <m:sub>
                          <m:r>
                            <m:rPr>
                              <m:brk m:alnAt="23"/>
                            </m:rP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𝑗</m:t>
                          </m:r>
                          <m: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=0</m:t>
                          </m:r>
                        </m:sub>
                        <m:sup>
                          <m: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𝑘</m:t>
                          </m:r>
                        </m:sup>
                        <m:e>
                          <m:f>
                            <m:fPr>
                              <m:ctrlP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ctrlPr>
                            </m:fPr>
                            <m:num>
                              <m:sSub>
                                <m:sSubPr>
                                  <m:ctrlP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𝑛</m:t>
                                  </m:r>
                                </m:e>
                                <m:sub>
                                  <m: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𝑗</m:t>
                                  </m:r>
                                </m:sub>
                              </m:sSub>
                            </m:num>
                            <m:den>
                              <m: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𝑛</m:t>
                              </m:r>
                            </m:den>
                          </m:f>
                        </m:e>
                      </m:nary>
                    </m:oMath>
                  </m:oMathPara>
                </a14:m>
                <a:endPar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pPr indent="457200" algn="just">
                  <a:lnSpc>
                    <a:spcPct val="130000"/>
                  </a:lnSpc>
                </a:pP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步骤</a:t>
                </a:r>
                <a:r>
                  <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：用累计直方图作变换函数进行图像灰度变换</a:t>
                </a:r>
                <a:endPar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pPr indent="457200" algn="just">
                  <a:lnSpc>
                    <a:spcPct val="130000"/>
                  </a:lnSpc>
                </a:pP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与归一化灰度等级</a:t>
                </a:r>
                <a14:m>
                  <m:oMath xmlns:m="http://schemas.openxmlformats.org/officeDocument/2006/math">
                    <m:sSub>
                      <m:sSubPr>
                        <m:ctrlP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𝑟</m:t>
                        </m:r>
                      </m:e>
                      <m:sub>
                        <m: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比较，寻找最接近的一个作为原灰度级</a:t>
                </a:r>
                <a14:m>
                  <m:oMath xmlns:m="http://schemas.openxmlformats.org/officeDocument/2006/math">
                    <m:r>
                      <a:rPr lang="en-US" altLang="zh-CN" i="1" dirty="0"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𝑘</m:t>
                    </m:r>
                  </m:oMath>
                </a14:m>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变换后的新灰度级</a:t>
                </a:r>
                <a14:m>
                  <m:oMath xmlns:m="http://schemas.openxmlformats.org/officeDocument/2006/math">
                    <m:sSub>
                      <m:sSubPr>
                        <m:ctrlP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b="0" i="1"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𝑠</m:t>
                        </m:r>
                      </m:e>
                      <m:sub>
                        <m:r>
                          <a:rPr lang="en-US" altLang="zh-CN" i="1">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5" name="矩形 4"/>
              <p:cNvSpPr>
                <a:spLocks noRot="1" noChangeAspect="1" noMove="1" noResize="1" noEditPoints="1" noAdjustHandles="1" noChangeArrowheads="1" noChangeShapeType="1" noTextEdit="1"/>
              </p:cNvSpPr>
              <p:nvPr/>
            </p:nvSpPr>
            <p:spPr>
              <a:xfrm>
                <a:off x="323528" y="915566"/>
                <a:ext cx="8618337" cy="4155926"/>
              </a:xfrm>
              <a:prstGeom prst="rect">
                <a:avLst/>
              </a:prstGeom>
              <a:blipFill>
                <a:blip r:embed="rId3"/>
                <a:stretch>
                  <a:fillRect l="-566" r="-636" b="-3666"/>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8D00EACE-3283-442A-9A79-0D271B43D0FC}"/>
              </a:ext>
            </a:extLst>
          </p:cNvPr>
          <p:cNvSpPr txBox="1"/>
          <p:nvPr/>
        </p:nvSpPr>
        <p:spPr>
          <a:xfrm>
            <a:off x="264140" y="411510"/>
            <a:ext cx="3659787" cy="581057"/>
          </a:xfrm>
          <a:prstGeom prst="rect">
            <a:avLst/>
          </a:prstGeom>
          <a:noFill/>
        </p:spPr>
        <p:txBody>
          <a:bodyPr wrap="square">
            <a:spAutoFit/>
          </a:bodyPr>
          <a:lstStyle/>
          <a:p>
            <a:pPr>
              <a:lnSpc>
                <a:spcPct val="150000"/>
              </a:lnSpc>
            </a:pPr>
            <a:r>
              <a:rPr lang="zh-CN" altLang="en-US" sz="2400" b="1" dirty="0">
                <a:solidFill>
                  <a:srgbClr val="002060"/>
                </a:solidFill>
                <a:latin typeface="微软雅黑" panose="020B0503020204020204" pitchFamily="34" charset="-122"/>
                <a:ea typeface="微软雅黑" panose="020B0503020204020204" pitchFamily="34" charset="-122"/>
              </a:rPr>
              <a:t>直方图均衡化</a:t>
            </a:r>
            <a:r>
              <a:rPr lang="en-US" altLang="zh-CN" sz="2400" b="1" dirty="0">
                <a:solidFill>
                  <a:srgbClr val="002060"/>
                </a:solidFill>
                <a:latin typeface="微软雅黑" panose="020B0503020204020204" pitchFamily="34" charset="-122"/>
                <a:ea typeface="微软雅黑" panose="020B0503020204020204" pitchFamily="34" charset="-122"/>
              </a:rPr>
              <a:t>-</a:t>
            </a:r>
            <a:r>
              <a:rPr lang="zh-CN" altLang="en-US" sz="2400" b="1" dirty="0">
                <a:solidFill>
                  <a:srgbClr val="002060"/>
                </a:solidFill>
                <a:latin typeface="微软雅黑" panose="020B0503020204020204" pitchFamily="34" charset="-122"/>
                <a:ea typeface="微软雅黑" panose="020B0503020204020204" pitchFamily="34" charset="-122"/>
              </a:rPr>
              <a:t>方法步骤</a:t>
            </a:r>
          </a:p>
        </p:txBody>
      </p:sp>
    </p:spTree>
    <p:extLst>
      <p:ext uri="{BB962C8B-B14F-4D97-AF65-F5344CB8AC3E}">
        <p14:creationId xmlns:p14="http://schemas.microsoft.com/office/powerpoint/2010/main" val="1682851142"/>
      </p:ext>
    </p:extLst>
  </p:cSld>
  <p:clrMapOvr>
    <a:masterClrMapping/>
  </p:clrMapOvr>
  <mc:AlternateContent xmlns:mc="http://schemas.openxmlformats.org/markup-compatibility/2006" xmlns:p14="http://schemas.microsoft.com/office/powerpoint/2010/main">
    <mc:Choice Requires="p14">
      <p:transition p14:dur="0" advTm="7935"/>
    </mc:Choice>
    <mc:Fallback xmlns="">
      <p:transition advTm="79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矩形 4"/>
              <p:cNvSpPr/>
              <p:nvPr/>
            </p:nvSpPr>
            <p:spPr>
              <a:xfrm>
                <a:off x="323528" y="915566"/>
                <a:ext cx="8618337" cy="4155926"/>
              </a:xfrm>
              <a:prstGeom prst="rect">
                <a:avLst/>
              </a:prstGeom>
              <a:noFill/>
            </p:spPr>
            <p:txBody>
              <a:bodyPr wrap="square" lIns="91440" tIns="45720" rIns="91440" bIns="45720">
                <a:noAutofit/>
              </a:bodyPr>
              <a:lstStyle/>
              <a:p>
                <a:pPr algn="just">
                  <a:lnSpc>
                    <a:spcPct val="130000"/>
                  </a:lnSpc>
                </a:pP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例：假定有一幅总像素为</a:t>
                </a:r>
                <a14:m>
                  <m:oMath xmlns:m="http://schemas.openxmlformats.org/officeDocument/2006/math">
                    <m:r>
                      <a:rPr lang="en-US" altLang="zh-CN" i="1" dirty="0"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𝑛</m:t>
                    </m:r>
                    <m:r>
                      <a:rPr lang="en-US" altLang="zh-CN" i="1" dirty="0"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=64×64</m:t>
                    </m:r>
                  </m:oMath>
                </a14:m>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的图像，灰度级数为</a:t>
                </a:r>
                <a14:m>
                  <m:oMath xmlns:m="http://schemas.openxmlformats.org/officeDocument/2006/math">
                    <m:r>
                      <a:rPr lang="en-US" altLang="zh-CN" i="1" dirty="0" smtClean="0">
                        <a:ln w="0"/>
                        <a:solidFill>
                          <a:srgbClr val="0070C0"/>
                        </a:solidFill>
                        <a:latin typeface="Cambria Math" panose="02040503050406030204" pitchFamily="18" charset="0"/>
                        <a:ea typeface="微软雅黑" panose="020B0503020204020204" pitchFamily="34" charset="-122"/>
                        <a:cs typeface="Times New Roman" panose="02020603050405020304" pitchFamily="18" charset="0"/>
                      </a:rPr>
                      <m:t>8</m:t>
                    </m:r>
                  </m:oMath>
                </a14:m>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，各灰度级分布列于表中。对其均衡化计算过程如下：</a:t>
                </a:r>
                <a:endPar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30000"/>
                  </a:lnSpc>
                </a:pPr>
                <a:endPar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5" name="矩形 4"/>
              <p:cNvSpPr>
                <a:spLocks noRot="1" noChangeAspect="1" noMove="1" noResize="1" noEditPoints="1" noAdjustHandles="1" noChangeArrowheads="1" noChangeShapeType="1" noTextEdit="1"/>
              </p:cNvSpPr>
              <p:nvPr/>
            </p:nvSpPr>
            <p:spPr>
              <a:xfrm>
                <a:off x="323528" y="915566"/>
                <a:ext cx="8618337" cy="4155926"/>
              </a:xfrm>
              <a:prstGeom prst="rect">
                <a:avLst/>
              </a:prstGeom>
              <a:blipFill>
                <a:blip r:embed="rId3"/>
                <a:stretch>
                  <a:fillRect l="-566" r="-3253"/>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8D00EACE-3283-442A-9A79-0D271B43D0FC}"/>
              </a:ext>
            </a:extLst>
          </p:cNvPr>
          <p:cNvSpPr txBox="1"/>
          <p:nvPr/>
        </p:nvSpPr>
        <p:spPr>
          <a:xfrm>
            <a:off x="264141" y="411510"/>
            <a:ext cx="3443764" cy="581057"/>
          </a:xfrm>
          <a:prstGeom prst="rect">
            <a:avLst/>
          </a:prstGeom>
          <a:noFill/>
        </p:spPr>
        <p:txBody>
          <a:bodyPr wrap="square">
            <a:spAutoFit/>
          </a:bodyPr>
          <a:lstStyle/>
          <a:p>
            <a:pPr>
              <a:lnSpc>
                <a:spcPct val="150000"/>
              </a:lnSpc>
            </a:pPr>
            <a:r>
              <a:rPr lang="zh-CN" altLang="en-US" sz="2400" b="1" dirty="0">
                <a:solidFill>
                  <a:srgbClr val="002060"/>
                </a:solidFill>
                <a:latin typeface="微软雅黑" panose="020B0503020204020204" pitchFamily="34" charset="-122"/>
                <a:ea typeface="微软雅黑" panose="020B0503020204020204" pitchFamily="34" charset="-122"/>
              </a:rPr>
              <a:t>直方图均衡化</a:t>
            </a:r>
            <a:r>
              <a:rPr lang="en-US" altLang="zh-CN" sz="2400" b="1" dirty="0">
                <a:solidFill>
                  <a:srgbClr val="002060"/>
                </a:solidFill>
                <a:latin typeface="微软雅黑" panose="020B0503020204020204" pitchFamily="34" charset="-122"/>
                <a:ea typeface="微软雅黑" panose="020B0503020204020204" pitchFamily="34" charset="-122"/>
              </a:rPr>
              <a:t>-</a:t>
            </a:r>
            <a:r>
              <a:rPr lang="zh-CN" altLang="en-US" sz="2400" b="1" dirty="0">
                <a:solidFill>
                  <a:srgbClr val="002060"/>
                </a:solidFill>
                <a:latin typeface="微软雅黑" panose="020B0503020204020204" pitchFamily="34" charset="-122"/>
                <a:ea typeface="微软雅黑" panose="020B0503020204020204" pitchFamily="34" charset="-122"/>
              </a:rPr>
              <a:t>示例</a:t>
            </a:r>
          </a:p>
        </p:txBody>
      </p:sp>
      <mc:AlternateContent xmlns:mc="http://schemas.openxmlformats.org/markup-compatibility/2006" xmlns:a14="http://schemas.microsoft.com/office/drawing/2010/main">
        <mc:Choice Requires="a14">
          <p:graphicFrame>
            <p:nvGraphicFramePr>
              <p:cNvPr id="2" name="表格 2">
                <a:extLst>
                  <a:ext uri="{FF2B5EF4-FFF2-40B4-BE49-F238E27FC236}">
                    <a16:creationId xmlns:a16="http://schemas.microsoft.com/office/drawing/2014/main" id="{A40519CD-7084-45CB-A4AE-2BEE30CBC4C4}"/>
                  </a:ext>
                </a:extLst>
              </p:cNvPr>
              <p:cNvGraphicFramePr>
                <a:graphicFrameLocks noGrp="1"/>
              </p:cNvGraphicFramePr>
              <p:nvPr>
                <p:extLst>
                  <p:ext uri="{D42A27DB-BD31-4B8C-83A1-F6EECF244321}">
                    <p14:modId xmlns:p14="http://schemas.microsoft.com/office/powerpoint/2010/main" val="3010940047"/>
                  </p:ext>
                </p:extLst>
              </p:nvPr>
            </p:nvGraphicFramePr>
            <p:xfrm>
              <a:off x="395536" y="1635646"/>
              <a:ext cx="8352928" cy="3499612"/>
            </p:xfrm>
            <a:graphic>
              <a:graphicData uri="http://schemas.openxmlformats.org/drawingml/2006/table">
                <a:tbl>
                  <a:tblPr firstRow="1" bandRow="1">
                    <a:tableStyleId>{5C22544A-7EE6-4342-B048-85BDC9FD1C3A}</a:tableStyleId>
                  </a:tblPr>
                  <a:tblGrid>
                    <a:gridCol w="1044116">
                      <a:extLst>
                        <a:ext uri="{9D8B030D-6E8A-4147-A177-3AD203B41FA5}">
                          <a16:colId xmlns:a16="http://schemas.microsoft.com/office/drawing/2014/main" val="3854813709"/>
                        </a:ext>
                      </a:extLst>
                    </a:gridCol>
                    <a:gridCol w="1044116">
                      <a:extLst>
                        <a:ext uri="{9D8B030D-6E8A-4147-A177-3AD203B41FA5}">
                          <a16:colId xmlns:a16="http://schemas.microsoft.com/office/drawing/2014/main" val="3708758934"/>
                        </a:ext>
                      </a:extLst>
                    </a:gridCol>
                    <a:gridCol w="1044116">
                      <a:extLst>
                        <a:ext uri="{9D8B030D-6E8A-4147-A177-3AD203B41FA5}">
                          <a16:colId xmlns:a16="http://schemas.microsoft.com/office/drawing/2014/main" val="2204195957"/>
                        </a:ext>
                      </a:extLst>
                    </a:gridCol>
                    <a:gridCol w="1044116">
                      <a:extLst>
                        <a:ext uri="{9D8B030D-6E8A-4147-A177-3AD203B41FA5}">
                          <a16:colId xmlns:a16="http://schemas.microsoft.com/office/drawing/2014/main" val="2798230235"/>
                        </a:ext>
                      </a:extLst>
                    </a:gridCol>
                    <a:gridCol w="1044116">
                      <a:extLst>
                        <a:ext uri="{9D8B030D-6E8A-4147-A177-3AD203B41FA5}">
                          <a16:colId xmlns:a16="http://schemas.microsoft.com/office/drawing/2014/main" val="2861603910"/>
                        </a:ext>
                      </a:extLst>
                    </a:gridCol>
                    <a:gridCol w="1188132">
                      <a:extLst>
                        <a:ext uri="{9D8B030D-6E8A-4147-A177-3AD203B41FA5}">
                          <a16:colId xmlns:a16="http://schemas.microsoft.com/office/drawing/2014/main" val="2638144518"/>
                        </a:ext>
                      </a:extLst>
                    </a:gridCol>
                    <a:gridCol w="900100">
                      <a:extLst>
                        <a:ext uri="{9D8B030D-6E8A-4147-A177-3AD203B41FA5}">
                          <a16:colId xmlns:a16="http://schemas.microsoft.com/office/drawing/2014/main" val="1208168641"/>
                        </a:ext>
                      </a:extLst>
                    </a:gridCol>
                    <a:gridCol w="1044116">
                      <a:extLst>
                        <a:ext uri="{9D8B030D-6E8A-4147-A177-3AD203B41FA5}">
                          <a16:colId xmlns:a16="http://schemas.microsoft.com/office/drawing/2014/main" val="1827203085"/>
                        </a:ext>
                      </a:extLst>
                    </a:gridCol>
                  </a:tblGrid>
                  <a:tr h="564088">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1" i="1" smtClean="0">
                                        <a:latin typeface="Cambria Math" panose="02040503050406030204" pitchFamily="18" charset="0"/>
                                      </a:rPr>
                                      <m:t>𝒓</m:t>
                                    </m:r>
                                  </m:e>
                                  <m:sub>
                                    <m:r>
                                      <a:rPr lang="en-US" altLang="zh-CN" sz="1600" b="1" i="1" smtClean="0">
                                        <a:latin typeface="Cambria Math" panose="02040503050406030204" pitchFamily="18" charset="0"/>
                                      </a:rPr>
                                      <m:t>𝒌</m:t>
                                    </m:r>
                                  </m:sub>
                                </m:sSub>
                              </m:oMath>
                            </m:oMathPara>
                          </a14:m>
                          <a:endParaRPr lang="zh-CN" alt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1" i="1" smtClean="0">
                                        <a:latin typeface="Cambria Math" panose="02040503050406030204" pitchFamily="18" charset="0"/>
                                      </a:rPr>
                                      <m:t>𝒏</m:t>
                                    </m:r>
                                  </m:e>
                                  <m:sub>
                                    <m:r>
                                      <a:rPr lang="en-US" altLang="zh-CN" sz="1600" b="1" i="1" smtClean="0">
                                        <a:latin typeface="Cambria Math" panose="02040503050406030204" pitchFamily="18" charset="0"/>
                                      </a:rPr>
                                      <m:t>𝒌</m:t>
                                    </m:r>
                                  </m:sub>
                                </m:sSub>
                              </m:oMath>
                            </m:oMathPara>
                          </a14:m>
                          <a:endParaRPr lang="zh-CN" alt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1" i="1" smtClean="0">
                                        <a:latin typeface="Cambria Math" panose="02040503050406030204" pitchFamily="18" charset="0"/>
                                      </a:rPr>
                                      <m:t>𝒑</m:t>
                                    </m:r>
                                  </m:e>
                                  <m:sub>
                                    <m:r>
                                      <a:rPr lang="en-US" altLang="zh-CN" sz="1600" b="1" i="1" smtClean="0">
                                        <a:latin typeface="Cambria Math" panose="02040503050406030204" pitchFamily="18" charset="0"/>
                                      </a:rPr>
                                      <m:t>𝒓</m:t>
                                    </m:r>
                                  </m:sub>
                                </m:sSub>
                                <m:d>
                                  <m:dPr>
                                    <m:ctrlPr>
                                      <a:rPr lang="en-US" altLang="zh-CN" sz="1600" b="1" i="1" smtClean="0">
                                        <a:latin typeface="Cambria Math" panose="02040503050406030204" pitchFamily="18" charset="0"/>
                                      </a:rPr>
                                    </m:ctrlPr>
                                  </m:dPr>
                                  <m:e>
                                    <m:sSub>
                                      <m:sSubPr>
                                        <m:ctrlPr>
                                          <a:rPr lang="en-US" altLang="zh-CN" sz="1600" b="1" i="1" smtClean="0">
                                            <a:latin typeface="Cambria Math" panose="02040503050406030204" pitchFamily="18" charset="0"/>
                                          </a:rPr>
                                        </m:ctrlPr>
                                      </m:sSubPr>
                                      <m:e>
                                        <m:r>
                                          <a:rPr lang="en-US" altLang="zh-CN" sz="1600" b="1" i="1" smtClean="0">
                                            <a:latin typeface="Cambria Math" panose="02040503050406030204" pitchFamily="18" charset="0"/>
                                          </a:rPr>
                                          <m:t>𝒓</m:t>
                                        </m:r>
                                      </m:e>
                                      <m:sub>
                                        <m:r>
                                          <a:rPr lang="en-US" altLang="zh-CN" sz="1600" b="1" i="1" smtClean="0">
                                            <a:latin typeface="Cambria Math" panose="02040503050406030204" pitchFamily="18" charset="0"/>
                                          </a:rPr>
                                          <m:t>𝒌</m:t>
                                        </m:r>
                                      </m:sub>
                                    </m:sSub>
                                  </m:e>
                                </m:d>
                                <m:r>
                                  <a:rPr lang="en-US" altLang="zh-CN" sz="1600" b="1" i="1" smtClean="0">
                                    <a:latin typeface="Cambria Math" panose="02040503050406030204" pitchFamily="18" charset="0"/>
                                  </a:rPr>
                                  <m:t>=</m:t>
                                </m:r>
                                <m:sSub>
                                  <m:sSubPr>
                                    <m:ctrlPr>
                                      <a:rPr lang="en-US" altLang="zh-CN" sz="1600" b="1" i="1" smtClean="0">
                                        <a:latin typeface="Cambria Math" panose="02040503050406030204" pitchFamily="18" charset="0"/>
                                      </a:rPr>
                                    </m:ctrlPr>
                                  </m:sSubPr>
                                  <m:e>
                                    <m:r>
                                      <a:rPr lang="en-US" altLang="zh-CN" sz="1600" b="1" i="1" smtClean="0">
                                        <a:latin typeface="Cambria Math" panose="02040503050406030204" pitchFamily="18" charset="0"/>
                                      </a:rPr>
                                      <m:t>𝒏</m:t>
                                    </m:r>
                                  </m:e>
                                  <m:sub>
                                    <m:r>
                                      <a:rPr lang="en-US" altLang="zh-CN" sz="1600" b="1" i="1" smtClean="0">
                                        <a:latin typeface="Cambria Math" panose="02040503050406030204" pitchFamily="18" charset="0"/>
                                      </a:rPr>
                                      <m:t>𝒌</m:t>
                                    </m:r>
                                  </m:sub>
                                </m:sSub>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𝒏</m:t>
                                </m:r>
                              </m:oMath>
                            </m:oMathPara>
                          </a14:m>
                          <a:endParaRPr lang="zh-CN" alt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1" i="1" smtClean="0">
                                        <a:latin typeface="Cambria Math" panose="02040503050406030204" pitchFamily="18" charset="0"/>
                                      </a:rPr>
                                      <m:t>𝒔</m:t>
                                    </m:r>
                                  </m:e>
                                  <m:sub>
                                    <m:r>
                                      <a:rPr lang="en-US" altLang="zh-CN" sz="1600" b="1" i="1" smtClean="0">
                                        <a:latin typeface="Cambria Math" panose="02040503050406030204" pitchFamily="18" charset="0"/>
                                      </a:rPr>
                                      <m:t>𝒌</m:t>
                                    </m:r>
                                  </m:sub>
                                </m:sSub>
                                <m:r>
                                  <m:rPr>
                                    <m:nor/>
                                  </m:rPr>
                                  <a:rPr lang="zh-CN" altLang="en-US" sz="1600" dirty="0" smtClean="0">
                                    <a:ln w="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m:t>计</m:t>
                                </m:r>
                              </m:oMath>
                            </m:oMathPara>
                          </a14:m>
                          <a:endParaRPr lang="zh-CN" altLang="en-US" sz="1600" dirty="0"/>
                        </a:p>
                      </a:txBody>
                      <a:tcPr anchor="ctr"/>
                    </a:tc>
                    <a:tc>
                      <a:txBody>
                        <a:bodyPr/>
                        <a:lstStyle/>
                        <a:p>
                          <a:pPr algn="ctr"/>
                          <a14:m>
                            <m:oMath xmlns:m="http://schemas.openxmlformats.org/officeDocument/2006/math">
                              <m:sSub>
                                <m:sSubPr>
                                  <m:ctrlPr>
                                    <a:rPr lang="en-US" altLang="zh-CN" sz="1600" i="1" smtClean="0">
                                      <a:latin typeface="Cambria Math" panose="02040503050406030204" pitchFamily="18" charset="0"/>
                                    </a:rPr>
                                  </m:ctrlPr>
                                </m:sSubPr>
                                <m:e>
                                  <m:r>
                                    <a:rPr lang="en-US" altLang="zh-CN" sz="1600" b="1" i="1" smtClean="0">
                                      <a:latin typeface="Cambria Math" panose="02040503050406030204" pitchFamily="18" charset="0"/>
                                    </a:rPr>
                                    <m:t>𝒔</m:t>
                                  </m:r>
                                </m:e>
                                <m:sub>
                                  <m:r>
                                    <a:rPr lang="en-US" altLang="zh-CN" sz="1600" b="1" i="1" smtClean="0">
                                      <a:latin typeface="Cambria Math" panose="02040503050406030204" pitchFamily="18" charset="0"/>
                                    </a:rPr>
                                    <m:t>𝒌</m:t>
                                  </m:r>
                                </m:sub>
                              </m:sSub>
                            </m:oMath>
                          </a14:m>
                          <a:r>
                            <a:rPr lang="zh-CN" altLang="en-US" sz="1600" dirty="0">
                              <a:ln w="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并</a:t>
                          </a:r>
                          <a:endParaRPr lang="zh-CN" altLang="en-US" sz="1600" dirty="0">
                            <a:solidFill>
                              <a:schemeClr val="bg1"/>
                            </a:solidFill>
                          </a:endParaRP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1" i="1" smtClean="0">
                                        <a:latin typeface="Cambria Math" panose="02040503050406030204" pitchFamily="18" charset="0"/>
                                      </a:rPr>
                                      <m:t>𝒔</m:t>
                                    </m:r>
                                  </m:e>
                                  <m:sub>
                                    <m:r>
                                      <a:rPr lang="en-US" altLang="zh-CN" sz="1600" b="1" i="1" smtClean="0">
                                        <a:latin typeface="Cambria Math" panose="02040503050406030204" pitchFamily="18" charset="0"/>
                                      </a:rPr>
                                      <m:t>𝒌</m:t>
                                    </m:r>
                                  </m:sub>
                                </m:sSub>
                              </m:oMath>
                            </m:oMathPara>
                          </a14:m>
                          <a:endParaRPr lang="zh-CN" alt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1" i="1" smtClean="0">
                                        <a:latin typeface="Cambria Math" panose="02040503050406030204" pitchFamily="18" charset="0"/>
                                      </a:rPr>
                                      <m:t>𝒏</m:t>
                                    </m:r>
                                  </m:e>
                                  <m:sub>
                                    <m:sSub>
                                      <m:sSubPr>
                                        <m:ctrlPr>
                                          <a:rPr lang="en-US" altLang="zh-CN" sz="1600" i="1" smtClean="0">
                                            <a:latin typeface="Cambria Math" panose="02040503050406030204" pitchFamily="18" charset="0"/>
                                          </a:rPr>
                                        </m:ctrlPr>
                                      </m:sSubPr>
                                      <m:e>
                                        <m:r>
                                          <a:rPr lang="en-US" altLang="zh-CN" sz="1600" b="1" i="1" smtClean="0">
                                            <a:latin typeface="Cambria Math" panose="02040503050406030204" pitchFamily="18" charset="0"/>
                                          </a:rPr>
                                          <m:t>𝒔</m:t>
                                        </m:r>
                                      </m:e>
                                      <m:sub>
                                        <m:r>
                                          <a:rPr lang="en-US" altLang="zh-CN" sz="1600" b="1" i="1" smtClean="0">
                                            <a:latin typeface="Cambria Math" panose="02040503050406030204" pitchFamily="18" charset="0"/>
                                          </a:rPr>
                                          <m:t>𝒌</m:t>
                                        </m:r>
                                      </m:sub>
                                    </m:sSub>
                                  </m:sub>
                                </m:sSub>
                              </m:oMath>
                            </m:oMathPara>
                          </a14:m>
                          <a:endParaRPr lang="zh-CN" alt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1" i="1" smtClean="0">
                                        <a:latin typeface="Cambria Math" panose="02040503050406030204" pitchFamily="18" charset="0"/>
                                      </a:rPr>
                                      <m:t>𝒑</m:t>
                                    </m:r>
                                  </m:e>
                                  <m:sub>
                                    <m:r>
                                      <a:rPr lang="en-US" altLang="zh-CN" sz="1600" b="1" i="1" smtClean="0">
                                        <a:latin typeface="Cambria Math" panose="02040503050406030204" pitchFamily="18" charset="0"/>
                                      </a:rPr>
                                      <m:t>𝒌</m:t>
                                    </m:r>
                                  </m:sub>
                                </m:sSub>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𝒔</m:t>
                                </m:r>
                                <m:r>
                                  <a:rPr lang="en-US" altLang="zh-CN" sz="1600" b="1" i="1" smtClean="0">
                                    <a:latin typeface="Cambria Math" panose="02040503050406030204" pitchFamily="18" charset="0"/>
                                  </a:rPr>
                                  <m:t>)</m:t>
                                </m:r>
                              </m:oMath>
                            </m:oMathPara>
                          </a14:m>
                          <a:endParaRPr lang="zh-CN" altLang="en-US" sz="1600" dirty="0"/>
                        </a:p>
                      </a:txBody>
                      <a:tcPr anchor="ctr"/>
                    </a:tc>
                    <a:extLst>
                      <a:ext uri="{0D108BD9-81ED-4DB2-BD59-A6C34878D82A}">
                        <a16:rowId xmlns:a16="http://schemas.microsoft.com/office/drawing/2014/main" val="2629951970"/>
                      </a:ext>
                    </a:extLst>
                  </a:tr>
                  <a:tr h="325533">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=0</m:t>
                                </m:r>
                              </m:oMath>
                            </m:oMathPara>
                          </a14:m>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790</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0.19</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0.19</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1/7</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𝑠</m:t>
                                    </m:r>
                                  </m:e>
                                  <m:sub>
                                    <m:r>
                                      <a:rPr lang="en-US" altLang="zh-CN" b="0" i="1" smtClean="0">
                                        <a:latin typeface="Cambria Math" panose="02040503050406030204" pitchFamily="18" charset="0"/>
                                        <a:cs typeface="Times New Roman" panose="02020603050405020304" pitchFamily="18" charset="0"/>
                                      </a:rPr>
                                      <m:t>0</m:t>
                                    </m:r>
                                  </m:sub>
                                </m:sSub>
                                <m:r>
                                  <a:rPr lang="en-US" altLang="zh-CN" b="0" i="1" smtClean="0">
                                    <a:latin typeface="Cambria Math" panose="02040503050406030204" pitchFamily="18" charset="0"/>
                                    <a:cs typeface="Times New Roman" panose="02020603050405020304" pitchFamily="18" charset="0"/>
                                  </a:rPr>
                                  <m:t>=1/7</m:t>
                                </m:r>
                              </m:oMath>
                            </m:oMathPara>
                          </a14:m>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790</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0.19</a:t>
                          </a:r>
                          <a:endParaRPr lang="zh-CN"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008541929"/>
                      </a:ext>
                    </a:extLst>
                  </a:tr>
                  <a:tr h="325533">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𝑟</m:t>
                                    </m:r>
                                  </m:e>
                                  <m:sub>
                                    <m:r>
                                      <a:rPr lang="en-US" altLang="zh-CN" sz="1800" b="0" i="1" smtClean="0">
                                        <a:latin typeface="Cambria Math" panose="02040503050406030204" pitchFamily="18" charset="0"/>
                                      </a:rPr>
                                      <m:t>1</m:t>
                                    </m:r>
                                  </m:sub>
                                </m:sSub>
                                <m:r>
                                  <a:rPr lang="en-US" altLang="zh-CN" sz="1800" b="0" i="1" smtClean="0">
                                    <a:latin typeface="Cambria Math" panose="02040503050406030204" pitchFamily="18" charset="0"/>
                                  </a:rPr>
                                  <m:t>=1/7</m:t>
                                </m:r>
                              </m:oMath>
                            </m:oMathPara>
                          </a14:m>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1023</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0.25</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0.44</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3/7</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𝑠</m:t>
                                    </m:r>
                                  </m:e>
                                  <m:sub>
                                    <m:r>
                                      <a:rPr lang="en-US" altLang="zh-CN" b="0" i="1" smtClean="0">
                                        <a:latin typeface="Cambria Math" panose="02040503050406030204" pitchFamily="18" charset="0"/>
                                        <a:cs typeface="Times New Roman" panose="02020603050405020304" pitchFamily="18" charset="0"/>
                                      </a:rPr>
                                      <m:t>1</m:t>
                                    </m:r>
                                  </m:sub>
                                </m:sSub>
                                <m:r>
                                  <a:rPr lang="en-US" altLang="zh-CN" b="0" i="1" smtClean="0">
                                    <a:latin typeface="Cambria Math" panose="02040503050406030204" pitchFamily="18" charset="0"/>
                                    <a:cs typeface="Times New Roman" panose="02020603050405020304" pitchFamily="18" charset="0"/>
                                  </a:rPr>
                                  <m:t>=3/7</m:t>
                                </m:r>
                              </m:oMath>
                            </m:oMathPara>
                          </a14:m>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1023</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0.25</a:t>
                          </a:r>
                          <a:endParaRPr lang="zh-CN"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825139017"/>
                      </a:ext>
                    </a:extLst>
                  </a:tr>
                  <a:tr h="32553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𝑟</m:t>
                                    </m:r>
                                  </m:e>
                                  <m:sub>
                                    <m:r>
                                      <a:rPr lang="en-US" altLang="zh-CN" sz="1800" b="0" i="1" smtClean="0">
                                        <a:latin typeface="Cambria Math" panose="02040503050406030204" pitchFamily="18" charset="0"/>
                                      </a:rPr>
                                      <m:t>2</m:t>
                                    </m:r>
                                  </m:sub>
                                </m:sSub>
                                <m:r>
                                  <a:rPr lang="en-US" altLang="zh-CN" sz="1800" b="0" i="1" smtClean="0">
                                    <a:latin typeface="Cambria Math" panose="02040503050406030204" pitchFamily="18" charset="0"/>
                                  </a:rPr>
                                  <m:t>=2/7</m:t>
                                </m:r>
                              </m:oMath>
                            </m:oMathPara>
                          </a14:m>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850</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0.21</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0.65</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5/7</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𝑠</m:t>
                                    </m:r>
                                  </m:e>
                                  <m:sub>
                                    <m:r>
                                      <a:rPr lang="en-US" altLang="zh-CN" b="0" i="1" smtClean="0">
                                        <a:latin typeface="Cambria Math" panose="02040503050406030204" pitchFamily="18" charset="0"/>
                                        <a:cs typeface="Times New Roman" panose="02020603050405020304" pitchFamily="18" charset="0"/>
                                      </a:rPr>
                                      <m:t>2</m:t>
                                    </m:r>
                                  </m:sub>
                                </m:sSub>
                                <m:r>
                                  <a:rPr lang="en-US" altLang="zh-CN" b="0" i="1" smtClean="0">
                                    <a:latin typeface="Cambria Math" panose="02040503050406030204" pitchFamily="18" charset="0"/>
                                    <a:cs typeface="Times New Roman" panose="02020603050405020304" pitchFamily="18" charset="0"/>
                                  </a:rPr>
                                  <m:t>=5/7</m:t>
                                </m:r>
                              </m:oMath>
                            </m:oMathPara>
                          </a14:m>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850</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0.21</a:t>
                          </a:r>
                          <a:endParaRPr lang="zh-CN"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84848518"/>
                      </a:ext>
                    </a:extLst>
                  </a:tr>
                  <a:tr h="32553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𝑟</m:t>
                                    </m:r>
                                  </m:e>
                                  <m:sub>
                                    <m:r>
                                      <a:rPr lang="en-US" altLang="zh-CN" sz="1800" b="0" i="1" smtClean="0">
                                        <a:latin typeface="Cambria Math" panose="02040503050406030204" pitchFamily="18" charset="0"/>
                                      </a:rPr>
                                      <m:t>3</m:t>
                                    </m:r>
                                  </m:sub>
                                </m:sSub>
                                <m:r>
                                  <a:rPr lang="en-US" altLang="zh-CN" sz="1800" b="0" i="1" smtClean="0">
                                    <a:latin typeface="Cambria Math" panose="02040503050406030204" pitchFamily="18" charset="0"/>
                                  </a:rPr>
                                  <m:t>=3/7</m:t>
                                </m:r>
                              </m:oMath>
                            </m:oMathPara>
                          </a14:m>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656</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0.16</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0.81</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6/7</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192938428"/>
                      </a:ext>
                    </a:extLst>
                  </a:tr>
                  <a:tr h="32553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𝑟</m:t>
                                    </m:r>
                                  </m:e>
                                  <m:sub>
                                    <m:r>
                                      <a:rPr lang="en-US" altLang="zh-CN" sz="1800" b="0" i="1" smtClean="0">
                                        <a:latin typeface="Cambria Math" panose="02040503050406030204" pitchFamily="18" charset="0"/>
                                      </a:rPr>
                                      <m:t>4</m:t>
                                    </m:r>
                                  </m:sub>
                                </m:sSub>
                                <m:r>
                                  <a:rPr lang="en-US" altLang="zh-CN" sz="1800" b="0" i="1" smtClean="0">
                                    <a:latin typeface="Cambria Math" panose="02040503050406030204" pitchFamily="18" charset="0"/>
                                  </a:rPr>
                                  <m:t>=4/7</m:t>
                                </m:r>
                              </m:oMath>
                            </m:oMathPara>
                          </a14:m>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329</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0.08</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0.89</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6/7</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𝑠</m:t>
                                    </m:r>
                                  </m:e>
                                  <m:sub>
                                    <m:r>
                                      <a:rPr lang="en-US" altLang="zh-CN" b="0" i="1" smtClean="0">
                                        <a:latin typeface="Cambria Math" panose="02040503050406030204" pitchFamily="18" charset="0"/>
                                        <a:cs typeface="Times New Roman" panose="02020603050405020304" pitchFamily="18" charset="0"/>
                                      </a:rPr>
                                      <m:t>3</m:t>
                                    </m:r>
                                  </m:sub>
                                </m:sSub>
                                <m:r>
                                  <a:rPr lang="en-US" altLang="zh-CN" b="0" i="1" smtClean="0">
                                    <a:latin typeface="Cambria Math" panose="02040503050406030204" pitchFamily="18" charset="0"/>
                                    <a:cs typeface="Times New Roman" panose="02020603050405020304" pitchFamily="18" charset="0"/>
                                  </a:rPr>
                                  <m:t>=6/7</m:t>
                                </m:r>
                              </m:oMath>
                            </m:oMathPara>
                          </a14:m>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985</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0.24</a:t>
                          </a:r>
                          <a:endParaRPr lang="zh-CN"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383247538"/>
                      </a:ext>
                    </a:extLst>
                  </a:tr>
                  <a:tr h="32553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𝑟</m:t>
                                    </m:r>
                                  </m:e>
                                  <m:sub>
                                    <m:r>
                                      <a:rPr lang="en-US" altLang="zh-CN" sz="1800" b="0" i="1" smtClean="0">
                                        <a:latin typeface="Cambria Math" panose="02040503050406030204" pitchFamily="18" charset="0"/>
                                      </a:rPr>
                                      <m:t>5</m:t>
                                    </m:r>
                                  </m:sub>
                                </m:sSub>
                                <m:r>
                                  <a:rPr lang="en-US" altLang="zh-CN" sz="1800" b="0" i="1" smtClean="0">
                                    <a:latin typeface="Cambria Math" panose="02040503050406030204" pitchFamily="18" charset="0"/>
                                  </a:rPr>
                                  <m:t>=5/7</m:t>
                                </m:r>
                              </m:oMath>
                            </m:oMathPara>
                          </a14:m>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245</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0.06</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0.95</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790001372"/>
                      </a:ext>
                    </a:extLst>
                  </a:tr>
                  <a:tr h="32553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𝑟</m:t>
                                    </m:r>
                                  </m:e>
                                  <m:sub>
                                    <m:r>
                                      <a:rPr lang="en-US" altLang="zh-CN" sz="1800" b="0" i="1" smtClean="0">
                                        <a:latin typeface="Cambria Math" panose="02040503050406030204" pitchFamily="18" charset="0"/>
                                      </a:rPr>
                                      <m:t>6</m:t>
                                    </m:r>
                                  </m:sub>
                                </m:sSub>
                                <m:r>
                                  <a:rPr lang="en-US" altLang="zh-CN" sz="1800" b="0" i="1" smtClean="0">
                                    <a:latin typeface="Cambria Math" panose="02040503050406030204" pitchFamily="18" charset="0"/>
                                  </a:rPr>
                                  <m:t>=6/7</m:t>
                                </m:r>
                              </m:oMath>
                            </m:oMathPara>
                          </a14:m>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122</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0.03</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0.98</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564134536"/>
                      </a:ext>
                    </a:extLst>
                  </a:tr>
                  <a:tr h="32553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𝑟</m:t>
                                    </m:r>
                                  </m:e>
                                  <m:sub>
                                    <m:r>
                                      <a:rPr lang="en-US" altLang="zh-CN" sz="1800" b="0" i="1" smtClean="0">
                                        <a:latin typeface="Cambria Math" panose="02040503050406030204" pitchFamily="18" charset="0"/>
                                      </a:rPr>
                                      <m:t>7</m:t>
                                    </m:r>
                                  </m:sub>
                                </m:sSub>
                                <m:r>
                                  <a:rPr lang="en-US" altLang="zh-CN" sz="1800" b="0" i="1" smtClean="0">
                                    <a:latin typeface="Cambria Math" panose="02040503050406030204" pitchFamily="18" charset="0"/>
                                  </a:rPr>
                                  <m:t>=1</m:t>
                                </m:r>
                              </m:oMath>
                            </m:oMathPara>
                          </a14:m>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81</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0.02</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𝑠</m:t>
                                    </m:r>
                                  </m:e>
                                  <m:sub>
                                    <m:r>
                                      <a:rPr lang="en-US" altLang="zh-CN" b="0" i="1" smtClean="0">
                                        <a:latin typeface="Cambria Math" panose="02040503050406030204" pitchFamily="18" charset="0"/>
                                        <a:cs typeface="Times New Roman" panose="02020603050405020304" pitchFamily="18" charset="0"/>
                                      </a:rPr>
                                      <m:t>4</m:t>
                                    </m:r>
                                  </m:sub>
                                </m:sSub>
                                <m:r>
                                  <a:rPr lang="en-US" altLang="zh-CN" b="0" i="1" smtClean="0">
                                    <a:latin typeface="Cambria Math" panose="02040503050406030204" pitchFamily="18" charset="0"/>
                                    <a:cs typeface="Times New Roman" panose="02020603050405020304" pitchFamily="18" charset="0"/>
                                  </a:rPr>
                                  <m:t>=1</m:t>
                                </m:r>
                              </m:oMath>
                            </m:oMathPara>
                          </a14:m>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448</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0.11</a:t>
                          </a:r>
                          <a:endParaRPr lang="zh-CN"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228459251"/>
                      </a:ext>
                    </a:extLst>
                  </a:tr>
                </a:tbl>
              </a:graphicData>
            </a:graphic>
          </p:graphicFrame>
        </mc:Choice>
        <mc:Fallback xmlns="">
          <p:graphicFrame>
            <p:nvGraphicFramePr>
              <p:cNvPr id="2" name="表格 2">
                <a:extLst>
                  <a:ext uri="{FF2B5EF4-FFF2-40B4-BE49-F238E27FC236}">
                    <a16:creationId xmlns:a16="http://schemas.microsoft.com/office/drawing/2014/main" id="{A40519CD-7084-45CB-A4AE-2BEE30CBC4C4}"/>
                  </a:ext>
                </a:extLst>
              </p:cNvPr>
              <p:cNvGraphicFramePr>
                <a:graphicFrameLocks noGrp="1"/>
              </p:cNvGraphicFramePr>
              <p:nvPr>
                <p:extLst>
                  <p:ext uri="{D42A27DB-BD31-4B8C-83A1-F6EECF244321}">
                    <p14:modId xmlns:p14="http://schemas.microsoft.com/office/powerpoint/2010/main" val="3010940047"/>
                  </p:ext>
                </p:extLst>
              </p:nvPr>
            </p:nvGraphicFramePr>
            <p:xfrm>
              <a:off x="395536" y="1635646"/>
              <a:ext cx="8352928" cy="3499612"/>
            </p:xfrm>
            <a:graphic>
              <a:graphicData uri="http://schemas.openxmlformats.org/drawingml/2006/table">
                <a:tbl>
                  <a:tblPr firstRow="1" bandRow="1">
                    <a:tableStyleId>{5C22544A-7EE6-4342-B048-85BDC9FD1C3A}</a:tableStyleId>
                  </a:tblPr>
                  <a:tblGrid>
                    <a:gridCol w="1044116">
                      <a:extLst>
                        <a:ext uri="{9D8B030D-6E8A-4147-A177-3AD203B41FA5}">
                          <a16:colId xmlns:a16="http://schemas.microsoft.com/office/drawing/2014/main" val="3854813709"/>
                        </a:ext>
                      </a:extLst>
                    </a:gridCol>
                    <a:gridCol w="1044116">
                      <a:extLst>
                        <a:ext uri="{9D8B030D-6E8A-4147-A177-3AD203B41FA5}">
                          <a16:colId xmlns:a16="http://schemas.microsoft.com/office/drawing/2014/main" val="3708758934"/>
                        </a:ext>
                      </a:extLst>
                    </a:gridCol>
                    <a:gridCol w="1044116">
                      <a:extLst>
                        <a:ext uri="{9D8B030D-6E8A-4147-A177-3AD203B41FA5}">
                          <a16:colId xmlns:a16="http://schemas.microsoft.com/office/drawing/2014/main" val="2204195957"/>
                        </a:ext>
                      </a:extLst>
                    </a:gridCol>
                    <a:gridCol w="1044116">
                      <a:extLst>
                        <a:ext uri="{9D8B030D-6E8A-4147-A177-3AD203B41FA5}">
                          <a16:colId xmlns:a16="http://schemas.microsoft.com/office/drawing/2014/main" val="2798230235"/>
                        </a:ext>
                      </a:extLst>
                    </a:gridCol>
                    <a:gridCol w="1044116">
                      <a:extLst>
                        <a:ext uri="{9D8B030D-6E8A-4147-A177-3AD203B41FA5}">
                          <a16:colId xmlns:a16="http://schemas.microsoft.com/office/drawing/2014/main" val="2861603910"/>
                        </a:ext>
                      </a:extLst>
                    </a:gridCol>
                    <a:gridCol w="1188132">
                      <a:extLst>
                        <a:ext uri="{9D8B030D-6E8A-4147-A177-3AD203B41FA5}">
                          <a16:colId xmlns:a16="http://schemas.microsoft.com/office/drawing/2014/main" val="2638144518"/>
                        </a:ext>
                      </a:extLst>
                    </a:gridCol>
                    <a:gridCol w="900100">
                      <a:extLst>
                        <a:ext uri="{9D8B030D-6E8A-4147-A177-3AD203B41FA5}">
                          <a16:colId xmlns:a16="http://schemas.microsoft.com/office/drawing/2014/main" val="1208168641"/>
                        </a:ext>
                      </a:extLst>
                    </a:gridCol>
                    <a:gridCol w="1044116">
                      <a:extLst>
                        <a:ext uri="{9D8B030D-6E8A-4147-A177-3AD203B41FA5}">
                          <a16:colId xmlns:a16="http://schemas.microsoft.com/office/drawing/2014/main" val="1827203085"/>
                        </a:ext>
                      </a:extLst>
                    </a:gridCol>
                  </a:tblGrid>
                  <a:tr h="573532">
                    <a:tc>
                      <a:txBody>
                        <a:bodyPr/>
                        <a:lstStyle/>
                        <a:p>
                          <a:endParaRPr lang="zh-CN"/>
                        </a:p>
                      </a:txBody>
                      <a:tcPr anchor="ctr">
                        <a:blipFill>
                          <a:blip r:embed="rId4"/>
                          <a:stretch>
                            <a:fillRect l="-581" t="-1064" r="-700000" b="-527660"/>
                          </a:stretch>
                        </a:blipFill>
                      </a:tcPr>
                    </a:tc>
                    <a:tc>
                      <a:txBody>
                        <a:bodyPr/>
                        <a:lstStyle/>
                        <a:p>
                          <a:endParaRPr lang="zh-CN"/>
                        </a:p>
                      </a:txBody>
                      <a:tcPr anchor="ctr">
                        <a:blipFill>
                          <a:blip r:embed="rId4"/>
                          <a:stretch>
                            <a:fillRect l="-101170" t="-1064" r="-604094" b="-527660"/>
                          </a:stretch>
                        </a:blipFill>
                      </a:tcPr>
                    </a:tc>
                    <a:tc>
                      <a:txBody>
                        <a:bodyPr/>
                        <a:lstStyle/>
                        <a:p>
                          <a:endParaRPr lang="zh-CN"/>
                        </a:p>
                      </a:txBody>
                      <a:tcPr anchor="ctr">
                        <a:blipFill>
                          <a:blip r:embed="rId4"/>
                          <a:stretch>
                            <a:fillRect l="-200000" t="-1064" r="-500581" b="-527660"/>
                          </a:stretch>
                        </a:blipFill>
                      </a:tcPr>
                    </a:tc>
                    <a:tc>
                      <a:txBody>
                        <a:bodyPr/>
                        <a:lstStyle/>
                        <a:p>
                          <a:endParaRPr lang="zh-CN"/>
                        </a:p>
                      </a:txBody>
                      <a:tcPr anchor="ctr">
                        <a:blipFill>
                          <a:blip r:embed="rId4"/>
                          <a:stretch>
                            <a:fillRect l="-301754" t="-1064" r="-403509" b="-527660"/>
                          </a:stretch>
                        </a:blipFill>
                      </a:tcPr>
                    </a:tc>
                    <a:tc>
                      <a:txBody>
                        <a:bodyPr/>
                        <a:lstStyle/>
                        <a:p>
                          <a:endParaRPr lang="zh-CN"/>
                        </a:p>
                      </a:txBody>
                      <a:tcPr anchor="ctr">
                        <a:blipFill>
                          <a:blip r:embed="rId4"/>
                          <a:stretch>
                            <a:fillRect l="-399419" t="-1064" r="-301163" b="-527660"/>
                          </a:stretch>
                        </a:blipFill>
                      </a:tcPr>
                    </a:tc>
                    <a:tc>
                      <a:txBody>
                        <a:bodyPr/>
                        <a:lstStyle/>
                        <a:p>
                          <a:endParaRPr lang="zh-CN"/>
                        </a:p>
                      </a:txBody>
                      <a:tcPr anchor="ctr">
                        <a:blipFill>
                          <a:blip r:embed="rId4"/>
                          <a:stretch>
                            <a:fillRect l="-440513" t="-1064" r="-165641" b="-527660"/>
                          </a:stretch>
                        </a:blipFill>
                      </a:tcPr>
                    </a:tc>
                    <a:tc>
                      <a:txBody>
                        <a:bodyPr/>
                        <a:lstStyle/>
                        <a:p>
                          <a:endParaRPr lang="zh-CN"/>
                        </a:p>
                      </a:txBody>
                      <a:tcPr anchor="ctr">
                        <a:blipFill>
                          <a:blip r:embed="rId4"/>
                          <a:stretch>
                            <a:fillRect l="-712162" t="-1064" r="-118243" b="-527660"/>
                          </a:stretch>
                        </a:blipFill>
                      </a:tcPr>
                    </a:tc>
                    <a:tc>
                      <a:txBody>
                        <a:bodyPr/>
                        <a:lstStyle/>
                        <a:p>
                          <a:endParaRPr lang="zh-CN"/>
                        </a:p>
                      </a:txBody>
                      <a:tcPr anchor="ctr">
                        <a:blipFill>
                          <a:blip r:embed="rId4"/>
                          <a:stretch>
                            <a:fillRect l="-702924" t="-1064" r="-2339" b="-527660"/>
                          </a:stretch>
                        </a:blipFill>
                      </a:tcPr>
                    </a:tc>
                    <a:extLst>
                      <a:ext uri="{0D108BD9-81ED-4DB2-BD59-A6C34878D82A}">
                        <a16:rowId xmlns:a16="http://schemas.microsoft.com/office/drawing/2014/main" val="2629951970"/>
                      </a:ext>
                    </a:extLst>
                  </a:tr>
                  <a:tr h="365760">
                    <a:tc>
                      <a:txBody>
                        <a:bodyPr/>
                        <a:lstStyle/>
                        <a:p>
                          <a:endParaRPr lang="zh-CN"/>
                        </a:p>
                      </a:txBody>
                      <a:tcPr anchor="ctr">
                        <a:blipFill>
                          <a:blip r:embed="rId4"/>
                          <a:stretch>
                            <a:fillRect l="-581" t="-158333" r="-700000" b="-726667"/>
                          </a:stretch>
                        </a:blipFill>
                      </a:tcPr>
                    </a:tc>
                    <a:tc>
                      <a:txBody>
                        <a:bodyPr/>
                        <a:lstStyle/>
                        <a:p>
                          <a:pPr algn="ctr"/>
                          <a:r>
                            <a:rPr lang="en-US" altLang="zh-CN" dirty="0">
                              <a:latin typeface="Times New Roman" panose="02020603050405020304" pitchFamily="18" charset="0"/>
                              <a:cs typeface="Times New Roman" panose="02020603050405020304" pitchFamily="18" charset="0"/>
                            </a:rPr>
                            <a:t>790</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0.19</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0.19</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1/7</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endParaRPr lang="zh-CN"/>
                        </a:p>
                      </a:txBody>
                      <a:tcPr anchor="ctr">
                        <a:blipFill>
                          <a:blip r:embed="rId4"/>
                          <a:stretch>
                            <a:fillRect l="-440513" t="-158333" r="-165641" b="-726667"/>
                          </a:stretch>
                        </a:blipFill>
                      </a:tcPr>
                    </a:tc>
                    <a:tc>
                      <a:txBody>
                        <a:bodyPr/>
                        <a:lstStyle/>
                        <a:p>
                          <a:pPr algn="ctr"/>
                          <a:r>
                            <a:rPr lang="en-US" altLang="zh-CN" dirty="0">
                              <a:latin typeface="Times New Roman" panose="02020603050405020304" pitchFamily="18" charset="0"/>
                              <a:cs typeface="Times New Roman" panose="02020603050405020304" pitchFamily="18" charset="0"/>
                            </a:rPr>
                            <a:t>790</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0.19</a:t>
                          </a:r>
                          <a:endParaRPr lang="zh-CN"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008541929"/>
                      </a:ext>
                    </a:extLst>
                  </a:tr>
                  <a:tr h="365760">
                    <a:tc>
                      <a:txBody>
                        <a:bodyPr/>
                        <a:lstStyle/>
                        <a:p>
                          <a:endParaRPr lang="zh-CN"/>
                        </a:p>
                      </a:txBody>
                      <a:tcPr anchor="ctr">
                        <a:blipFill>
                          <a:blip r:embed="rId4"/>
                          <a:stretch>
                            <a:fillRect l="-581" t="-258333" r="-700000" b="-626667"/>
                          </a:stretch>
                        </a:blipFill>
                      </a:tcPr>
                    </a:tc>
                    <a:tc>
                      <a:txBody>
                        <a:bodyPr/>
                        <a:lstStyle/>
                        <a:p>
                          <a:pPr algn="ctr"/>
                          <a:r>
                            <a:rPr lang="en-US" altLang="zh-CN" dirty="0">
                              <a:latin typeface="Times New Roman" panose="02020603050405020304" pitchFamily="18" charset="0"/>
                              <a:cs typeface="Times New Roman" panose="02020603050405020304" pitchFamily="18" charset="0"/>
                            </a:rPr>
                            <a:t>1023</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0.25</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0.44</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3/7</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endParaRPr lang="zh-CN"/>
                        </a:p>
                      </a:txBody>
                      <a:tcPr anchor="ctr">
                        <a:blipFill>
                          <a:blip r:embed="rId4"/>
                          <a:stretch>
                            <a:fillRect l="-440513" t="-258333" r="-165641" b="-626667"/>
                          </a:stretch>
                        </a:blipFill>
                      </a:tcPr>
                    </a:tc>
                    <a:tc>
                      <a:txBody>
                        <a:bodyPr/>
                        <a:lstStyle/>
                        <a:p>
                          <a:pPr algn="ctr"/>
                          <a:r>
                            <a:rPr lang="en-US" altLang="zh-CN" dirty="0">
                              <a:latin typeface="Times New Roman" panose="02020603050405020304" pitchFamily="18" charset="0"/>
                              <a:cs typeface="Times New Roman" panose="02020603050405020304" pitchFamily="18" charset="0"/>
                            </a:rPr>
                            <a:t>1023</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0.25</a:t>
                          </a:r>
                          <a:endParaRPr lang="zh-CN"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825139017"/>
                      </a:ext>
                    </a:extLst>
                  </a:tr>
                  <a:tr h="365760">
                    <a:tc>
                      <a:txBody>
                        <a:bodyPr/>
                        <a:lstStyle/>
                        <a:p>
                          <a:endParaRPr lang="zh-CN"/>
                        </a:p>
                      </a:txBody>
                      <a:tcPr anchor="ctr">
                        <a:blipFill>
                          <a:blip r:embed="rId4"/>
                          <a:stretch>
                            <a:fillRect l="-581" t="-352459" r="-700000" b="-516393"/>
                          </a:stretch>
                        </a:blipFill>
                      </a:tcPr>
                    </a:tc>
                    <a:tc>
                      <a:txBody>
                        <a:bodyPr/>
                        <a:lstStyle/>
                        <a:p>
                          <a:pPr algn="ctr"/>
                          <a:r>
                            <a:rPr lang="en-US" altLang="zh-CN" dirty="0">
                              <a:latin typeface="Times New Roman" panose="02020603050405020304" pitchFamily="18" charset="0"/>
                              <a:cs typeface="Times New Roman" panose="02020603050405020304" pitchFamily="18" charset="0"/>
                            </a:rPr>
                            <a:t>850</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0.21</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0.65</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5/7</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endParaRPr lang="zh-CN"/>
                        </a:p>
                      </a:txBody>
                      <a:tcPr anchor="ctr">
                        <a:blipFill>
                          <a:blip r:embed="rId4"/>
                          <a:stretch>
                            <a:fillRect l="-440513" t="-352459" r="-165641" b="-516393"/>
                          </a:stretch>
                        </a:blipFill>
                      </a:tcPr>
                    </a:tc>
                    <a:tc>
                      <a:txBody>
                        <a:bodyPr/>
                        <a:lstStyle/>
                        <a:p>
                          <a:pPr algn="ctr"/>
                          <a:r>
                            <a:rPr lang="en-US" altLang="zh-CN" dirty="0">
                              <a:latin typeface="Times New Roman" panose="02020603050405020304" pitchFamily="18" charset="0"/>
                              <a:cs typeface="Times New Roman" panose="02020603050405020304" pitchFamily="18" charset="0"/>
                            </a:rPr>
                            <a:t>850</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0.21</a:t>
                          </a:r>
                          <a:endParaRPr lang="zh-CN"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84848518"/>
                      </a:ext>
                    </a:extLst>
                  </a:tr>
                  <a:tr h="365760">
                    <a:tc>
                      <a:txBody>
                        <a:bodyPr/>
                        <a:lstStyle/>
                        <a:p>
                          <a:endParaRPr lang="zh-CN"/>
                        </a:p>
                      </a:txBody>
                      <a:tcPr anchor="ctr">
                        <a:blipFill>
                          <a:blip r:embed="rId4"/>
                          <a:stretch>
                            <a:fillRect l="-581" t="-460000" r="-700000" b="-425000"/>
                          </a:stretch>
                        </a:blipFill>
                      </a:tcPr>
                    </a:tc>
                    <a:tc>
                      <a:txBody>
                        <a:bodyPr/>
                        <a:lstStyle/>
                        <a:p>
                          <a:pPr algn="ctr"/>
                          <a:r>
                            <a:rPr lang="en-US" altLang="zh-CN" dirty="0">
                              <a:latin typeface="Times New Roman" panose="02020603050405020304" pitchFamily="18" charset="0"/>
                              <a:cs typeface="Times New Roman" panose="02020603050405020304" pitchFamily="18" charset="0"/>
                            </a:rPr>
                            <a:t>656</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0.16</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0.81</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6/7</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192938428"/>
                      </a:ext>
                    </a:extLst>
                  </a:tr>
                  <a:tr h="365760">
                    <a:tc>
                      <a:txBody>
                        <a:bodyPr/>
                        <a:lstStyle/>
                        <a:p>
                          <a:endParaRPr lang="zh-CN"/>
                        </a:p>
                      </a:txBody>
                      <a:tcPr anchor="ctr">
                        <a:blipFill>
                          <a:blip r:embed="rId4"/>
                          <a:stretch>
                            <a:fillRect l="-581" t="-560000" r="-700000" b="-325000"/>
                          </a:stretch>
                        </a:blipFill>
                      </a:tcPr>
                    </a:tc>
                    <a:tc>
                      <a:txBody>
                        <a:bodyPr/>
                        <a:lstStyle/>
                        <a:p>
                          <a:pPr algn="ctr"/>
                          <a:r>
                            <a:rPr lang="en-US" altLang="zh-CN" dirty="0">
                              <a:latin typeface="Times New Roman" panose="02020603050405020304" pitchFamily="18" charset="0"/>
                              <a:cs typeface="Times New Roman" panose="02020603050405020304" pitchFamily="18" charset="0"/>
                            </a:rPr>
                            <a:t>329</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0.08</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0.89</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6/7</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endParaRPr lang="zh-CN"/>
                        </a:p>
                      </a:txBody>
                      <a:tcPr anchor="ctr">
                        <a:blipFill>
                          <a:blip r:embed="rId4"/>
                          <a:stretch>
                            <a:fillRect l="-440513" t="-560000" r="-165641" b="-325000"/>
                          </a:stretch>
                        </a:blipFill>
                      </a:tcPr>
                    </a:tc>
                    <a:tc>
                      <a:txBody>
                        <a:bodyPr/>
                        <a:lstStyle/>
                        <a:p>
                          <a:pPr algn="ctr"/>
                          <a:r>
                            <a:rPr lang="en-US" altLang="zh-CN" dirty="0">
                              <a:latin typeface="Times New Roman" panose="02020603050405020304" pitchFamily="18" charset="0"/>
                              <a:cs typeface="Times New Roman" panose="02020603050405020304" pitchFamily="18" charset="0"/>
                            </a:rPr>
                            <a:t>985</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0.24</a:t>
                          </a:r>
                          <a:endParaRPr lang="zh-CN"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383247538"/>
                      </a:ext>
                    </a:extLst>
                  </a:tr>
                  <a:tr h="365760">
                    <a:tc>
                      <a:txBody>
                        <a:bodyPr/>
                        <a:lstStyle/>
                        <a:p>
                          <a:endParaRPr lang="zh-CN"/>
                        </a:p>
                      </a:txBody>
                      <a:tcPr anchor="ctr">
                        <a:blipFill>
                          <a:blip r:embed="rId4"/>
                          <a:stretch>
                            <a:fillRect l="-581" t="-660000" r="-700000" b="-225000"/>
                          </a:stretch>
                        </a:blipFill>
                      </a:tcPr>
                    </a:tc>
                    <a:tc>
                      <a:txBody>
                        <a:bodyPr/>
                        <a:lstStyle/>
                        <a:p>
                          <a:pPr algn="ctr"/>
                          <a:r>
                            <a:rPr lang="en-US" altLang="zh-CN" dirty="0">
                              <a:latin typeface="Times New Roman" panose="02020603050405020304" pitchFamily="18" charset="0"/>
                              <a:cs typeface="Times New Roman" panose="02020603050405020304" pitchFamily="18" charset="0"/>
                            </a:rPr>
                            <a:t>245</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0.06</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0.95</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790001372"/>
                      </a:ext>
                    </a:extLst>
                  </a:tr>
                  <a:tr h="365760">
                    <a:tc>
                      <a:txBody>
                        <a:bodyPr/>
                        <a:lstStyle/>
                        <a:p>
                          <a:endParaRPr lang="zh-CN"/>
                        </a:p>
                      </a:txBody>
                      <a:tcPr anchor="ctr">
                        <a:blipFill>
                          <a:blip r:embed="rId4"/>
                          <a:stretch>
                            <a:fillRect l="-581" t="-760000" r="-700000" b="-125000"/>
                          </a:stretch>
                        </a:blipFill>
                      </a:tcPr>
                    </a:tc>
                    <a:tc>
                      <a:txBody>
                        <a:bodyPr/>
                        <a:lstStyle/>
                        <a:p>
                          <a:pPr algn="ctr"/>
                          <a:r>
                            <a:rPr lang="en-US" altLang="zh-CN" dirty="0">
                              <a:latin typeface="Times New Roman" panose="02020603050405020304" pitchFamily="18" charset="0"/>
                              <a:cs typeface="Times New Roman" panose="02020603050405020304" pitchFamily="18" charset="0"/>
                            </a:rPr>
                            <a:t>122</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0.03</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0.98</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564134536"/>
                      </a:ext>
                    </a:extLst>
                  </a:tr>
                  <a:tr h="365760">
                    <a:tc>
                      <a:txBody>
                        <a:bodyPr/>
                        <a:lstStyle/>
                        <a:p>
                          <a:endParaRPr lang="zh-CN"/>
                        </a:p>
                      </a:txBody>
                      <a:tcPr anchor="ctr">
                        <a:blipFill>
                          <a:blip r:embed="rId4"/>
                          <a:stretch>
                            <a:fillRect l="-581" t="-860000" r="-700000" b="-25000"/>
                          </a:stretch>
                        </a:blipFill>
                      </a:tcPr>
                    </a:tc>
                    <a:tc>
                      <a:txBody>
                        <a:bodyPr/>
                        <a:lstStyle/>
                        <a:p>
                          <a:pPr algn="ctr"/>
                          <a:r>
                            <a:rPr lang="en-US" altLang="zh-CN" dirty="0">
                              <a:latin typeface="Times New Roman" panose="02020603050405020304" pitchFamily="18" charset="0"/>
                              <a:cs typeface="Times New Roman" panose="02020603050405020304" pitchFamily="18" charset="0"/>
                            </a:rPr>
                            <a:t>81</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0.02</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endParaRPr lang="zh-CN"/>
                        </a:p>
                      </a:txBody>
                      <a:tcPr anchor="ctr">
                        <a:blipFill>
                          <a:blip r:embed="rId4"/>
                          <a:stretch>
                            <a:fillRect l="-440513" t="-860000" r="-165641" b="-25000"/>
                          </a:stretch>
                        </a:blipFill>
                      </a:tcPr>
                    </a:tc>
                    <a:tc>
                      <a:txBody>
                        <a:bodyPr/>
                        <a:lstStyle/>
                        <a:p>
                          <a:pPr algn="ctr"/>
                          <a:r>
                            <a:rPr lang="en-US" altLang="zh-CN" dirty="0">
                              <a:latin typeface="Times New Roman" panose="02020603050405020304" pitchFamily="18" charset="0"/>
                              <a:cs typeface="Times New Roman" panose="02020603050405020304" pitchFamily="18" charset="0"/>
                            </a:rPr>
                            <a:t>448</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0.11</a:t>
                          </a:r>
                          <a:endParaRPr lang="zh-CN"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228459251"/>
                      </a:ext>
                    </a:extLst>
                  </a:tr>
                </a:tbl>
              </a:graphicData>
            </a:graphic>
          </p:graphicFrame>
        </mc:Fallback>
      </mc:AlternateContent>
      <p:cxnSp>
        <p:nvCxnSpPr>
          <p:cNvPr id="4" name="直接箭头连接符 3">
            <a:extLst>
              <a:ext uri="{FF2B5EF4-FFF2-40B4-BE49-F238E27FC236}">
                <a16:creationId xmlns:a16="http://schemas.microsoft.com/office/drawing/2014/main" id="{90B60770-AAB3-4A2C-B175-4E3DF9C17964}"/>
              </a:ext>
            </a:extLst>
          </p:cNvPr>
          <p:cNvCxnSpPr/>
          <p:nvPr/>
        </p:nvCxnSpPr>
        <p:spPr>
          <a:xfrm>
            <a:off x="5436096" y="3507854"/>
            <a:ext cx="288032" cy="2880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直接箭头连接符 7">
            <a:extLst>
              <a:ext uri="{FF2B5EF4-FFF2-40B4-BE49-F238E27FC236}">
                <a16:creationId xmlns:a16="http://schemas.microsoft.com/office/drawing/2014/main" id="{A4425FC9-5522-42E3-B9B2-83AB3CC12370}"/>
              </a:ext>
            </a:extLst>
          </p:cNvPr>
          <p:cNvCxnSpPr/>
          <p:nvPr/>
        </p:nvCxnSpPr>
        <p:spPr>
          <a:xfrm>
            <a:off x="5364088" y="3867894"/>
            <a:ext cx="28803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直接箭头连接符 9">
            <a:extLst>
              <a:ext uri="{FF2B5EF4-FFF2-40B4-BE49-F238E27FC236}">
                <a16:creationId xmlns:a16="http://schemas.microsoft.com/office/drawing/2014/main" id="{8A11AB00-4E39-48C9-AA5E-6284E2BADAFC}"/>
              </a:ext>
            </a:extLst>
          </p:cNvPr>
          <p:cNvCxnSpPr/>
          <p:nvPr/>
        </p:nvCxnSpPr>
        <p:spPr>
          <a:xfrm>
            <a:off x="5364088" y="4227934"/>
            <a:ext cx="432048" cy="576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接箭头连接符 11">
            <a:extLst>
              <a:ext uri="{FF2B5EF4-FFF2-40B4-BE49-F238E27FC236}">
                <a16:creationId xmlns:a16="http://schemas.microsoft.com/office/drawing/2014/main" id="{70BB2D9C-8F8C-4E17-907C-0C7737AA66DD}"/>
              </a:ext>
            </a:extLst>
          </p:cNvPr>
          <p:cNvCxnSpPr/>
          <p:nvPr/>
        </p:nvCxnSpPr>
        <p:spPr>
          <a:xfrm>
            <a:off x="5292080" y="4659982"/>
            <a:ext cx="504056" cy="2880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6567E687-3C07-4EC5-8705-F4EA5F1B3341}"/>
              </a:ext>
            </a:extLst>
          </p:cNvPr>
          <p:cNvCxnSpPr/>
          <p:nvPr/>
        </p:nvCxnSpPr>
        <p:spPr>
          <a:xfrm>
            <a:off x="5364088" y="4948014"/>
            <a:ext cx="3600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49186327"/>
      </p:ext>
    </p:extLst>
  </p:cSld>
  <p:clrMapOvr>
    <a:masterClrMapping/>
  </p:clrMapOvr>
  <mc:AlternateContent xmlns:mc="http://schemas.openxmlformats.org/markup-compatibility/2006" xmlns:p14="http://schemas.microsoft.com/office/powerpoint/2010/main">
    <mc:Choice Requires="p14">
      <p:transition p14:dur="0" advTm="7935"/>
    </mc:Choice>
    <mc:Fallback xmlns="">
      <p:transition advTm="79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4"/>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528" y="915566"/>
            <a:ext cx="8618337" cy="4155926"/>
          </a:xfrm>
          <a:prstGeom prst="rect">
            <a:avLst/>
          </a:prstGeom>
          <a:noFill/>
        </p:spPr>
        <p:txBody>
          <a:bodyPr wrap="square" lIns="91440" tIns="45720" rIns="91440" bIns="45720">
            <a:noAutofit/>
          </a:bodyPr>
          <a:lstStyle/>
          <a:p>
            <a:pPr algn="just">
              <a:lnSpc>
                <a:spcPct val="130000"/>
              </a:lnSpc>
            </a:pP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以下是通过</a:t>
            </a:r>
            <a:r>
              <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MATLAB</a:t>
            </a: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程序对图像进行直方图均衡化的示例</a:t>
            </a:r>
            <a:endPar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文本框 6">
            <a:extLst>
              <a:ext uri="{FF2B5EF4-FFF2-40B4-BE49-F238E27FC236}">
                <a16:creationId xmlns:a16="http://schemas.microsoft.com/office/drawing/2014/main" id="{8D00EACE-3283-442A-9A79-0D271B43D0FC}"/>
              </a:ext>
            </a:extLst>
          </p:cNvPr>
          <p:cNvSpPr txBox="1"/>
          <p:nvPr/>
        </p:nvSpPr>
        <p:spPr>
          <a:xfrm>
            <a:off x="264141" y="411510"/>
            <a:ext cx="3443764" cy="581057"/>
          </a:xfrm>
          <a:prstGeom prst="rect">
            <a:avLst/>
          </a:prstGeom>
          <a:noFill/>
        </p:spPr>
        <p:txBody>
          <a:bodyPr wrap="square">
            <a:spAutoFit/>
          </a:bodyPr>
          <a:lstStyle/>
          <a:p>
            <a:pPr>
              <a:lnSpc>
                <a:spcPct val="150000"/>
              </a:lnSpc>
            </a:pPr>
            <a:r>
              <a:rPr lang="zh-CN" altLang="en-US" sz="2400" b="1" dirty="0">
                <a:solidFill>
                  <a:srgbClr val="002060"/>
                </a:solidFill>
                <a:latin typeface="微软雅黑" panose="020B0503020204020204" pitchFamily="34" charset="-122"/>
                <a:ea typeface="微软雅黑" panose="020B0503020204020204" pitchFamily="34" charset="-122"/>
              </a:rPr>
              <a:t>直方图均衡化</a:t>
            </a:r>
            <a:r>
              <a:rPr lang="en-US" altLang="zh-CN" sz="2400" b="1" dirty="0">
                <a:solidFill>
                  <a:srgbClr val="002060"/>
                </a:solidFill>
                <a:latin typeface="微软雅黑" panose="020B0503020204020204" pitchFamily="34" charset="-122"/>
                <a:ea typeface="微软雅黑" panose="020B0503020204020204" pitchFamily="34" charset="-122"/>
              </a:rPr>
              <a:t>-</a:t>
            </a:r>
            <a:r>
              <a:rPr lang="zh-CN" altLang="en-US" sz="2400" b="1" dirty="0">
                <a:solidFill>
                  <a:srgbClr val="002060"/>
                </a:solidFill>
                <a:latin typeface="微软雅黑" panose="020B0503020204020204" pitchFamily="34" charset="-122"/>
                <a:ea typeface="微软雅黑" panose="020B0503020204020204" pitchFamily="34" charset="-122"/>
              </a:rPr>
              <a:t>示例</a:t>
            </a:r>
          </a:p>
        </p:txBody>
      </p:sp>
      <p:pic>
        <p:nvPicPr>
          <p:cNvPr id="11" name="图片 10">
            <a:extLst>
              <a:ext uri="{FF2B5EF4-FFF2-40B4-BE49-F238E27FC236}">
                <a16:creationId xmlns:a16="http://schemas.microsoft.com/office/drawing/2014/main" id="{FEA18429-1A98-4FC2-BE5A-5E39D6C39A8A}"/>
              </a:ext>
            </a:extLst>
          </p:cNvPr>
          <p:cNvPicPr>
            <a:picLocks noChangeAspect="1"/>
          </p:cNvPicPr>
          <p:nvPr/>
        </p:nvPicPr>
        <p:blipFill>
          <a:blip r:embed="rId3"/>
          <a:stretch>
            <a:fillRect/>
          </a:stretch>
        </p:blipFill>
        <p:spPr>
          <a:xfrm>
            <a:off x="1905000" y="1143000"/>
            <a:ext cx="5334000" cy="4000500"/>
          </a:xfrm>
          <a:prstGeom prst="rect">
            <a:avLst/>
          </a:prstGeom>
        </p:spPr>
      </p:pic>
    </p:spTree>
    <p:extLst>
      <p:ext uri="{BB962C8B-B14F-4D97-AF65-F5344CB8AC3E}">
        <p14:creationId xmlns:p14="http://schemas.microsoft.com/office/powerpoint/2010/main" val="2342246567"/>
      </p:ext>
    </p:extLst>
  </p:cSld>
  <p:clrMapOvr>
    <a:masterClrMapping/>
  </p:clrMapOvr>
  <mc:AlternateContent xmlns:mc="http://schemas.openxmlformats.org/markup-compatibility/2006" xmlns:p14="http://schemas.microsoft.com/office/powerpoint/2010/main">
    <mc:Choice Requires="p14">
      <p:transition p14:dur="0" advTm="7935"/>
    </mc:Choice>
    <mc:Fallback xmlns="">
      <p:transition advTm="79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528" y="915566"/>
            <a:ext cx="8618337" cy="4155926"/>
          </a:xfrm>
          <a:prstGeom prst="rect">
            <a:avLst/>
          </a:prstGeom>
          <a:noFill/>
        </p:spPr>
        <p:txBody>
          <a:bodyPr wrap="square" lIns="91440" tIns="45720" rIns="91440" bIns="45720">
            <a:noAutofit/>
          </a:bodyPr>
          <a:lstStyle/>
          <a:p>
            <a:pPr marL="285750" indent="-285750" algn="just">
              <a:lnSpc>
                <a:spcPct val="130000"/>
              </a:lnSpc>
              <a:buFont typeface="Wingdings" panose="05000000000000000000" pitchFamily="2" charset="2"/>
              <a:buChar char="Ø"/>
            </a:pP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作业</a:t>
            </a:r>
            <a:r>
              <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：查阅资料，将今天课上讲解的示例，使用</a:t>
            </a:r>
            <a:r>
              <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MATLAB</a:t>
            </a: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语言实现。</a:t>
            </a:r>
            <a:endPar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gn="just">
              <a:lnSpc>
                <a:spcPct val="130000"/>
              </a:lnSpc>
              <a:buFont typeface="Wingdings" panose="05000000000000000000" pitchFamily="2" charset="2"/>
              <a:buChar char="Ø"/>
            </a:pP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作业</a:t>
            </a:r>
            <a:r>
              <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：假定有</a:t>
            </a:r>
            <a:r>
              <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64×64</a:t>
            </a: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大小的图像，灰度为</a:t>
            </a:r>
            <a:r>
              <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16</a:t>
            </a: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级，概率分布如下表，用直方图均衡化方法处理，并画出处理前后的直方图。</a:t>
            </a:r>
            <a:endPar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gn="just">
              <a:lnSpc>
                <a:spcPct val="130000"/>
              </a:lnSpc>
              <a:buFont typeface="Wingdings" panose="05000000000000000000" pitchFamily="2" charset="2"/>
              <a:buChar char="Ø"/>
            </a:pPr>
            <a:endPar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gn="just">
              <a:lnSpc>
                <a:spcPct val="130000"/>
              </a:lnSpc>
              <a:buFont typeface="Wingdings" panose="05000000000000000000" pitchFamily="2" charset="2"/>
              <a:buChar char="Ø"/>
            </a:pPr>
            <a:endPar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gn="just">
              <a:lnSpc>
                <a:spcPct val="130000"/>
              </a:lnSpc>
              <a:buFont typeface="Wingdings" panose="05000000000000000000" pitchFamily="2" charset="2"/>
              <a:buChar char="Ø"/>
            </a:pPr>
            <a:endPar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gn="just">
              <a:lnSpc>
                <a:spcPct val="130000"/>
              </a:lnSpc>
              <a:buFont typeface="Wingdings" panose="05000000000000000000" pitchFamily="2" charset="2"/>
              <a:buChar char="Ø"/>
            </a:pPr>
            <a:endPar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gn="just">
              <a:lnSpc>
                <a:spcPct val="130000"/>
              </a:lnSpc>
              <a:buFont typeface="Wingdings" panose="05000000000000000000" pitchFamily="2" charset="2"/>
              <a:buChar char="Ø"/>
            </a:pPr>
            <a:endPar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gn="just">
              <a:lnSpc>
                <a:spcPct val="130000"/>
              </a:lnSpc>
              <a:buFont typeface="Wingdings" panose="05000000000000000000" pitchFamily="2" charset="2"/>
              <a:buChar char="Ø"/>
            </a:pP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作业</a:t>
            </a:r>
            <a:r>
              <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多选题</a:t>
            </a:r>
            <a:r>
              <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图像增强的目的是有选择的突出感兴趣信息，抑制不感兴趣信息，以提高图像的使用价值。从增强的作用域出发，它包含</a:t>
            </a:r>
            <a:r>
              <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增强等内容。</a:t>
            </a:r>
            <a:endPar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30000"/>
              </a:lnSpc>
            </a:pPr>
            <a:endPar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文本框 6">
            <a:extLst>
              <a:ext uri="{FF2B5EF4-FFF2-40B4-BE49-F238E27FC236}">
                <a16:creationId xmlns:a16="http://schemas.microsoft.com/office/drawing/2014/main" id="{8D00EACE-3283-442A-9A79-0D271B43D0FC}"/>
              </a:ext>
            </a:extLst>
          </p:cNvPr>
          <p:cNvSpPr txBox="1"/>
          <p:nvPr/>
        </p:nvSpPr>
        <p:spPr>
          <a:xfrm>
            <a:off x="264141" y="411510"/>
            <a:ext cx="3443764" cy="581057"/>
          </a:xfrm>
          <a:prstGeom prst="rect">
            <a:avLst/>
          </a:prstGeom>
          <a:noFill/>
        </p:spPr>
        <p:txBody>
          <a:bodyPr wrap="square">
            <a:spAutoFit/>
          </a:bodyPr>
          <a:lstStyle/>
          <a:p>
            <a:pPr>
              <a:lnSpc>
                <a:spcPct val="150000"/>
              </a:lnSpc>
            </a:pPr>
            <a:r>
              <a:rPr lang="zh-CN" altLang="en-US" sz="2400" b="1" dirty="0">
                <a:solidFill>
                  <a:srgbClr val="002060"/>
                </a:solidFill>
                <a:latin typeface="微软雅黑" panose="020B0503020204020204" pitchFamily="34" charset="-122"/>
                <a:ea typeface="微软雅黑" panose="020B0503020204020204" pitchFamily="34" charset="-122"/>
              </a:rPr>
              <a:t>直方图均衡化</a:t>
            </a:r>
            <a:r>
              <a:rPr lang="en-US" altLang="zh-CN" sz="2400" b="1" dirty="0">
                <a:solidFill>
                  <a:srgbClr val="002060"/>
                </a:solidFill>
                <a:latin typeface="微软雅黑" panose="020B0503020204020204" pitchFamily="34" charset="-122"/>
                <a:ea typeface="微软雅黑" panose="020B0503020204020204" pitchFamily="34" charset="-122"/>
              </a:rPr>
              <a:t>-</a:t>
            </a:r>
            <a:r>
              <a:rPr lang="zh-CN" altLang="en-US" sz="2400" b="1" dirty="0">
                <a:solidFill>
                  <a:srgbClr val="002060"/>
                </a:solidFill>
                <a:latin typeface="微软雅黑" panose="020B0503020204020204" pitchFamily="34" charset="-122"/>
                <a:ea typeface="微软雅黑" panose="020B0503020204020204" pitchFamily="34" charset="-122"/>
              </a:rPr>
              <a:t>课后习题</a:t>
            </a:r>
          </a:p>
        </p:txBody>
      </p:sp>
      <mc:AlternateContent xmlns:mc="http://schemas.openxmlformats.org/markup-compatibility/2006" xmlns:a14="http://schemas.microsoft.com/office/drawing/2010/main">
        <mc:Choice Requires="a14">
          <p:graphicFrame>
            <p:nvGraphicFramePr>
              <p:cNvPr id="3" name="表格 5">
                <a:extLst>
                  <a:ext uri="{FF2B5EF4-FFF2-40B4-BE49-F238E27FC236}">
                    <a16:creationId xmlns:a16="http://schemas.microsoft.com/office/drawing/2014/main" id="{FEB4738C-B6CB-48F6-BD58-7EB1557BB38D}"/>
                  </a:ext>
                </a:extLst>
              </p:cNvPr>
              <p:cNvGraphicFramePr>
                <a:graphicFrameLocks noGrp="1"/>
              </p:cNvGraphicFramePr>
              <p:nvPr>
                <p:extLst>
                  <p:ext uri="{D42A27DB-BD31-4B8C-83A1-F6EECF244321}">
                    <p14:modId xmlns:p14="http://schemas.microsoft.com/office/powerpoint/2010/main" val="4065254269"/>
                  </p:ext>
                </p:extLst>
              </p:nvPr>
            </p:nvGraphicFramePr>
            <p:xfrm>
              <a:off x="395536" y="1995686"/>
              <a:ext cx="8496944" cy="1854200"/>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314172625"/>
                        </a:ext>
                      </a:extLst>
                    </a:gridCol>
                    <a:gridCol w="900100">
                      <a:extLst>
                        <a:ext uri="{9D8B030D-6E8A-4147-A177-3AD203B41FA5}">
                          <a16:colId xmlns:a16="http://schemas.microsoft.com/office/drawing/2014/main" val="2759947085"/>
                        </a:ext>
                      </a:extLst>
                    </a:gridCol>
                    <a:gridCol w="1062118">
                      <a:extLst>
                        <a:ext uri="{9D8B030D-6E8A-4147-A177-3AD203B41FA5}">
                          <a16:colId xmlns:a16="http://schemas.microsoft.com/office/drawing/2014/main" val="2706514774"/>
                        </a:ext>
                      </a:extLst>
                    </a:gridCol>
                    <a:gridCol w="846094">
                      <a:extLst>
                        <a:ext uri="{9D8B030D-6E8A-4147-A177-3AD203B41FA5}">
                          <a16:colId xmlns:a16="http://schemas.microsoft.com/office/drawing/2014/main" val="2918571577"/>
                        </a:ext>
                      </a:extLst>
                    </a:gridCol>
                    <a:gridCol w="1278142">
                      <a:extLst>
                        <a:ext uri="{9D8B030D-6E8A-4147-A177-3AD203B41FA5}">
                          <a16:colId xmlns:a16="http://schemas.microsoft.com/office/drawing/2014/main" val="3285641632"/>
                        </a:ext>
                      </a:extLst>
                    </a:gridCol>
                    <a:gridCol w="954106">
                      <a:extLst>
                        <a:ext uri="{9D8B030D-6E8A-4147-A177-3AD203B41FA5}">
                          <a16:colId xmlns:a16="http://schemas.microsoft.com/office/drawing/2014/main" val="1116909279"/>
                        </a:ext>
                      </a:extLst>
                    </a:gridCol>
                    <a:gridCol w="1368152">
                      <a:extLst>
                        <a:ext uri="{9D8B030D-6E8A-4147-A177-3AD203B41FA5}">
                          <a16:colId xmlns:a16="http://schemas.microsoft.com/office/drawing/2014/main" val="3168553319"/>
                        </a:ext>
                      </a:extLst>
                    </a:gridCol>
                    <a:gridCol w="864096">
                      <a:extLst>
                        <a:ext uri="{9D8B030D-6E8A-4147-A177-3AD203B41FA5}">
                          <a16:colId xmlns:a16="http://schemas.microsoft.com/office/drawing/2014/main" val="1796442098"/>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1" i="1" smtClean="0">
                                        <a:latin typeface="Cambria Math" panose="02040503050406030204" pitchFamily="18" charset="0"/>
                                      </a:rPr>
                                      <m:t>𝒓</m:t>
                                    </m:r>
                                  </m:e>
                                  <m:sub>
                                    <m:r>
                                      <a:rPr lang="en-US" altLang="zh-CN" sz="1600" b="1" i="1" smtClean="0">
                                        <a:latin typeface="Cambria Math" panose="02040503050406030204" pitchFamily="18" charset="0"/>
                                      </a:rPr>
                                      <m:t>𝒌</m:t>
                                    </m:r>
                                  </m:sub>
                                </m:sSub>
                              </m:oMath>
                            </m:oMathPara>
                          </a14:m>
                          <a:endParaRPr lang="zh-CN" altLang="en-US" sz="1600" dirty="0">
                            <a:latin typeface="Times New Roman" panose="02020603050405020304" pitchFamily="18" charset="0"/>
                            <a:cs typeface="Times New Roman" panose="02020603050405020304" pitchFamily="18"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1" i="1" smtClean="0">
                                        <a:latin typeface="Cambria Math" panose="02040503050406030204" pitchFamily="18" charset="0"/>
                                      </a:rPr>
                                      <m:t>𝒏</m:t>
                                    </m:r>
                                  </m:e>
                                  <m:sub>
                                    <m:r>
                                      <a:rPr lang="en-US" altLang="zh-CN" sz="1600" b="1" i="1" smtClean="0">
                                        <a:latin typeface="Cambria Math" panose="02040503050406030204" pitchFamily="18" charset="0"/>
                                      </a:rPr>
                                      <m:t>𝒌</m:t>
                                    </m:r>
                                  </m:sub>
                                </m:sSub>
                              </m:oMath>
                            </m:oMathPara>
                          </a14:m>
                          <a:endParaRPr lang="zh-CN" altLang="en-US" sz="1600" dirty="0">
                            <a:latin typeface="Times New Roman" panose="02020603050405020304" pitchFamily="18" charset="0"/>
                            <a:cs typeface="Times New Roman" panose="02020603050405020304" pitchFamily="18"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1" i="1" smtClean="0">
                                        <a:latin typeface="Cambria Math" panose="02040503050406030204" pitchFamily="18" charset="0"/>
                                      </a:rPr>
                                      <m:t>𝒓</m:t>
                                    </m:r>
                                  </m:e>
                                  <m:sub>
                                    <m:r>
                                      <a:rPr lang="en-US" altLang="zh-CN" sz="1600" b="1" i="1" smtClean="0">
                                        <a:latin typeface="Cambria Math" panose="02040503050406030204" pitchFamily="18" charset="0"/>
                                      </a:rPr>
                                      <m:t>𝒌</m:t>
                                    </m:r>
                                  </m:sub>
                                </m:sSub>
                              </m:oMath>
                            </m:oMathPara>
                          </a14:m>
                          <a:endParaRPr lang="zh-CN" altLang="en-US" sz="1600" dirty="0">
                            <a:latin typeface="Times New Roman" panose="02020603050405020304" pitchFamily="18" charset="0"/>
                            <a:cs typeface="Times New Roman" panose="02020603050405020304" pitchFamily="18"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1" i="1" smtClean="0">
                                        <a:latin typeface="Cambria Math" panose="02040503050406030204" pitchFamily="18" charset="0"/>
                                      </a:rPr>
                                      <m:t>𝒏</m:t>
                                    </m:r>
                                  </m:e>
                                  <m:sub>
                                    <m:r>
                                      <a:rPr lang="en-US" altLang="zh-CN" sz="1600" b="1" i="1" smtClean="0">
                                        <a:latin typeface="Cambria Math" panose="02040503050406030204" pitchFamily="18" charset="0"/>
                                      </a:rPr>
                                      <m:t>𝒌</m:t>
                                    </m:r>
                                  </m:sub>
                                </m:sSub>
                              </m:oMath>
                            </m:oMathPara>
                          </a14:m>
                          <a:endParaRPr lang="zh-CN" altLang="en-US" sz="1600" dirty="0">
                            <a:latin typeface="Times New Roman" panose="02020603050405020304" pitchFamily="18" charset="0"/>
                            <a:cs typeface="Times New Roman" panose="02020603050405020304" pitchFamily="18"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1" i="1" smtClean="0">
                                        <a:latin typeface="Cambria Math" panose="02040503050406030204" pitchFamily="18" charset="0"/>
                                      </a:rPr>
                                      <m:t>𝒓</m:t>
                                    </m:r>
                                  </m:e>
                                  <m:sub>
                                    <m:r>
                                      <a:rPr lang="en-US" altLang="zh-CN" sz="1600" b="1" i="1" smtClean="0">
                                        <a:latin typeface="Cambria Math" panose="02040503050406030204" pitchFamily="18" charset="0"/>
                                      </a:rPr>
                                      <m:t>𝒌</m:t>
                                    </m:r>
                                  </m:sub>
                                </m:sSub>
                              </m:oMath>
                            </m:oMathPara>
                          </a14:m>
                          <a:endParaRPr lang="zh-CN" altLang="en-US" sz="1600" dirty="0">
                            <a:latin typeface="Times New Roman" panose="02020603050405020304" pitchFamily="18" charset="0"/>
                            <a:cs typeface="Times New Roman" panose="02020603050405020304" pitchFamily="18"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1" i="1" smtClean="0">
                                        <a:latin typeface="Cambria Math" panose="02040503050406030204" pitchFamily="18" charset="0"/>
                                      </a:rPr>
                                      <m:t>𝒏</m:t>
                                    </m:r>
                                  </m:e>
                                  <m:sub>
                                    <m:r>
                                      <a:rPr lang="en-US" altLang="zh-CN" sz="1600" b="1" i="1" smtClean="0">
                                        <a:latin typeface="Cambria Math" panose="02040503050406030204" pitchFamily="18" charset="0"/>
                                      </a:rPr>
                                      <m:t>𝒌</m:t>
                                    </m:r>
                                  </m:sub>
                                </m:sSub>
                              </m:oMath>
                            </m:oMathPara>
                          </a14:m>
                          <a:endParaRPr lang="zh-CN" altLang="en-US" sz="1600" dirty="0">
                            <a:latin typeface="Times New Roman" panose="02020603050405020304" pitchFamily="18" charset="0"/>
                            <a:cs typeface="Times New Roman" panose="02020603050405020304" pitchFamily="18"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1" i="1" smtClean="0">
                                        <a:latin typeface="Cambria Math" panose="02040503050406030204" pitchFamily="18" charset="0"/>
                                      </a:rPr>
                                      <m:t>𝒓</m:t>
                                    </m:r>
                                  </m:e>
                                  <m:sub>
                                    <m:r>
                                      <a:rPr lang="en-US" altLang="zh-CN" sz="1600" b="1" i="1" smtClean="0">
                                        <a:latin typeface="Cambria Math" panose="02040503050406030204" pitchFamily="18" charset="0"/>
                                      </a:rPr>
                                      <m:t>𝒌</m:t>
                                    </m:r>
                                  </m:sub>
                                </m:sSub>
                              </m:oMath>
                            </m:oMathPara>
                          </a14:m>
                          <a:endParaRPr lang="zh-CN" altLang="en-US" sz="1600" dirty="0">
                            <a:latin typeface="Times New Roman" panose="02020603050405020304" pitchFamily="18" charset="0"/>
                            <a:cs typeface="Times New Roman" panose="02020603050405020304" pitchFamily="18"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1" i="1" smtClean="0">
                                        <a:latin typeface="Cambria Math" panose="02040503050406030204" pitchFamily="18" charset="0"/>
                                      </a:rPr>
                                      <m:t>𝒏</m:t>
                                    </m:r>
                                  </m:e>
                                  <m:sub>
                                    <m:r>
                                      <a:rPr lang="en-US" altLang="zh-CN" sz="1600" b="1" i="1" smtClean="0">
                                        <a:latin typeface="Cambria Math" panose="02040503050406030204" pitchFamily="18" charset="0"/>
                                      </a:rPr>
                                      <m:t>𝒌</m:t>
                                    </m:r>
                                  </m:sub>
                                </m:sSub>
                              </m:oMath>
                            </m:oMathPara>
                          </a14:m>
                          <a:endParaRPr lang="zh-CN" alt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330725068"/>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𝑟</m:t>
                                    </m:r>
                                  </m:e>
                                  <m:sub>
                                    <m:r>
                                      <a:rPr lang="en-US" altLang="zh-CN" sz="1600" b="0" i="1" smtClean="0">
                                        <a:latin typeface="Cambria Math" panose="02040503050406030204" pitchFamily="18" charset="0"/>
                                      </a:rPr>
                                      <m:t>0</m:t>
                                    </m:r>
                                  </m:sub>
                                </m:sSub>
                                <m:r>
                                  <a:rPr lang="en-US" altLang="zh-CN" sz="1600" b="0" i="1" smtClean="0">
                                    <a:latin typeface="Cambria Math" panose="02040503050406030204" pitchFamily="18" charset="0"/>
                                  </a:rPr>
                                  <m:t>=0</m:t>
                                </m:r>
                              </m:oMath>
                            </m:oMathPara>
                          </a14:m>
                          <a:endParaRPr lang="zh-CN" altLang="en-US" sz="16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600" dirty="0">
                              <a:latin typeface="Times New Roman" panose="02020603050405020304" pitchFamily="18" charset="0"/>
                              <a:cs typeface="Times New Roman" panose="02020603050405020304" pitchFamily="18" charset="0"/>
                            </a:rPr>
                            <a:t>800</a:t>
                          </a:r>
                          <a:endParaRPr lang="zh-CN" altLang="en-US" sz="16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𝑟</m:t>
                                    </m:r>
                                  </m:e>
                                  <m:sub>
                                    <m:r>
                                      <a:rPr lang="en-US" altLang="zh-CN" sz="1600" b="0" i="1" smtClean="0">
                                        <a:latin typeface="Cambria Math" panose="02040503050406030204" pitchFamily="18" charset="0"/>
                                      </a:rPr>
                                      <m:t>4</m:t>
                                    </m:r>
                                  </m:sub>
                                </m:sSub>
                                <m:r>
                                  <a:rPr lang="en-US" altLang="zh-CN" sz="1600" b="0" i="1" smtClean="0">
                                    <a:latin typeface="Cambria Math" panose="02040503050406030204" pitchFamily="18" charset="0"/>
                                  </a:rPr>
                                  <m:t>=4/15</m:t>
                                </m:r>
                              </m:oMath>
                            </m:oMathPara>
                          </a14:m>
                          <a:endParaRPr lang="zh-CN" altLang="en-US" sz="16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600" dirty="0">
                              <a:latin typeface="Times New Roman" panose="02020603050405020304" pitchFamily="18" charset="0"/>
                              <a:cs typeface="Times New Roman" panose="02020603050405020304" pitchFamily="18" charset="0"/>
                            </a:rPr>
                            <a:t>300</a:t>
                          </a:r>
                          <a:endParaRPr lang="zh-CN" altLang="en-US" sz="16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𝑟</m:t>
                                    </m:r>
                                  </m:e>
                                  <m:sub>
                                    <m:r>
                                      <a:rPr lang="en-US" altLang="zh-CN" sz="1600" b="0" i="1" smtClean="0">
                                        <a:latin typeface="Cambria Math" panose="02040503050406030204" pitchFamily="18" charset="0"/>
                                      </a:rPr>
                                      <m:t>8</m:t>
                                    </m:r>
                                  </m:sub>
                                </m:sSub>
                                <m:r>
                                  <a:rPr lang="en-US" altLang="zh-CN" sz="1600" b="0" i="1" smtClean="0">
                                    <a:latin typeface="Cambria Math" panose="02040503050406030204" pitchFamily="18" charset="0"/>
                                  </a:rPr>
                                  <m:t>=8/15</m:t>
                                </m:r>
                              </m:oMath>
                            </m:oMathPara>
                          </a14:m>
                          <a:endParaRPr lang="zh-CN" altLang="en-US" sz="16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600" dirty="0">
                              <a:latin typeface="Times New Roman" panose="02020603050405020304" pitchFamily="18" charset="0"/>
                              <a:cs typeface="Times New Roman" panose="02020603050405020304" pitchFamily="18" charset="0"/>
                            </a:rPr>
                            <a:t>150</a:t>
                          </a:r>
                          <a:endParaRPr lang="zh-CN" altLang="en-US" sz="16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𝑟</m:t>
                                    </m:r>
                                  </m:e>
                                  <m:sub>
                                    <m:r>
                                      <a:rPr lang="en-US" altLang="zh-CN" sz="1600" b="0" i="1" smtClean="0">
                                        <a:latin typeface="Cambria Math" panose="02040503050406030204" pitchFamily="18" charset="0"/>
                                      </a:rPr>
                                      <m:t>12</m:t>
                                    </m:r>
                                  </m:sub>
                                </m:sSub>
                                <m:r>
                                  <a:rPr lang="en-US" altLang="zh-CN" sz="1600" b="0" i="1" smtClean="0">
                                    <a:latin typeface="Cambria Math" panose="02040503050406030204" pitchFamily="18" charset="0"/>
                                  </a:rPr>
                                  <m:t>=12/15</m:t>
                                </m:r>
                              </m:oMath>
                            </m:oMathPara>
                          </a14:m>
                          <a:endParaRPr lang="zh-CN" altLang="en-US" sz="16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600" dirty="0">
                              <a:latin typeface="Times New Roman" panose="02020603050405020304" pitchFamily="18" charset="0"/>
                              <a:cs typeface="Times New Roman" panose="02020603050405020304" pitchFamily="18" charset="0"/>
                            </a:rPr>
                            <a:t>80</a:t>
                          </a:r>
                          <a:endParaRPr lang="zh-CN"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6184037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𝑟</m:t>
                                    </m:r>
                                  </m:e>
                                  <m:sub>
                                    <m:r>
                                      <a:rPr lang="en-US" altLang="zh-CN" sz="1600" b="0" i="1" smtClean="0">
                                        <a:latin typeface="Cambria Math" panose="02040503050406030204" pitchFamily="18" charset="0"/>
                                      </a:rPr>
                                      <m:t>1</m:t>
                                    </m:r>
                                  </m:sub>
                                </m:sSub>
                                <m:r>
                                  <a:rPr lang="en-US" altLang="zh-CN" sz="1600" b="0" i="1" smtClean="0">
                                    <a:latin typeface="Cambria Math" panose="02040503050406030204" pitchFamily="18" charset="0"/>
                                  </a:rPr>
                                  <m:t>=1/15</m:t>
                                </m:r>
                              </m:oMath>
                            </m:oMathPara>
                          </a14:m>
                          <a:endParaRPr lang="zh-CN" altLang="en-US" sz="16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600" dirty="0">
                              <a:latin typeface="Times New Roman" panose="02020603050405020304" pitchFamily="18" charset="0"/>
                              <a:cs typeface="Times New Roman" panose="02020603050405020304" pitchFamily="18" charset="0"/>
                            </a:rPr>
                            <a:t>650</a:t>
                          </a:r>
                          <a:endParaRPr lang="zh-CN" altLang="en-US" sz="16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𝑟</m:t>
                                    </m:r>
                                  </m:e>
                                  <m:sub>
                                    <m:r>
                                      <a:rPr lang="en-US" altLang="zh-CN" sz="1600" b="0" i="1" smtClean="0">
                                        <a:latin typeface="Cambria Math" panose="02040503050406030204" pitchFamily="18" charset="0"/>
                                      </a:rPr>
                                      <m:t>5</m:t>
                                    </m:r>
                                  </m:sub>
                                </m:sSub>
                                <m:r>
                                  <a:rPr lang="en-US" altLang="zh-CN" sz="1600" b="0" i="1" smtClean="0">
                                    <a:latin typeface="Cambria Math" panose="02040503050406030204" pitchFamily="18" charset="0"/>
                                  </a:rPr>
                                  <m:t>=5/15</m:t>
                                </m:r>
                              </m:oMath>
                            </m:oMathPara>
                          </a14:m>
                          <a:endParaRPr lang="zh-CN" altLang="en-US" sz="16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600" dirty="0">
                              <a:latin typeface="Times New Roman" panose="02020603050405020304" pitchFamily="18" charset="0"/>
                              <a:cs typeface="Times New Roman" panose="02020603050405020304" pitchFamily="18" charset="0"/>
                            </a:rPr>
                            <a:t>230</a:t>
                          </a:r>
                          <a:endParaRPr lang="zh-CN" altLang="en-US" sz="16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𝑟</m:t>
                                    </m:r>
                                  </m:e>
                                  <m:sub>
                                    <m:r>
                                      <a:rPr lang="en-US" altLang="zh-CN" sz="1600" b="0" i="1" smtClean="0">
                                        <a:latin typeface="Cambria Math" panose="02040503050406030204" pitchFamily="18" charset="0"/>
                                      </a:rPr>
                                      <m:t>9</m:t>
                                    </m:r>
                                  </m:sub>
                                </m:sSub>
                                <m:r>
                                  <a:rPr lang="en-US" altLang="zh-CN" sz="1600" b="0" i="1" smtClean="0">
                                    <a:latin typeface="Cambria Math" panose="02040503050406030204" pitchFamily="18" charset="0"/>
                                  </a:rPr>
                                  <m:t>=9/15</m:t>
                                </m:r>
                              </m:oMath>
                            </m:oMathPara>
                          </a14:m>
                          <a:endParaRPr lang="zh-CN" altLang="en-US" sz="16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600" dirty="0">
                              <a:latin typeface="Times New Roman" panose="02020603050405020304" pitchFamily="18" charset="0"/>
                              <a:cs typeface="Times New Roman" panose="02020603050405020304" pitchFamily="18" charset="0"/>
                            </a:rPr>
                            <a:t>130</a:t>
                          </a:r>
                          <a:endParaRPr lang="zh-CN" altLang="en-US" sz="16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𝑟</m:t>
                                    </m:r>
                                  </m:e>
                                  <m:sub>
                                    <m:r>
                                      <a:rPr lang="en-US" altLang="zh-CN" sz="1600" b="0" i="1" smtClean="0">
                                        <a:latin typeface="Cambria Math" panose="02040503050406030204" pitchFamily="18" charset="0"/>
                                      </a:rPr>
                                      <m:t>13</m:t>
                                    </m:r>
                                  </m:sub>
                                </m:sSub>
                                <m:r>
                                  <a:rPr lang="en-US" altLang="zh-CN" sz="1600" b="0" i="1" smtClean="0">
                                    <a:latin typeface="Cambria Math" panose="02040503050406030204" pitchFamily="18" charset="0"/>
                                  </a:rPr>
                                  <m:t>=13/15</m:t>
                                </m:r>
                              </m:oMath>
                            </m:oMathPara>
                          </a14:m>
                          <a:endParaRPr lang="zh-CN" altLang="en-US" sz="16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600" dirty="0">
                              <a:latin typeface="Times New Roman" panose="02020603050405020304" pitchFamily="18" charset="0"/>
                              <a:cs typeface="Times New Roman" panose="02020603050405020304" pitchFamily="18" charset="0"/>
                            </a:rPr>
                            <a:t>70</a:t>
                          </a:r>
                          <a:endParaRPr lang="zh-CN"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264239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𝑟</m:t>
                                    </m:r>
                                  </m:e>
                                  <m:sub>
                                    <m:r>
                                      <a:rPr lang="en-US" altLang="zh-CN" sz="1600" b="0" i="1" smtClean="0">
                                        <a:latin typeface="Cambria Math" panose="02040503050406030204" pitchFamily="18" charset="0"/>
                                      </a:rPr>
                                      <m:t>2</m:t>
                                    </m:r>
                                  </m:sub>
                                </m:sSub>
                                <m:r>
                                  <a:rPr lang="en-US" altLang="zh-CN" sz="1600" b="0" i="1" smtClean="0">
                                    <a:latin typeface="Cambria Math" panose="02040503050406030204" pitchFamily="18" charset="0"/>
                                  </a:rPr>
                                  <m:t>=2/15</m:t>
                                </m:r>
                              </m:oMath>
                            </m:oMathPara>
                          </a14:m>
                          <a:endParaRPr lang="zh-CN" altLang="en-US" sz="16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600" dirty="0">
                              <a:latin typeface="Times New Roman" panose="02020603050405020304" pitchFamily="18" charset="0"/>
                              <a:cs typeface="Times New Roman" panose="02020603050405020304" pitchFamily="18" charset="0"/>
                            </a:rPr>
                            <a:t>600</a:t>
                          </a:r>
                          <a:endParaRPr lang="zh-CN" altLang="en-US" sz="16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𝑟</m:t>
                                    </m:r>
                                  </m:e>
                                  <m:sub>
                                    <m:r>
                                      <a:rPr lang="en-US" altLang="zh-CN" sz="1600" b="0" i="1" smtClean="0">
                                        <a:latin typeface="Cambria Math" panose="02040503050406030204" pitchFamily="18" charset="0"/>
                                      </a:rPr>
                                      <m:t>6</m:t>
                                    </m:r>
                                  </m:sub>
                                </m:sSub>
                                <m:r>
                                  <a:rPr lang="en-US" altLang="zh-CN" sz="1600" b="0" i="1" smtClean="0">
                                    <a:latin typeface="Cambria Math" panose="02040503050406030204" pitchFamily="18" charset="0"/>
                                  </a:rPr>
                                  <m:t>=6/15</m:t>
                                </m:r>
                              </m:oMath>
                            </m:oMathPara>
                          </a14:m>
                          <a:endParaRPr lang="zh-CN" altLang="en-US" sz="16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600" dirty="0">
                              <a:latin typeface="Times New Roman" panose="02020603050405020304" pitchFamily="18" charset="0"/>
                              <a:cs typeface="Times New Roman" panose="02020603050405020304" pitchFamily="18" charset="0"/>
                            </a:rPr>
                            <a:t>200</a:t>
                          </a:r>
                          <a:endParaRPr lang="zh-CN" altLang="en-US" sz="16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𝑟</m:t>
                                    </m:r>
                                  </m:e>
                                  <m:sub>
                                    <m:r>
                                      <a:rPr lang="en-US" altLang="zh-CN" sz="1600" b="0" i="1" smtClean="0">
                                        <a:latin typeface="Cambria Math" panose="02040503050406030204" pitchFamily="18" charset="0"/>
                                      </a:rPr>
                                      <m:t>10</m:t>
                                    </m:r>
                                  </m:sub>
                                </m:sSub>
                                <m:r>
                                  <a:rPr lang="en-US" altLang="zh-CN" sz="1600" b="0" i="1" smtClean="0">
                                    <a:latin typeface="Cambria Math" panose="02040503050406030204" pitchFamily="18" charset="0"/>
                                  </a:rPr>
                                  <m:t>=10/15</m:t>
                                </m:r>
                              </m:oMath>
                            </m:oMathPara>
                          </a14:m>
                          <a:endParaRPr lang="zh-CN" altLang="en-US" sz="16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600" dirty="0">
                              <a:latin typeface="Times New Roman" panose="02020603050405020304" pitchFamily="18" charset="0"/>
                              <a:cs typeface="Times New Roman" panose="02020603050405020304" pitchFamily="18" charset="0"/>
                            </a:rPr>
                            <a:t>110</a:t>
                          </a:r>
                          <a:endParaRPr lang="zh-CN" altLang="en-US" sz="16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𝑟</m:t>
                                    </m:r>
                                  </m:e>
                                  <m:sub>
                                    <m:r>
                                      <a:rPr lang="en-US" altLang="zh-CN" sz="1600" b="0" i="1" smtClean="0">
                                        <a:latin typeface="Cambria Math" panose="02040503050406030204" pitchFamily="18" charset="0"/>
                                      </a:rPr>
                                      <m:t>14</m:t>
                                    </m:r>
                                  </m:sub>
                                </m:sSub>
                                <m:r>
                                  <a:rPr lang="en-US" altLang="zh-CN" sz="1600" b="0" i="1" smtClean="0">
                                    <a:latin typeface="Cambria Math" panose="02040503050406030204" pitchFamily="18" charset="0"/>
                                  </a:rPr>
                                  <m:t>=14/15</m:t>
                                </m:r>
                              </m:oMath>
                            </m:oMathPara>
                          </a14:m>
                          <a:endParaRPr lang="zh-CN" altLang="en-US" sz="16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600" dirty="0">
                              <a:latin typeface="Times New Roman" panose="02020603050405020304" pitchFamily="18" charset="0"/>
                              <a:cs typeface="Times New Roman" panose="02020603050405020304" pitchFamily="18" charset="0"/>
                            </a:rPr>
                            <a:t>50</a:t>
                          </a:r>
                          <a:endParaRPr lang="zh-CN"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8352362"/>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𝑟</m:t>
                                    </m:r>
                                  </m:e>
                                  <m:sub>
                                    <m:r>
                                      <a:rPr lang="en-US" altLang="zh-CN" sz="1600" b="0" i="1" smtClean="0">
                                        <a:latin typeface="Cambria Math" panose="02040503050406030204" pitchFamily="18" charset="0"/>
                                      </a:rPr>
                                      <m:t>3</m:t>
                                    </m:r>
                                  </m:sub>
                                </m:sSub>
                                <m:r>
                                  <a:rPr lang="en-US" altLang="zh-CN" sz="1600" b="0" i="1" smtClean="0">
                                    <a:latin typeface="Cambria Math" panose="02040503050406030204" pitchFamily="18" charset="0"/>
                                  </a:rPr>
                                  <m:t>=3/15</m:t>
                                </m:r>
                              </m:oMath>
                            </m:oMathPara>
                          </a14:m>
                          <a:endParaRPr lang="zh-CN" altLang="en-US" sz="16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600" dirty="0">
                              <a:latin typeface="Times New Roman" panose="02020603050405020304" pitchFamily="18" charset="0"/>
                              <a:cs typeface="Times New Roman" panose="02020603050405020304" pitchFamily="18" charset="0"/>
                            </a:rPr>
                            <a:t>430</a:t>
                          </a:r>
                          <a:endParaRPr lang="zh-CN" altLang="en-US" sz="16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𝑟</m:t>
                                    </m:r>
                                  </m:e>
                                  <m:sub>
                                    <m:r>
                                      <a:rPr lang="en-US" altLang="zh-CN" sz="1600" b="0" i="1" smtClean="0">
                                        <a:latin typeface="Cambria Math" panose="02040503050406030204" pitchFamily="18" charset="0"/>
                                      </a:rPr>
                                      <m:t>7</m:t>
                                    </m:r>
                                  </m:sub>
                                </m:sSub>
                                <m:r>
                                  <a:rPr lang="en-US" altLang="zh-CN" sz="1600" b="0" i="1" smtClean="0">
                                    <a:latin typeface="Cambria Math" panose="02040503050406030204" pitchFamily="18" charset="0"/>
                                  </a:rPr>
                                  <m:t>=7/15</m:t>
                                </m:r>
                              </m:oMath>
                            </m:oMathPara>
                          </a14:m>
                          <a:endParaRPr lang="zh-CN" altLang="en-US" sz="16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600" dirty="0">
                              <a:latin typeface="Times New Roman" panose="02020603050405020304" pitchFamily="18" charset="0"/>
                              <a:cs typeface="Times New Roman" panose="02020603050405020304" pitchFamily="18" charset="0"/>
                            </a:rPr>
                            <a:t>170</a:t>
                          </a:r>
                          <a:endParaRPr lang="zh-CN" altLang="en-US" sz="16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𝑟</m:t>
                                    </m:r>
                                  </m:e>
                                  <m:sub>
                                    <m:r>
                                      <a:rPr lang="en-US" altLang="zh-CN" sz="1600" b="0" i="1" smtClean="0">
                                        <a:latin typeface="Cambria Math" panose="02040503050406030204" pitchFamily="18" charset="0"/>
                                      </a:rPr>
                                      <m:t>11</m:t>
                                    </m:r>
                                  </m:sub>
                                </m:sSub>
                                <m:r>
                                  <a:rPr lang="en-US" altLang="zh-CN" sz="1600" b="0" i="1" smtClean="0">
                                    <a:latin typeface="Cambria Math" panose="02040503050406030204" pitchFamily="18" charset="0"/>
                                  </a:rPr>
                                  <m:t>=11/15</m:t>
                                </m:r>
                              </m:oMath>
                            </m:oMathPara>
                          </a14:m>
                          <a:endParaRPr lang="zh-CN" altLang="en-US" sz="16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600" dirty="0">
                              <a:latin typeface="Times New Roman" panose="02020603050405020304" pitchFamily="18" charset="0"/>
                              <a:cs typeface="Times New Roman" panose="02020603050405020304" pitchFamily="18" charset="0"/>
                            </a:rPr>
                            <a:t>96</a:t>
                          </a:r>
                          <a:endParaRPr lang="zh-CN" altLang="en-US" sz="16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𝑟</m:t>
                                    </m:r>
                                  </m:e>
                                  <m:sub>
                                    <m:r>
                                      <a:rPr lang="en-US" altLang="zh-CN" sz="1600" b="0" i="1" smtClean="0">
                                        <a:latin typeface="Cambria Math" panose="02040503050406030204" pitchFamily="18" charset="0"/>
                                      </a:rPr>
                                      <m:t>15</m:t>
                                    </m:r>
                                  </m:sub>
                                </m:sSub>
                                <m:r>
                                  <a:rPr lang="en-US" altLang="zh-CN" sz="1600" b="0" i="1" smtClean="0">
                                    <a:latin typeface="Cambria Math" panose="02040503050406030204" pitchFamily="18" charset="0"/>
                                  </a:rPr>
                                  <m:t>=1</m:t>
                                </m:r>
                              </m:oMath>
                            </m:oMathPara>
                          </a14:m>
                          <a:endParaRPr lang="zh-CN" altLang="en-US" sz="16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600" dirty="0">
                              <a:latin typeface="Times New Roman" panose="02020603050405020304" pitchFamily="18" charset="0"/>
                              <a:cs typeface="Times New Roman" panose="02020603050405020304" pitchFamily="18" charset="0"/>
                            </a:rPr>
                            <a:t>30</a:t>
                          </a:r>
                          <a:endParaRPr lang="zh-CN"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30580438"/>
                      </a:ext>
                    </a:extLst>
                  </a:tr>
                </a:tbl>
              </a:graphicData>
            </a:graphic>
          </p:graphicFrame>
        </mc:Choice>
        <mc:Fallback xmlns="">
          <p:graphicFrame>
            <p:nvGraphicFramePr>
              <p:cNvPr id="3" name="表格 5">
                <a:extLst>
                  <a:ext uri="{FF2B5EF4-FFF2-40B4-BE49-F238E27FC236}">
                    <a16:creationId xmlns:a16="http://schemas.microsoft.com/office/drawing/2014/main" id="{FEB4738C-B6CB-48F6-BD58-7EB1557BB38D}"/>
                  </a:ext>
                </a:extLst>
              </p:cNvPr>
              <p:cNvGraphicFramePr>
                <a:graphicFrameLocks noGrp="1"/>
              </p:cNvGraphicFramePr>
              <p:nvPr>
                <p:extLst>
                  <p:ext uri="{D42A27DB-BD31-4B8C-83A1-F6EECF244321}">
                    <p14:modId xmlns:p14="http://schemas.microsoft.com/office/powerpoint/2010/main" val="4065254269"/>
                  </p:ext>
                </p:extLst>
              </p:nvPr>
            </p:nvGraphicFramePr>
            <p:xfrm>
              <a:off x="395536" y="1995686"/>
              <a:ext cx="8496944" cy="1854200"/>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314172625"/>
                        </a:ext>
                      </a:extLst>
                    </a:gridCol>
                    <a:gridCol w="900100">
                      <a:extLst>
                        <a:ext uri="{9D8B030D-6E8A-4147-A177-3AD203B41FA5}">
                          <a16:colId xmlns:a16="http://schemas.microsoft.com/office/drawing/2014/main" val="2759947085"/>
                        </a:ext>
                      </a:extLst>
                    </a:gridCol>
                    <a:gridCol w="1062118">
                      <a:extLst>
                        <a:ext uri="{9D8B030D-6E8A-4147-A177-3AD203B41FA5}">
                          <a16:colId xmlns:a16="http://schemas.microsoft.com/office/drawing/2014/main" val="2706514774"/>
                        </a:ext>
                      </a:extLst>
                    </a:gridCol>
                    <a:gridCol w="846094">
                      <a:extLst>
                        <a:ext uri="{9D8B030D-6E8A-4147-A177-3AD203B41FA5}">
                          <a16:colId xmlns:a16="http://schemas.microsoft.com/office/drawing/2014/main" val="2918571577"/>
                        </a:ext>
                      </a:extLst>
                    </a:gridCol>
                    <a:gridCol w="1278142">
                      <a:extLst>
                        <a:ext uri="{9D8B030D-6E8A-4147-A177-3AD203B41FA5}">
                          <a16:colId xmlns:a16="http://schemas.microsoft.com/office/drawing/2014/main" val="3285641632"/>
                        </a:ext>
                      </a:extLst>
                    </a:gridCol>
                    <a:gridCol w="954106">
                      <a:extLst>
                        <a:ext uri="{9D8B030D-6E8A-4147-A177-3AD203B41FA5}">
                          <a16:colId xmlns:a16="http://schemas.microsoft.com/office/drawing/2014/main" val="1116909279"/>
                        </a:ext>
                      </a:extLst>
                    </a:gridCol>
                    <a:gridCol w="1368152">
                      <a:extLst>
                        <a:ext uri="{9D8B030D-6E8A-4147-A177-3AD203B41FA5}">
                          <a16:colId xmlns:a16="http://schemas.microsoft.com/office/drawing/2014/main" val="3168553319"/>
                        </a:ext>
                      </a:extLst>
                    </a:gridCol>
                    <a:gridCol w="864096">
                      <a:extLst>
                        <a:ext uri="{9D8B030D-6E8A-4147-A177-3AD203B41FA5}">
                          <a16:colId xmlns:a16="http://schemas.microsoft.com/office/drawing/2014/main" val="1796442098"/>
                        </a:ext>
                      </a:extLst>
                    </a:gridCol>
                  </a:tblGrid>
                  <a:tr h="370840">
                    <a:tc>
                      <a:txBody>
                        <a:bodyPr/>
                        <a:lstStyle/>
                        <a:p>
                          <a:endParaRPr lang="zh-CN"/>
                        </a:p>
                      </a:txBody>
                      <a:tcPr anchor="ctr">
                        <a:blipFill>
                          <a:blip r:embed="rId3"/>
                          <a:stretch>
                            <a:fillRect l="-498" t="-1639" r="-596020" b="-411475"/>
                          </a:stretch>
                        </a:blipFill>
                      </a:tcPr>
                    </a:tc>
                    <a:tc>
                      <a:txBody>
                        <a:bodyPr/>
                        <a:lstStyle/>
                        <a:p>
                          <a:endParaRPr lang="zh-CN"/>
                        </a:p>
                      </a:txBody>
                      <a:tcPr anchor="ctr">
                        <a:blipFill>
                          <a:blip r:embed="rId3"/>
                          <a:stretch>
                            <a:fillRect l="-136486" t="-1639" r="-709459" b="-411475"/>
                          </a:stretch>
                        </a:blipFill>
                      </a:tcPr>
                    </a:tc>
                    <a:tc>
                      <a:txBody>
                        <a:bodyPr/>
                        <a:lstStyle/>
                        <a:p>
                          <a:endParaRPr lang="zh-CN"/>
                        </a:p>
                      </a:txBody>
                      <a:tcPr anchor="ctr">
                        <a:blipFill>
                          <a:blip r:embed="rId3"/>
                          <a:stretch>
                            <a:fillRect l="-201149" t="-1639" r="-503448" b="-411475"/>
                          </a:stretch>
                        </a:blipFill>
                      </a:tcPr>
                    </a:tc>
                    <a:tc>
                      <a:txBody>
                        <a:bodyPr/>
                        <a:lstStyle/>
                        <a:p>
                          <a:endParaRPr lang="zh-CN"/>
                        </a:p>
                      </a:txBody>
                      <a:tcPr anchor="ctr">
                        <a:blipFill>
                          <a:blip r:embed="rId3"/>
                          <a:stretch>
                            <a:fillRect l="-376978" t="-1639" r="-530216" b="-411475"/>
                          </a:stretch>
                        </a:blipFill>
                      </a:tcPr>
                    </a:tc>
                    <a:tc>
                      <a:txBody>
                        <a:bodyPr/>
                        <a:lstStyle/>
                        <a:p>
                          <a:endParaRPr lang="zh-CN"/>
                        </a:p>
                      </a:txBody>
                      <a:tcPr anchor="ctr">
                        <a:blipFill>
                          <a:blip r:embed="rId3"/>
                          <a:stretch>
                            <a:fillRect l="-315714" t="-1639" r="-250952" b="-411475"/>
                          </a:stretch>
                        </a:blipFill>
                      </a:tcPr>
                    </a:tc>
                    <a:tc>
                      <a:txBody>
                        <a:bodyPr/>
                        <a:lstStyle/>
                        <a:p>
                          <a:endParaRPr lang="zh-CN"/>
                        </a:p>
                      </a:txBody>
                      <a:tcPr anchor="ctr">
                        <a:blipFill>
                          <a:blip r:embed="rId3"/>
                          <a:stretch>
                            <a:fillRect l="-556051" t="-1639" r="-235669" b="-411475"/>
                          </a:stretch>
                        </a:blipFill>
                      </a:tcPr>
                    </a:tc>
                    <a:tc>
                      <a:txBody>
                        <a:bodyPr/>
                        <a:lstStyle/>
                        <a:p>
                          <a:endParaRPr lang="zh-CN"/>
                        </a:p>
                      </a:txBody>
                      <a:tcPr anchor="ctr">
                        <a:blipFill>
                          <a:blip r:embed="rId3"/>
                          <a:stretch>
                            <a:fillRect l="-459821" t="-1639" r="-65179" b="-411475"/>
                          </a:stretch>
                        </a:blipFill>
                      </a:tcPr>
                    </a:tc>
                    <a:tc>
                      <a:txBody>
                        <a:bodyPr/>
                        <a:lstStyle/>
                        <a:p>
                          <a:endParaRPr lang="zh-CN"/>
                        </a:p>
                      </a:txBody>
                      <a:tcPr anchor="ctr">
                        <a:blipFill>
                          <a:blip r:embed="rId3"/>
                          <a:stretch>
                            <a:fillRect l="-883099" t="-1639" r="-2817" b="-411475"/>
                          </a:stretch>
                        </a:blipFill>
                      </a:tcPr>
                    </a:tc>
                    <a:extLst>
                      <a:ext uri="{0D108BD9-81ED-4DB2-BD59-A6C34878D82A}">
                        <a16:rowId xmlns:a16="http://schemas.microsoft.com/office/drawing/2014/main" val="2330725068"/>
                      </a:ext>
                    </a:extLst>
                  </a:tr>
                  <a:tr h="370840">
                    <a:tc>
                      <a:txBody>
                        <a:bodyPr/>
                        <a:lstStyle/>
                        <a:p>
                          <a:endParaRPr lang="zh-CN"/>
                        </a:p>
                      </a:txBody>
                      <a:tcPr>
                        <a:blipFill>
                          <a:blip r:embed="rId3"/>
                          <a:stretch>
                            <a:fillRect l="-498" t="-101639" r="-596020" b="-311475"/>
                          </a:stretch>
                        </a:blipFill>
                      </a:tcPr>
                    </a:tc>
                    <a:tc>
                      <a:txBody>
                        <a:bodyPr/>
                        <a:lstStyle/>
                        <a:p>
                          <a:pPr algn="ctr"/>
                          <a:r>
                            <a:rPr lang="en-US" altLang="zh-CN" sz="1600" dirty="0">
                              <a:latin typeface="Times New Roman" panose="02020603050405020304" pitchFamily="18" charset="0"/>
                              <a:cs typeface="Times New Roman" panose="02020603050405020304" pitchFamily="18" charset="0"/>
                            </a:rPr>
                            <a:t>800</a:t>
                          </a:r>
                          <a:endParaRPr lang="zh-CN" altLang="en-US" sz="1600" dirty="0">
                            <a:latin typeface="Times New Roman" panose="02020603050405020304" pitchFamily="18" charset="0"/>
                            <a:cs typeface="Times New Roman" panose="02020603050405020304" pitchFamily="18" charset="0"/>
                          </a:endParaRPr>
                        </a:p>
                      </a:txBody>
                      <a:tcPr/>
                    </a:tc>
                    <a:tc>
                      <a:txBody>
                        <a:bodyPr/>
                        <a:lstStyle/>
                        <a:p>
                          <a:endParaRPr lang="zh-CN"/>
                        </a:p>
                      </a:txBody>
                      <a:tcPr>
                        <a:blipFill>
                          <a:blip r:embed="rId3"/>
                          <a:stretch>
                            <a:fillRect l="-201149" t="-101639" r="-503448" b="-311475"/>
                          </a:stretch>
                        </a:blipFill>
                      </a:tcPr>
                    </a:tc>
                    <a:tc>
                      <a:txBody>
                        <a:bodyPr/>
                        <a:lstStyle/>
                        <a:p>
                          <a:pPr algn="ctr"/>
                          <a:r>
                            <a:rPr lang="en-US" altLang="zh-CN" sz="1600" dirty="0">
                              <a:latin typeface="Times New Roman" panose="02020603050405020304" pitchFamily="18" charset="0"/>
                              <a:cs typeface="Times New Roman" panose="02020603050405020304" pitchFamily="18" charset="0"/>
                            </a:rPr>
                            <a:t>300</a:t>
                          </a:r>
                          <a:endParaRPr lang="zh-CN" altLang="en-US" sz="1600" dirty="0">
                            <a:latin typeface="Times New Roman" panose="02020603050405020304" pitchFamily="18" charset="0"/>
                            <a:cs typeface="Times New Roman" panose="02020603050405020304" pitchFamily="18" charset="0"/>
                          </a:endParaRPr>
                        </a:p>
                      </a:txBody>
                      <a:tcPr/>
                    </a:tc>
                    <a:tc>
                      <a:txBody>
                        <a:bodyPr/>
                        <a:lstStyle/>
                        <a:p>
                          <a:endParaRPr lang="zh-CN"/>
                        </a:p>
                      </a:txBody>
                      <a:tcPr>
                        <a:blipFill>
                          <a:blip r:embed="rId3"/>
                          <a:stretch>
                            <a:fillRect l="-315714" t="-101639" r="-250952" b="-311475"/>
                          </a:stretch>
                        </a:blipFill>
                      </a:tcPr>
                    </a:tc>
                    <a:tc>
                      <a:txBody>
                        <a:bodyPr/>
                        <a:lstStyle/>
                        <a:p>
                          <a:pPr algn="ctr"/>
                          <a:r>
                            <a:rPr lang="en-US" altLang="zh-CN" sz="1600" dirty="0">
                              <a:latin typeface="Times New Roman" panose="02020603050405020304" pitchFamily="18" charset="0"/>
                              <a:cs typeface="Times New Roman" panose="02020603050405020304" pitchFamily="18" charset="0"/>
                            </a:rPr>
                            <a:t>150</a:t>
                          </a:r>
                          <a:endParaRPr lang="zh-CN" altLang="en-US" sz="1600" dirty="0">
                            <a:latin typeface="Times New Roman" panose="02020603050405020304" pitchFamily="18" charset="0"/>
                            <a:cs typeface="Times New Roman" panose="02020603050405020304" pitchFamily="18" charset="0"/>
                          </a:endParaRPr>
                        </a:p>
                      </a:txBody>
                      <a:tcPr/>
                    </a:tc>
                    <a:tc>
                      <a:txBody>
                        <a:bodyPr/>
                        <a:lstStyle/>
                        <a:p>
                          <a:endParaRPr lang="zh-CN"/>
                        </a:p>
                      </a:txBody>
                      <a:tcPr>
                        <a:blipFill>
                          <a:blip r:embed="rId3"/>
                          <a:stretch>
                            <a:fillRect l="-459821" t="-101639" r="-65179" b="-311475"/>
                          </a:stretch>
                        </a:blipFill>
                      </a:tcPr>
                    </a:tc>
                    <a:tc>
                      <a:txBody>
                        <a:bodyPr/>
                        <a:lstStyle/>
                        <a:p>
                          <a:pPr algn="ctr"/>
                          <a:r>
                            <a:rPr lang="en-US" altLang="zh-CN" sz="1600" dirty="0">
                              <a:latin typeface="Times New Roman" panose="02020603050405020304" pitchFamily="18" charset="0"/>
                              <a:cs typeface="Times New Roman" panose="02020603050405020304" pitchFamily="18" charset="0"/>
                            </a:rPr>
                            <a:t>80</a:t>
                          </a:r>
                          <a:endParaRPr lang="zh-CN"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61840379"/>
                      </a:ext>
                    </a:extLst>
                  </a:tr>
                  <a:tr h="370840">
                    <a:tc>
                      <a:txBody>
                        <a:bodyPr/>
                        <a:lstStyle/>
                        <a:p>
                          <a:endParaRPr lang="zh-CN"/>
                        </a:p>
                      </a:txBody>
                      <a:tcPr>
                        <a:blipFill>
                          <a:blip r:embed="rId3"/>
                          <a:stretch>
                            <a:fillRect l="-498" t="-201639" r="-596020" b="-211475"/>
                          </a:stretch>
                        </a:blipFill>
                      </a:tcPr>
                    </a:tc>
                    <a:tc>
                      <a:txBody>
                        <a:bodyPr/>
                        <a:lstStyle/>
                        <a:p>
                          <a:pPr algn="ctr"/>
                          <a:r>
                            <a:rPr lang="en-US" altLang="zh-CN" sz="1600" dirty="0">
                              <a:latin typeface="Times New Roman" panose="02020603050405020304" pitchFamily="18" charset="0"/>
                              <a:cs typeface="Times New Roman" panose="02020603050405020304" pitchFamily="18" charset="0"/>
                            </a:rPr>
                            <a:t>650</a:t>
                          </a:r>
                          <a:endParaRPr lang="zh-CN" altLang="en-US" sz="1600" dirty="0">
                            <a:latin typeface="Times New Roman" panose="02020603050405020304" pitchFamily="18" charset="0"/>
                            <a:cs typeface="Times New Roman" panose="02020603050405020304" pitchFamily="18" charset="0"/>
                          </a:endParaRPr>
                        </a:p>
                      </a:txBody>
                      <a:tcPr/>
                    </a:tc>
                    <a:tc>
                      <a:txBody>
                        <a:bodyPr/>
                        <a:lstStyle/>
                        <a:p>
                          <a:endParaRPr lang="zh-CN"/>
                        </a:p>
                      </a:txBody>
                      <a:tcPr>
                        <a:blipFill>
                          <a:blip r:embed="rId3"/>
                          <a:stretch>
                            <a:fillRect l="-201149" t="-201639" r="-503448" b="-211475"/>
                          </a:stretch>
                        </a:blipFill>
                      </a:tcPr>
                    </a:tc>
                    <a:tc>
                      <a:txBody>
                        <a:bodyPr/>
                        <a:lstStyle/>
                        <a:p>
                          <a:pPr algn="ctr"/>
                          <a:r>
                            <a:rPr lang="en-US" altLang="zh-CN" sz="1600" dirty="0">
                              <a:latin typeface="Times New Roman" panose="02020603050405020304" pitchFamily="18" charset="0"/>
                              <a:cs typeface="Times New Roman" panose="02020603050405020304" pitchFamily="18" charset="0"/>
                            </a:rPr>
                            <a:t>230</a:t>
                          </a:r>
                          <a:endParaRPr lang="zh-CN" altLang="en-US" sz="1600" dirty="0">
                            <a:latin typeface="Times New Roman" panose="02020603050405020304" pitchFamily="18" charset="0"/>
                            <a:cs typeface="Times New Roman" panose="02020603050405020304" pitchFamily="18" charset="0"/>
                          </a:endParaRPr>
                        </a:p>
                      </a:txBody>
                      <a:tcPr/>
                    </a:tc>
                    <a:tc>
                      <a:txBody>
                        <a:bodyPr/>
                        <a:lstStyle/>
                        <a:p>
                          <a:endParaRPr lang="zh-CN"/>
                        </a:p>
                      </a:txBody>
                      <a:tcPr>
                        <a:blipFill>
                          <a:blip r:embed="rId3"/>
                          <a:stretch>
                            <a:fillRect l="-315714" t="-201639" r="-250952" b="-211475"/>
                          </a:stretch>
                        </a:blipFill>
                      </a:tcPr>
                    </a:tc>
                    <a:tc>
                      <a:txBody>
                        <a:bodyPr/>
                        <a:lstStyle/>
                        <a:p>
                          <a:pPr algn="ctr"/>
                          <a:r>
                            <a:rPr lang="en-US" altLang="zh-CN" sz="1600" dirty="0">
                              <a:latin typeface="Times New Roman" panose="02020603050405020304" pitchFamily="18" charset="0"/>
                              <a:cs typeface="Times New Roman" panose="02020603050405020304" pitchFamily="18" charset="0"/>
                            </a:rPr>
                            <a:t>130</a:t>
                          </a:r>
                          <a:endParaRPr lang="zh-CN" altLang="en-US" sz="1600" dirty="0">
                            <a:latin typeface="Times New Roman" panose="02020603050405020304" pitchFamily="18" charset="0"/>
                            <a:cs typeface="Times New Roman" panose="02020603050405020304" pitchFamily="18" charset="0"/>
                          </a:endParaRPr>
                        </a:p>
                      </a:txBody>
                      <a:tcPr/>
                    </a:tc>
                    <a:tc>
                      <a:txBody>
                        <a:bodyPr/>
                        <a:lstStyle/>
                        <a:p>
                          <a:endParaRPr lang="zh-CN"/>
                        </a:p>
                      </a:txBody>
                      <a:tcPr>
                        <a:blipFill>
                          <a:blip r:embed="rId3"/>
                          <a:stretch>
                            <a:fillRect l="-459821" t="-201639" r="-65179" b="-211475"/>
                          </a:stretch>
                        </a:blipFill>
                      </a:tcPr>
                    </a:tc>
                    <a:tc>
                      <a:txBody>
                        <a:bodyPr/>
                        <a:lstStyle/>
                        <a:p>
                          <a:pPr algn="ctr"/>
                          <a:r>
                            <a:rPr lang="en-US" altLang="zh-CN" sz="1600" dirty="0">
                              <a:latin typeface="Times New Roman" panose="02020603050405020304" pitchFamily="18" charset="0"/>
                              <a:cs typeface="Times New Roman" panose="02020603050405020304" pitchFamily="18" charset="0"/>
                            </a:rPr>
                            <a:t>70</a:t>
                          </a:r>
                          <a:endParaRPr lang="zh-CN"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2642394"/>
                      </a:ext>
                    </a:extLst>
                  </a:tr>
                  <a:tr h="370840">
                    <a:tc>
                      <a:txBody>
                        <a:bodyPr/>
                        <a:lstStyle/>
                        <a:p>
                          <a:endParaRPr lang="zh-CN"/>
                        </a:p>
                      </a:txBody>
                      <a:tcPr>
                        <a:blipFill>
                          <a:blip r:embed="rId3"/>
                          <a:stretch>
                            <a:fillRect l="-498" t="-301639" r="-596020" b="-111475"/>
                          </a:stretch>
                        </a:blipFill>
                      </a:tcPr>
                    </a:tc>
                    <a:tc>
                      <a:txBody>
                        <a:bodyPr/>
                        <a:lstStyle/>
                        <a:p>
                          <a:pPr algn="ctr"/>
                          <a:r>
                            <a:rPr lang="en-US" altLang="zh-CN" sz="1600" dirty="0">
                              <a:latin typeface="Times New Roman" panose="02020603050405020304" pitchFamily="18" charset="0"/>
                              <a:cs typeface="Times New Roman" panose="02020603050405020304" pitchFamily="18" charset="0"/>
                            </a:rPr>
                            <a:t>600</a:t>
                          </a:r>
                          <a:endParaRPr lang="zh-CN" altLang="en-US" sz="1600" dirty="0">
                            <a:latin typeface="Times New Roman" panose="02020603050405020304" pitchFamily="18" charset="0"/>
                            <a:cs typeface="Times New Roman" panose="02020603050405020304" pitchFamily="18" charset="0"/>
                          </a:endParaRPr>
                        </a:p>
                      </a:txBody>
                      <a:tcPr/>
                    </a:tc>
                    <a:tc>
                      <a:txBody>
                        <a:bodyPr/>
                        <a:lstStyle/>
                        <a:p>
                          <a:endParaRPr lang="zh-CN"/>
                        </a:p>
                      </a:txBody>
                      <a:tcPr>
                        <a:blipFill>
                          <a:blip r:embed="rId3"/>
                          <a:stretch>
                            <a:fillRect l="-201149" t="-301639" r="-503448" b="-111475"/>
                          </a:stretch>
                        </a:blipFill>
                      </a:tcPr>
                    </a:tc>
                    <a:tc>
                      <a:txBody>
                        <a:bodyPr/>
                        <a:lstStyle/>
                        <a:p>
                          <a:pPr algn="ctr"/>
                          <a:r>
                            <a:rPr lang="en-US" altLang="zh-CN" sz="1600" dirty="0">
                              <a:latin typeface="Times New Roman" panose="02020603050405020304" pitchFamily="18" charset="0"/>
                              <a:cs typeface="Times New Roman" panose="02020603050405020304" pitchFamily="18" charset="0"/>
                            </a:rPr>
                            <a:t>200</a:t>
                          </a:r>
                          <a:endParaRPr lang="zh-CN" altLang="en-US" sz="1600" dirty="0">
                            <a:latin typeface="Times New Roman" panose="02020603050405020304" pitchFamily="18" charset="0"/>
                            <a:cs typeface="Times New Roman" panose="02020603050405020304" pitchFamily="18" charset="0"/>
                          </a:endParaRPr>
                        </a:p>
                      </a:txBody>
                      <a:tcPr/>
                    </a:tc>
                    <a:tc>
                      <a:txBody>
                        <a:bodyPr/>
                        <a:lstStyle/>
                        <a:p>
                          <a:endParaRPr lang="zh-CN"/>
                        </a:p>
                      </a:txBody>
                      <a:tcPr>
                        <a:blipFill>
                          <a:blip r:embed="rId3"/>
                          <a:stretch>
                            <a:fillRect l="-315714" t="-301639" r="-250952" b="-111475"/>
                          </a:stretch>
                        </a:blipFill>
                      </a:tcPr>
                    </a:tc>
                    <a:tc>
                      <a:txBody>
                        <a:bodyPr/>
                        <a:lstStyle/>
                        <a:p>
                          <a:pPr algn="ctr"/>
                          <a:r>
                            <a:rPr lang="en-US" altLang="zh-CN" sz="1600" dirty="0">
                              <a:latin typeface="Times New Roman" panose="02020603050405020304" pitchFamily="18" charset="0"/>
                              <a:cs typeface="Times New Roman" panose="02020603050405020304" pitchFamily="18" charset="0"/>
                            </a:rPr>
                            <a:t>110</a:t>
                          </a:r>
                          <a:endParaRPr lang="zh-CN" altLang="en-US" sz="1600" dirty="0">
                            <a:latin typeface="Times New Roman" panose="02020603050405020304" pitchFamily="18" charset="0"/>
                            <a:cs typeface="Times New Roman" panose="02020603050405020304" pitchFamily="18" charset="0"/>
                          </a:endParaRPr>
                        </a:p>
                      </a:txBody>
                      <a:tcPr/>
                    </a:tc>
                    <a:tc>
                      <a:txBody>
                        <a:bodyPr/>
                        <a:lstStyle/>
                        <a:p>
                          <a:endParaRPr lang="zh-CN"/>
                        </a:p>
                      </a:txBody>
                      <a:tcPr>
                        <a:blipFill>
                          <a:blip r:embed="rId3"/>
                          <a:stretch>
                            <a:fillRect l="-459821" t="-301639" r="-65179" b="-111475"/>
                          </a:stretch>
                        </a:blipFill>
                      </a:tcPr>
                    </a:tc>
                    <a:tc>
                      <a:txBody>
                        <a:bodyPr/>
                        <a:lstStyle/>
                        <a:p>
                          <a:pPr algn="ctr"/>
                          <a:r>
                            <a:rPr lang="en-US" altLang="zh-CN" sz="1600" dirty="0">
                              <a:latin typeface="Times New Roman" panose="02020603050405020304" pitchFamily="18" charset="0"/>
                              <a:cs typeface="Times New Roman" panose="02020603050405020304" pitchFamily="18" charset="0"/>
                            </a:rPr>
                            <a:t>50</a:t>
                          </a:r>
                          <a:endParaRPr lang="zh-CN"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8352362"/>
                      </a:ext>
                    </a:extLst>
                  </a:tr>
                  <a:tr h="370840">
                    <a:tc>
                      <a:txBody>
                        <a:bodyPr/>
                        <a:lstStyle/>
                        <a:p>
                          <a:endParaRPr lang="zh-CN"/>
                        </a:p>
                      </a:txBody>
                      <a:tcPr>
                        <a:blipFill>
                          <a:blip r:embed="rId3"/>
                          <a:stretch>
                            <a:fillRect l="-498" t="-401639" r="-596020" b="-11475"/>
                          </a:stretch>
                        </a:blipFill>
                      </a:tcPr>
                    </a:tc>
                    <a:tc>
                      <a:txBody>
                        <a:bodyPr/>
                        <a:lstStyle/>
                        <a:p>
                          <a:pPr algn="ctr"/>
                          <a:r>
                            <a:rPr lang="en-US" altLang="zh-CN" sz="1600" dirty="0">
                              <a:latin typeface="Times New Roman" panose="02020603050405020304" pitchFamily="18" charset="0"/>
                              <a:cs typeface="Times New Roman" panose="02020603050405020304" pitchFamily="18" charset="0"/>
                            </a:rPr>
                            <a:t>430</a:t>
                          </a:r>
                          <a:endParaRPr lang="zh-CN" altLang="en-US" sz="1600" dirty="0">
                            <a:latin typeface="Times New Roman" panose="02020603050405020304" pitchFamily="18" charset="0"/>
                            <a:cs typeface="Times New Roman" panose="02020603050405020304" pitchFamily="18" charset="0"/>
                          </a:endParaRPr>
                        </a:p>
                      </a:txBody>
                      <a:tcPr/>
                    </a:tc>
                    <a:tc>
                      <a:txBody>
                        <a:bodyPr/>
                        <a:lstStyle/>
                        <a:p>
                          <a:endParaRPr lang="zh-CN"/>
                        </a:p>
                      </a:txBody>
                      <a:tcPr>
                        <a:blipFill>
                          <a:blip r:embed="rId3"/>
                          <a:stretch>
                            <a:fillRect l="-201149" t="-401639" r="-503448" b="-11475"/>
                          </a:stretch>
                        </a:blipFill>
                      </a:tcPr>
                    </a:tc>
                    <a:tc>
                      <a:txBody>
                        <a:bodyPr/>
                        <a:lstStyle/>
                        <a:p>
                          <a:pPr algn="ctr"/>
                          <a:r>
                            <a:rPr lang="en-US" altLang="zh-CN" sz="1600" dirty="0">
                              <a:latin typeface="Times New Roman" panose="02020603050405020304" pitchFamily="18" charset="0"/>
                              <a:cs typeface="Times New Roman" panose="02020603050405020304" pitchFamily="18" charset="0"/>
                            </a:rPr>
                            <a:t>170</a:t>
                          </a:r>
                          <a:endParaRPr lang="zh-CN" altLang="en-US" sz="1600" dirty="0">
                            <a:latin typeface="Times New Roman" panose="02020603050405020304" pitchFamily="18" charset="0"/>
                            <a:cs typeface="Times New Roman" panose="02020603050405020304" pitchFamily="18" charset="0"/>
                          </a:endParaRPr>
                        </a:p>
                      </a:txBody>
                      <a:tcPr/>
                    </a:tc>
                    <a:tc>
                      <a:txBody>
                        <a:bodyPr/>
                        <a:lstStyle/>
                        <a:p>
                          <a:endParaRPr lang="zh-CN"/>
                        </a:p>
                      </a:txBody>
                      <a:tcPr>
                        <a:blipFill>
                          <a:blip r:embed="rId3"/>
                          <a:stretch>
                            <a:fillRect l="-315714" t="-401639" r="-250952" b="-11475"/>
                          </a:stretch>
                        </a:blipFill>
                      </a:tcPr>
                    </a:tc>
                    <a:tc>
                      <a:txBody>
                        <a:bodyPr/>
                        <a:lstStyle/>
                        <a:p>
                          <a:pPr algn="ctr"/>
                          <a:r>
                            <a:rPr lang="en-US" altLang="zh-CN" sz="1600" dirty="0">
                              <a:latin typeface="Times New Roman" panose="02020603050405020304" pitchFamily="18" charset="0"/>
                              <a:cs typeface="Times New Roman" panose="02020603050405020304" pitchFamily="18" charset="0"/>
                            </a:rPr>
                            <a:t>96</a:t>
                          </a:r>
                          <a:endParaRPr lang="zh-CN" altLang="en-US" sz="1600" dirty="0">
                            <a:latin typeface="Times New Roman" panose="02020603050405020304" pitchFamily="18" charset="0"/>
                            <a:cs typeface="Times New Roman" panose="02020603050405020304" pitchFamily="18" charset="0"/>
                          </a:endParaRPr>
                        </a:p>
                      </a:txBody>
                      <a:tcPr/>
                    </a:tc>
                    <a:tc>
                      <a:txBody>
                        <a:bodyPr/>
                        <a:lstStyle/>
                        <a:p>
                          <a:endParaRPr lang="zh-CN"/>
                        </a:p>
                      </a:txBody>
                      <a:tcPr>
                        <a:blipFill>
                          <a:blip r:embed="rId3"/>
                          <a:stretch>
                            <a:fillRect l="-459821" t="-401639" r="-65179" b="-11475"/>
                          </a:stretch>
                        </a:blipFill>
                      </a:tcPr>
                    </a:tc>
                    <a:tc>
                      <a:txBody>
                        <a:bodyPr/>
                        <a:lstStyle/>
                        <a:p>
                          <a:pPr algn="ctr"/>
                          <a:r>
                            <a:rPr lang="en-US" altLang="zh-CN" sz="1600" dirty="0">
                              <a:latin typeface="Times New Roman" panose="02020603050405020304" pitchFamily="18" charset="0"/>
                              <a:cs typeface="Times New Roman" panose="02020603050405020304" pitchFamily="18" charset="0"/>
                            </a:rPr>
                            <a:t>30</a:t>
                          </a:r>
                          <a:endParaRPr lang="zh-CN"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30580438"/>
                      </a:ext>
                    </a:extLst>
                  </a:tr>
                </a:tbl>
              </a:graphicData>
            </a:graphic>
          </p:graphicFrame>
        </mc:Fallback>
      </mc:AlternateContent>
      <p:graphicFrame>
        <p:nvGraphicFramePr>
          <p:cNvPr id="6" name="表格 8">
            <a:extLst>
              <a:ext uri="{FF2B5EF4-FFF2-40B4-BE49-F238E27FC236}">
                <a16:creationId xmlns:a16="http://schemas.microsoft.com/office/drawing/2014/main" id="{87124E5D-90C2-4D0F-AACC-5C3920AABE2E}"/>
              </a:ext>
            </a:extLst>
          </p:cNvPr>
          <p:cNvGraphicFramePr>
            <a:graphicFrameLocks noGrp="1"/>
          </p:cNvGraphicFramePr>
          <p:nvPr>
            <p:extLst>
              <p:ext uri="{D42A27DB-BD31-4B8C-83A1-F6EECF244321}">
                <p14:modId xmlns:p14="http://schemas.microsoft.com/office/powerpoint/2010/main" val="1743863038"/>
              </p:ext>
            </p:extLst>
          </p:nvPr>
        </p:nvGraphicFramePr>
        <p:xfrm>
          <a:off x="395536" y="4520276"/>
          <a:ext cx="8424936" cy="370840"/>
        </p:xfrm>
        <a:graphic>
          <a:graphicData uri="http://schemas.openxmlformats.org/drawingml/2006/table">
            <a:tbl>
              <a:tblPr firstRow="1" bandRow="1">
                <a:tableStyleId>{5C22544A-7EE6-4342-B048-85BDC9FD1C3A}</a:tableStyleId>
              </a:tblPr>
              <a:tblGrid>
                <a:gridCol w="2106234">
                  <a:extLst>
                    <a:ext uri="{9D8B030D-6E8A-4147-A177-3AD203B41FA5}">
                      <a16:colId xmlns:a16="http://schemas.microsoft.com/office/drawing/2014/main" val="1790924389"/>
                    </a:ext>
                  </a:extLst>
                </a:gridCol>
                <a:gridCol w="2106234">
                  <a:extLst>
                    <a:ext uri="{9D8B030D-6E8A-4147-A177-3AD203B41FA5}">
                      <a16:colId xmlns:a16="http://schemas.microsoft.com/office/drawing/2014/main" val="2797141251"/>
                    </a:ext>
                  </a:extLst>
                </a:gridCol>
                <a:gridCol w="2106234">
                  <a:extLst>
                    <a:ext uri="{9D8B030D-6E8A-4147-A177-3AD203B41FA5}">
                      <a16:colId xmlns:a16="http://schemas.microsoft.com/office/drawing/2014/main" val="1280056068"/>
                    </a:ext>
                  </a:extLst>
                </a:gridCol>
                <a:gridCol w="2106234">
                  <a:extLst>
                    <a:ext uri="{9D8B030D-6E8A-4147-A177-3AD203B41FA5}">
                      <a16:colId xmlns:a16="http://schemas.microsoft.com/office/drawing/2014/main" val="1554961091"/>
                    </a:ext>
                  </a:extLst>
                </a:gridCol>
              </a:tblGrid>
              <a:tr h="370840">
                <a:tc>
                  <a:txBody>
                    <a:bodyPr/>
                    <a:lstStyle/>
                    <a:p>
                      <a:pPr algn="ctr"/>
                      <a:r>
                        <a:rPr lang="en-US" altLang="zh-CN" sz="1800" b="0" kern="12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1800" b="0" kern="12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角点</a:t>
                      </a:r>
                    </a:p>
                  </a:txBody>
                  <a:tcPr>
                    <a:noFill/>
                  </a:tcPr>
                </a:tc>
                <a:tc>
                  <a:txBody>
                    <a:bodyPr/>
                    <a:lstStyle/>
                    <a:p>
                      <a:pPr algn="ctr"/>
                      <a:r>
                        <a:rPr lang="en-US" altLang="zh-CN" sz="1800" b="0" kern="12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1800" b="0" kern="12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空间域</a:t>
                      </a:r>
                    </a:p>
                  </a:txBody>
                  <a:tcPr>
                    <a:noFill/>
                  </a:tcPr>
                </a:tc>
                <a:tc>
                  <a:txBody>
                    <a:bodyPr/>
                    <a:lstStyle/>
                    <a:p>
                      <a:pPr algn="ctr"/>
                      <a:r>
                        <a:rPr lang="en-US" altLang="zh-CN" sz="1800" b="0" kern="12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1800" b="0" kern="12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频率域</a:t>
                      </a:r>
                    </a:p>
                  </a:txBody>
                  <a:tcPr>
                    <a:noFill/>
                  </a:tcPr>
                </a:tc>
                <a:tc>
                  <a:txBody>
                    <a:bodyPr/>
                    <a:lstStyle/>
                    <a:p>
                      <a:pPr algn="ctr"/>
                      <a:r>
                        <a:rPr lang="en-US" altLang="zh-CN" sz="1800" b="0" kern="12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sz="1800" b="0" kern="12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时间域</a:t>
                      </a:r>
                    </a:p>
                  </a:txBody>
                  <a:tcPr>
                    <a:noFill/>
                  </a:tcPr>
                </a:tc>
                <a:extLst>
                  <a:ext uri="{0D108BD9-81ED-4DB2-BD59-A6C34878D82A}">
                    <a16:rowId xmlns:a16="http://schemas.microsoft.com/office/drawing/2014/main" val="1051189093"/>
                  </a:ext>
                </a:extLst>
              </a:tr>
            </a:tbl>
          </a:graphicData>
        </a:graphic>
      </p:graphicFrame>
    </p:spTree>
    <p:extLst>
      <p:ext uri="{BB962C8B-B14F-4D97-AF65-F5344CB8AC3E}">
        <p14:creationId xmlns:p14="http://schemas.microsoft.com/office/powerpoint/2010/main" val="1998643247"/>
      </p:ext>
    </p:extLst>
  </p:cSld>
  <p:clrMapOvr>
    <a:masterClrMapping/>
  </p:clrMapOvr>
  <mc:AlternateContent xmlns:mc="http://schemas.openxmlformats.org/markup-compatibility/2006" xmlns:p14="http://schemas.microsoft.com/office/powerpoint/2010/main">
    <mc:Choice Requires="p14">
      <p:transition p14:dur="0" advTm="7935"/>
    </mc:Choice>
    <mc:Fallback xmlns="">
      <p:transition advTm="79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par>
                                <p:cTn id="11" presetID="14" presetClass="entr" presetSubtype="1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528" y="915566"/>
            <a:ext cx="8618337" cy="4155926"/>
          </a:xfrm>
          <a:prstGeom prst="rect">
            <a:avLst/>
          </a:prstGeom>
          <a:noFill/>
        </p:spPr>
        <p:txBody>
          <a:bodyPr wrap="square" lIns="91440" tIns="45720" rIns="91440" bIns="45720">
            <a:noAutofit/>
          </a:bodyPr>
          <a:lstStyle/>
          <a:p>
            <a:pPr marL="285750" indent="-285750" algn="just">
              <a:lnSpc>
                <a:spcPct val="130000"/>
              </a:lnSpc>
              <a:buFont typeface="Wingdings" panose="05000000000000000000" pitchFamily="2" charset="2"/>
              <a:buChar char="n"/>
            </a:pP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首先，从图像增强的背景出发，介绍了图像增强的主要方法，并给出图像的数学表示形式。</a:t>
            </a:r>
            <a:endPar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gn="just">
              <a:lnSpc>
                <a:spcPct val="130000"/>
              </a:lnSpc>
              <a:buFont typeface="Wingdings" panose="05000000000000000000" pitchFamily="2" charset="2"/>
              <a:buChar char="n"/>
            </a:pP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其次，通过修改直方图的方法进行图像增强是一种实用而有效的技术，对直方图的均衡化方法的原理进行推导并给出方法步骤。</a:t>
            </a:r>
            <a:endPar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gn="just">
              <a:lnSpc>
                <a:spcPct val="130000"/>
              </a:lnSpc>
              <a:buFont typeface="Wingdings" panose="05000000000000000000" pitchFamily="2" charset="2"/>
              <a:buChar char="n"/>
            </a:pP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最后，通过示例的方式，对所学知识点进行回顾。布置适量的课后习题，巩固本节课程内容。</a:t>
            </a:r>
            <a:endPar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30000"/>
              </a:lnSpc>
            </a:pPr>
            <a:endPar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30000"/>
              </a:lnSpc>
            </a:pP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课程资源：</a:t>
            </a:r>
            <a:endPar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30000"/>
              </a:lnSpc>
            </a:pP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阮秋琦</a:t>
            </a:r>
            <a:r>
              <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数字图像处理学</a:t>
            </a:r>
            <a:r>
              <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第</a:t>
            </a:r>
            <a:r>
              <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版</a:t>
            </a:r>
            <a:r>
              <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)[M]. </a:t>
            </a: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北京</a:t>
            </a:r>
            <a:r>
              <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电子工业出版社</a:t>
            </a:r>
            <a:r>
              <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 2013.</a:t>
            </a:r>
          </a:p>
          <a:p>
            <a:pPr algn="just">
              <a:lnSpc>
                <a:spcPct val="130000"/>
              </a:lnSpc>
            </a:pP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冈萨雷斯</a:t>
            </a:r>
            <a:r>
              <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伍兹</a:t>
            </a:r>
            <a:r>
              <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数字图像处理</a:t>
            </a:r>
            <a:r>
              <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第四版</a:t>
            </a:r>
            <a:r>
              <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)[M]. </a:t>
            </a: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北京</a:t>
            </a:r>
            <a:r>
              <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电子工业出版社</a:t>
            </a:r>
            <a:r>
              <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 2020.</a:t>
            </a:r>
          </a:p>
          <a:p>
            <a:pPr algn="just">
              <a:lnSpc>
                <a:spcPct val="130000"/>
              </a:lnSpc>
            </a:pPr>
            <a:r>
              <a:rPr lang="zh-CN" altLang="en-US"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课件及源程序：</a:t>
            </a:r>
            <a:r>
              <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hlinkClick r:id="rId3"/>
              </a:rPr>
              <a:t>https://gitee.com/GuoBaoYong/digital-image-processing</a:t>
            </a:r>
            <a:endParaRPr lang="en-US" altLang="zh-CN"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文本框 6">
            <a:extLst>
              <a:ext uri="{FF2B5EF4-FFF2-40B4-BE49-F238E27FC236}">
                <a16:creationId xmlns:a16="http://schemas.microsoft.com/office/drawing/2014/main" id="{8D00EACE-3283-442A-9A79-0D271B43D0FC}"/>
              </a:ext>
            </a:extLst>
          </p:cNvPr>
          <p:cNvSpPr txBox="1"/>
          <p:nvPr/>
        </p:nvSpPr>
        <p:spPr>
          <a:xfrm>
            <a:off x="264141" y="411510"/>
            <a:ext cx="3443764" cy="581057"/>
          </a:xfrm>
          <a:prstGeom prst="rect">
            <a:avLst/>
          </a:prstGeom>
          <a:noFill/>
        </p:spPr>
        <p:txBody>
          <a:bodyPr wrap="square">
            <a:spAutoFit/>
          </a:bodyPr>
          <a:lstStyle/>
          <a:p>
            <a:pPr>
              <a:lnSpc>
                <a:spcPct val="150000"/>
              </a:lnSpc>
            </a:pPr>
            <a:r>
              <a:rPr lang="zh-CN" altLang="en-US" sz="2400" b="1" dirty="0">
                <a:solidFill>
                  <a:srgbClr val="002060"/>
                </a:solidFill>
                <a:latin typeface="微软雅黑" panose="020B0503020204020204" pitchFamily="34" charset="-122"/>
                <a:ea typeface="微软雅黑" panose="020B0503020204020204" pitchFamily="34" charset="-122"/>
              </a:rPr>
              <a:t>内容小结</a:t>
            </a:r>
            <a:endParaRPr lang="zh-CN" altLang="zh-CN" sz="2400" dirty="0">
              <a:latin typeface="微软雅黑" pitchFamily="34" charset="-122"/>
              <a:ea typeface="微软雅黑" pitchFamily="34" charset="-122"/>
            </a:endParaRPr>
          </a:p>
        </p:txBody>
      </p:sp>
    </p:spTree>
    <p:extLst>
      <p:ext uri="{BB962C8B-B14F-4D97-AF65-F5344CB8AC3E}">
        <p14:creationId xmlns:p14="http://schemas.microsoft.com/office/powerpoint/2010/main" val="335854714"/>
      </p:ext>
    </p:extLst>
  </p:cSld>
  <p:clrMapOvr>
    <a:masterClrMapping/>
  </p:clrMapOvr>
  <mc:AlternateContent xmlns:mc="http://schemas.openxmlformats.org/markup-compatibility/2006" xmlns:p14="http://schemas.microsoft.com/office/powerpoint/2010/main">
    <mc:Choice Requires="p14">
      <p:transition p14:dur="0" advTm="7935"/>
    </mc:Choice>
    <mc:Fallback xmlns="">
      <p:transition advTm="79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3"/>
          <p:cNvSpPr txBox="1">
            <a:spLocks noChangeArrowheads="1"/>
          </p:cNvSpPr>
          <p:nvPr/>
        </p:nvSpPr>
        <p:spPr>
          <a:xfrm>
            <a:off x="1835696" y="1526600"/>
            <a:ext cx="5814646" cy="115211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4800" b="1" dirty="0">
                <a:solidFill>
                  <a:schemeClr val="tx2"/>
                </a:solidFill>
                <a:latin typeface="微软雅黑" panose="020B0503020204020204" pitchFamily="34" charset="-122"/>
                <a:ea typeface="微软雅黑" panose="020B0503020204020204" pitchFamily="34" charset="-122"/>
              </a:rPr>
              <a:t>感谢各位老师的聆听，请各位老师批评指正！</a:t>
            </a:r>
          </a:p>
        </p:txBody>
      </p:sp>
    </p:spTree>
  </p:cSld>
  <p:clrMapOvr>
    <a:masterClrMapping/>
  </p:clrMapOvr>
  <mc:AlternateContent xmlns:mc="http://schemas.openxmlformats.org/markup-compatibility/2006" xmlns:p14="http://schemas.microsoft.com/office/powerpoint/2010/main">
    <mc:Choice Requires="p14">
      <p:transition p14:dur="0" advTm="7935"/>
    </mc:Choice>
    <mc:Fallback xmlns="">
      <p:transition advTm="793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46150" y="1131590"/>
            <a:ext cx="8618337" cy="3816424"/>
          </a:xfrm>
          <a:prstGeom prst="rect">
            <a:avLst/>
          </a:prstGeom>
          <a:noFill/>
        </p:spPr>
        <p:txBody>
          <a:bodyPr wrap="square" lIns="91440" tIns="45720" rIns="91440" bIns="45720">
            <a:noAutofit/>
          </a:bodyPr>
          <a:lstStyle/>
          <a:p>
            <a:pPr algn="just">
              <a:lnSpc>
                <a:spcPct val="130000"/>
              </a:lnSpc>
            </a:pPr>
            <a:r>
              <a:rPr lang="en-US" altLang="zh-CN" sz="16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XXX</a:t>
            </a:r>
            <a:r>
              <a:rPr lang="zh-CN" altLang="en-US" sz="16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，男，河南新乡人，软件设计师，西北师范大学计算机技术专业工程硕士。</a:t>
            </a:r>
            <a:endParaRPr lang="en-US" altLang="zh-CN" sz="16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文本框 6">
            <a:extLst>
              <a:ext uri="{FF2B5EF4-FFF2-40B4-BE49-F238E27FC236}">
                <a16:creationId xmlns:a16="http://schemas.microsoft.com/office/drawing/2014/main" id="{8D00EACE-3283-442A-9A79-0D271B43D0FC}"/>
              </a:ext>
            </a:extLst>
          </p:cNvPr>
          <p:cNvSpPr txBox="1"/>
          <p:nvPr/>
        </p:nvSpPr>
        <p:spPr>
          <a:xfrm>
            <a:off x="264141" y="411510"/>
            <a:ext cx="2736304" cy="581057"/>
          </a:xfrm>
          <a:prstGeom prst="rect">
            <a:avLst/>
          </a:prstGeom>
          <a:noFill/>
        </p:spPr>
        <p:txBody>
          <a:bodyPr wrap="square">
            <a:spAutoFit/>
          </a:bodyPr>
          <a:lstStyle/>
          <a:p>
            <a:pPr>
              <a:lnSpc>
                <a:spcPct val="150000"/>
              </a:lnSpc>
            </a:pPr>
            <a:r>
              <a:rPr lang="zh-CN" altLang="en-US" sz="2400" b="1" dirty="0">
                <a:solidFill>
                  <a:srgbClr val="002060"/>
                </a:solidFill>
                <a:latin typeface="微软雅黑" panose="020B0503020204020204" pitchFamily="34" charset="-122"/>
                <a:ea typeface="微软雅黑" panose="020B0503020204020204" pitchFamily="34" charset="-122"/>
              </a:rPr>
              <a:t>个人简介</a:t>
            </a:r>
          </a:p>
        </p:txBody>
      </p:sp>
      <p:graphicFrame>
        <p:nvGraphicFramePr>
          <p:cNvPr id="6" name="表格 7">
            <a:extLst>
              <a:ext uri="{FF2B5EF4-FFF2-40B4-BE49-F238E27FC236}">
                <a16:creationId xmlns:a16="http://schemas.microsoft.com/office/drawing/2014/main" id="{1D155700-3C4F-4A66-9064-1D6E4FED85DE}"/>
              </a:ext>
            </a:extLst>
          </p:cNvPr>
          <p:cNvGraphicFramePr>
            <a:graphicFrameLocks noGrp="1"/>
          </p:cNvGraphicFramePr>
          <p:nvPr>
            <p:extLst>
              <p:ext uri="{D42A27DB-BD31-4B8C-83A1-F6EECF244321}">
                <p14:modId xmlns:p14="http://schemas.microsoft.com/office/powerpoint/2010/main" val="830705121"/>
              </p:ext>
            </p:extLst>
          </p:nvPr>
        </p:nvGraphicFramePr>
        <p:xfrm>
          <a:off x="406846" y="1688269"/>
          <a:ext cx="8330308" cy="3083560"/>
        </p:xfrm>
        <a:graphic>
          <a:graphicData uri="http://schemas.openxmlformats.org/drawingml/2006/table">
            <a:tbl>
              <a:tblPr firstRow="1" bandRow="1">
                <a:tableStyleId>{5C22544A-7EE6-4342-B048-85BDC9FD1C3A}</a:tableStyleId>
              </a:tblPr>
              <a:tblGrid>
                <a:gridCol w="1272813">
                  <a:extLst>
                    <a:ext uri="{9D8B030D-6E8A-4147-A177-3AD203B41FA5}">
                      <a16:colId xmlns:a16="http://schemas.microsoft.com/office/drawing/2014/main" val="3547682354"/>
                    </a:ext>
                  </a:extLst>
                </a:gridCol>
                <a:gridCol w="1596197">
                  <a:extLst>
                    <a:ext uri="{9D8B030D-6E8A-4147-A177-3AD203B41FA5}">
                      <a16:colId xmlns:a16="http://schemas.microsoft.com/office/drawing/2014/main" val="2220927303"/>
                    </a:ext>
                  </a:extLst>
                </a:gridCol>
                <a:gridCol w="1584176">
                  <a:extLst>
                    <a:ext uri="{9D8B030D-6E8A-4147-A177-3AD203B41FA5}">
                      <a16:colId xmlns:a16="http://schemas.microsoft.com/office/drawing/2014/main" val="4018833347"/>
                    </a:ext>
                  </a:extLst>
                </a:gridCol>
                <a:gridCol w="3877122">
                  <a:extLst>
                    <a:ext uri="{9D8B030D-6E8A-4147-A177-3AD203B41FA5}">
                      <a16:colId xmlns:a16="http://schemas.microsoft.com/office/drawing/2014/main" val="507523162"/>
                    </a:ext>
                  </a:extLst>
                </a:gridCol>
              </a:tblGrid>
              <a:tr h="370840">
                <a:tc>
                  <a:txBody>
                    <a:bodyPr/>
                    <a:lstStyle/>
                    <a:p>
                      <a:pPr algn="ctr"/>
                      <a:r>
                        <a:rPr lang="zh-CN" altLang="en-US" sz="1600" dirty="0">
                          <a:latin typeface="微软雅黑" panose="020B0503020204020204" pitchFamily="34" charset="-122"/>
                          <a:ea typeface="微软雅黑" panose="020B0503020204020204" pitchFamily="34" charset="-122"/>
                        </a:rPr>
                        <a:t>时间</a:t>
                      </a:r>
                    </a:p>
                  </a:txBody>
                  <a:tcPr anchor="ctr"/>
                </a:tc>
                <a:tc>
                  <a:txBody>
                    <a:bodyPr/>
                    <a:lstStyle/>
                    <a:p>
                      <a:pPr algn="ctr"/>
                      <a:r>
                        <a:rPr lang="zh-CN" altLang="en-US" sz="1600" dirty="0">
                          <a:latin typeface="微软雅黑" panose="020B0503020204020204" pitchFamily="34" charset="-122"/>
                          <a:ea typeface="微软雅黑" panose="020B0503020204020204" pitchFamily="34" charset="-122"/>
                        </a:rPr>
                        <a:t>学校</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单位</a:t>
                      </a:r>
                    </a:p>
                  </a:txBody>
                  <a:tcPr anchor="ctr"/>
                </a:tc>
                <a:tc>
                  <a:txBody>
                    <a:bodyPr/>
                    <a:lstStyle/>
                    <a:p>
                      <a:pPr algn="ctr"/>
                      <a:r>
                        <a:rPr lang="zh-CN" altLang="en-US" sz="1600" dirty="0">
                          <a:latin typeface="微软雅黑" panose="020B0503020204020204" pitchFamily="34" charset="-122"/>
                          <a:ea typeface="微软雅黑" panose="020B0503020204020204" pitchFamily="34" charset="-122"/>
                        </a:rPr>
                        <a:t>专业学位</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职位</a:t>
                      </a:r>
                    </a:p>
                  </a:txBody>
                  <a:tcPr anchor="ctr"/>
                </a:tc>
                <a:tc>
                  <a:txBody>
                    <a:bodyPr/>
                    <a:lstStyle/>
                    <a:p>
                      <a:pPr algn="ctr"/>
                      <a:r>
                        <a:rPr lang="zh-CN" altLang="en-US" sz="1600" dirty="0">
                          <a:latin typeface="微软雅黑" panose="020B0503020204020204" pitchFamily="34" charset="-122"/>
                          <a:ea typeface="微软雅黑" panose="020B0503020204020204" pitchFamily="34" charset="-122"/>
                        </a:rPr>
                        <a:t>简介</a:t>
                      </a:r>
                    </a:p>
                  </a:txBody>
                  <a:tcPr anchor="ctr"/>
                </a:tc>
                <a:extLst>
                  <a:ext uri="{0D108BD9-81ED-4DB2-BD59-A6C34878D82A}">
                    <a16:rowId xmlns:a16="http://schemas.microsoft.com/office/drawing/2014/main" val="3704989291"/>
                  </a:ext>
                </a:extLst>
              </a:tr>
              <a:tr h="370840">
                <a:tc>
                  <a:txBody>
                    <a:bodyPr/>
                    <a:lstStyle/>
                    <a:p>
                      <a:pPr algn="ctr"/>
                      <a:r>
                        <a:rPr lang="en-US" altLang="zh-CN" sz="16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2016~2020</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6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河南科技学院</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6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通信工程</a:t>
                      </a:r>
                      <a:endParaRPr lang="en-US" altLang="zh-CN" sz="16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r>
                        <a:rPr lang="zh-CN" altLang="en-US" sz="16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工学学士</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GPA</a:t>
                      </a:r>
                      <a:r>
                        <a:rPr lang="zh-CN" altLang="en-US" sz="16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达</a:t>
                      </a:r>
                      <a:r>
                        <a:rPr lang="en-US" altLang="zh-CN" sz="16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3.84(5%)</a:t>
                      </a:r>
                      <a:r>
                        <a:rPr lang="zh-CN" altLang="en-US" sz="16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，并依托于未来软件工作室的平台，系统学习过</a:t>
                      </a:r>
                      <a:r>
                        <a:rPr lang="en-US" altLang="zh-CN" sz="16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Java Web</a:t>
                      </a:r>
                      <a:r>
                        <a:rPr lang="zh-CN" altLang="en-US" sz="16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开发。在读期间，为校工会、学生会、招就处和华腾教育出版社开发的系统已投入使用，取得良好的社会和经济效益</a:t>
                      </a:r>
                      <a:endParaRPr lang="en-US" altLang="zh-CN" sz="16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tc>
                <a:extLst>
                  <a:ext uri="{0D108BD9-81ED-4DB2-BD59-A6C34878D82A}">
                    <a16:rowId xmlns:a16="http://schemas.microsoft.com/office/drawing/2014/main" val="1408803018"/>
                  </a:ext>
                </a:extLst>
              </a:tr>
              <a:tr h="370840">
                <a:tc>
                  <a:txBody>
                    <a:bodyPr/>
                    <a:lstStyle/>
                    <a:p>
                      <a:pPr algn="ctr"/>
                      <a:r>
                        <a:rPr lang="en-US" altLang="zh-CN" sz="16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2021~2024</a:t>
                      </a:r>
                      <a:endParaRPr lang="zh-CN" altLang="en-US" sz="1600" dirty="0"/>
                    </a:p>
                  </a:txBody>
                  <a:tcPr anchor="ctr"/>
                </a:tc>
                <a:tc>
                  <a:txBody>
                    <a:bodyPr/>
                    <a:lstStyle/>
                    <a:p>
                      <a:pPr algn="ctr"/>
                      <a:r>
                        <a:rPr lang="zh-CN" altLang="en-US" sz="16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西北师范大学</a:t>
                      </a:r>
                      <a:endParaRPr lang="zh-CN" altLang="en-US" sz="1600" dirty="0"/>
                    </a:p>
                  </a:txBody>
                  <a:tcPr anchor="ctr"/>
                </a:tc>
                <a:tc>
                  <a:txBody>
                    <a:bodyPr/>
                    <a:lstStyle/>
                    <a:p>
                      <a:pPr algn="ctr"/>
                      <a:r>
                        <a:rPr lang="zh-CN" altLang="en-US" sz="1600" kern="12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计算机技术</a:t>
                      </a:r>
                      <a:endParaRPr lang="en-US" altLang="zh-CN" sz="1600" kern="12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r>
                        <a:rPr lang="zh-CN" altLang="en-US" sz="1600" kern="12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工程硕士</a:t>
                      </a:r>
                    </a:p>
                  </a:txBody>
                  <a:tcPr anchor="ctr"/>
                </a:tc>
                <a:tc>
                  <a:txBody>
                    <a:bodyPr/>
                    <a:lstStyle/>
                    <a:p>
                      <a:pPr algn="ctr"/>
                      <a:r>
                        <a:rPr lang="zh-CN" altLang="en-US" sz="1600" kern="12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致力于无线传感器网络感知覆盖算法研究</a:t>
                      </a:r>
                    </a:p>
                  </a:txBody>
                  <a:tcPr anchor="ctr"/>
                </a:tc>
                <a:extLst>
                  <a:ext uri="{0D108BD9-81ED-4DB2-BD59-A6C34878D82A}">
                    <a16:rowId xmlns:a16="http://schemas.microsoft.com/office/drawing/2014/main" val="418735578"/>
                  </a:ext>
                </a:extLst>
              </a:tr>
              <a:tr h="370840">
                <a:tc>
                  <a:txBody>
                    <a:bodyPr/>
                    <a:lstStyle/>
                    <a:p>
                      <a:pPr algn="ctr"/>
                      <a:r>
                        <a:rPr lang="en-US" altLang="zh-CN" sz="16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2019~2021</a:t>
                      </a:r>
                      <a:endParaRPr lang="zh-CN" altLang="en-US" sz="1600" dirty="0"/>
                    </a:p>
                  </a:txBody>
                  <a:tcPr anchor="ctr"/>
                </a:tc>
                <a:tc>
                  <a:txBody>
                    <a:bodyPr/>
                    <a:lstStyle/>
                    <a:p>
                      <a:pPr algn="ctr"/>
                      <a:r>
                        <a:rPr lang="zh-CN" altLang="en-US" sz="16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中科维智</a:t>
                      </a:r>
                      <a:endParaRPr lang="zh-CN" altLang="en-US" sz="1600" dirty="0"/>
                    </a:p>
                  </a:txBody>
                  <a:tcPr anchor="ctr"/>
                </a:tc>
                <a:tc>
                  <a:txBody>
                    <a:bodyPr/>
                    <a:lstStyle/>
                    <a:p>
                      <a:pPr algn="ctr"/>
                      <a:r>
                        <a:rPr lang="zh-CN" altLang="en-US" sz="1600" kern="12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后端研发</a:t>
                      </a:r>
                      <a:endParaRPr lang="en-US" altLang="zh-CN" sz="1600" kern="12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r>
                        <a:rPr lang="zh-CN" altLang="en-US" sz="1600" kern="12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工程师</a:t>
                      </a:r>
                    </a:p>
                  </a:txBody>
                  <a:tcPr anchor="ctr"/>
                </a:tc>
                <a:tc>
                  <a:txBody>
                    <a:bodyPr/>
                    <a:lstStyle/>
                    <a:p>
                      <a:pPr algn="ctr"/>
                      <a:r>
                        <a:rPr lang="zh-CN" altLang="en-US" sz="1600" kern="12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参与多个高校研究所的机构知识库系统，开发文献元数据爬虫采集系统，积累了丰富的</a:t>
                      </a:r>
                      <a:r>
                        <a:rPr lang="en-US" altLang="zh-CN" sz="1600" kern="12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Java</a:t>
                      </a:r>
                      <a:r>
                        <a:rPr lang="zh-CN" altLang="en-US" sz="1600" kern="120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服务端编程和项目实践经验</a:t>
                      </a:r>
                    </a:p>
                  </a:txBody>
                  <a:tcPr anchor="ctr"/>
                </a:tc>
                <a:extLst>
                  <a:ext uri="{0D108BD9-81ED-4DB2-BD59-A6C34878D82A}">
                    <a16:rowId xmlns:a16="http://schemas.microsoft.com/office/drawing/2014/main" val="2857571473"/>
                  </a:ext>
                </a:extLst>
              </a:tr>
            </a:tbl>
          </a:graphicData>
        </a:graphic>
      </p:graphicFrame>
    </p:spTree>
    <p:extLst>
      <p:ext uri="{BB962C8B-B14F-4D97-AF65-F5344CB8AC3E}">
        <p14:creationId xmlns:p14="http://schemas.microsoft.com/office/powerpoint/2010/main" val="282456717"/>
      </p:ext>
    </p:extLst>
  </p:cSld>
  <p:clrMapOvr>
    <a:masterClrMapping/>
  </p:clrMapOvr>
  <mc:AlternateContent xmlns:mc="http://schemas.openxmlformats.org/markup-compatibility/2006" xmlns:p14="http://schemas.microsoft.com/office/powerpoint/2010/main">
    <mc:Choice Requires="p14">
      <p:transition p14:dur="0" advTm="7935"/>
    </mc:Choice>
    <mc:Fallback xmlns="">
      <p:transition advTm="79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528" y="987574"/>
            <a:ext cx="8618337" cy="4176464"/>
          </a:xfrm>
          <a:prstGeom prst="rect">
            <a:avLst/>
          </a:prstGeom>
          <a:noFill/>
        </p:spPr>
        <p:txBody>
          <a:bodyPr wrap="square" lIns="91440" tIns="45720" rIns="91440" bIns="45720">
            <a:noAutofit/>
          </a:bodyPr>
          <a:lstStyle/>
          <a:p>
            <a:pPr algn="just">
              <a:lnSpc>
                <a:spcPct val="130000"/>
              </a:lnSpc>
            </a:pPr>
            <a:r>
              <a:rPr lang="zh-CN" altLang="en-US"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目前，已发表</a:t>
            </a:r>
            <a:r>
              <a:rPr lang="en-US" altLang="zh-CN" sz="1450" b="1"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SCI</a:t>
            </a:r>
            <a:r>
              <a:rPr lang="zh-CN" altLang="en-US" sz="1450" b="1"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论文</a:t>
            </a:r>
            <a:r>
              <a:rPr lang="en-US" altLang="zh-CN" sz="1450" b="1"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1450" b="1"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篇，</a:t>
            </a:r>
            <a:r>
              <a:rPr lang="en-US" altLang="zh-CN" sz="1450" b="1"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CSCD</a:t>
            </a:r>
            <a:r>
              <a:rPr lang="zh-CN" altLang="en-US" sz="1450" b="1"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核心</a:t>
            </a:r>
            <a:r>
              <a:rPr lang="en-US" altLang="zh-CN" sz="1450" b="1"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1450" b="1"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篇，学科竞赛奖励</a:t>
            </a:r>
            <a:r>
              <a:rPr lang="en-US" altLang="zh-CN" sz="1450" b="1"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10</a:t>
            </a:r>
            <a:r>
              <a:rPr lang="zh-CN" altLang="en-US" sz="1450" b="1"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项，软件著作权</a:t>
            </a:r>
            <a:r>
              <a:rPr lang="en-US" altLang="zh-CN" sz="1450" b="1"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12</a:t>
            </a:r>
            <a:r>
              <a:rPr lang="zh-CN" altLang="en-US" sz="1450" b="1"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项</a:t>
            </a:r>
            <a:r>
              <a:rPr lang="zh-CN" altLang="en-US"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gn="just">
              <a:lnSpc>
                <a:spcPct val="130000"/>
              </a:lnSpc>
              <a:buFont typeface="Wingdings" panose="05000000000000000000" pitchFamily="2" charset="2"/>
              <a:buChar char="n"/>
            </a:pPr>
            <a:r>
              <a:rPr lang="en-US" altLang="zh-CN"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VKECE-3D: energy-efficient coverage enhancement in three-dimensional heterogeneous wireless sensor networks based on 3D-voronoi and K-means algorithm(SCI</a:t>
            </a:r>
            <a:r>
              <a:rPr lang="zh-CN" altLang="en-US"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IF=3.9)</a:t>
            </a:r>
          </a:p>
          <a:p>
            <a:pPr marL="285750" indent="-285750" algn="just">
              <a:lnSpc>
                <a:spcPct val="130000"/>
              </a:lnSpc>
              <a:buFont typeface="Wingdings" panose="05000000000000000000" pitchFamily="2" charset="2"/>
              <a:buChar char="n"/>
            </a:pPr>
            <a:r>
              <a:rPr lang="en-US" altLang="zh-CN"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A novel energy-efficient scheduling method for three-dimensional heterogeneous wireless sensor networks based on improved memetic algorithm and node cooperation strategy(SCI</a:t>
            </a:r>
            <a:r>
              <a:rPr lang="zh-CN" altLang="en-US"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IF=2.6)</a:t>
            </a:r>
          </a:p>
          <a:p>
            <a:pPr marL="285750" indent="-285750" algn="just">
              <a:lnSpc>
                <a:spcPct val="130000"/>
              </a:lnSpc>
              <a:buFont typeface="Wingdings" panose="05000000000000000000" pitchFamily="2" charset="2"/>
              <a:buChar char="n"/>
            </a:pPr>
            <a:r>
              <a:rPr lang="zh-CN" altLang="zh-CN"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基于改进</a:t>
            </a:r>
            <a:r>
              <a:rPr lang="en-US" altLang="zh-CN"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GWO</a:t>
            </a:r>
            <a:r>
              <a:rPr lang="zh-CN" altLang="zh-CN"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和贪婪算法的覆盖优化方法</a:t>
            </a:r>
            <a:r>
              <a:rPr lang="en-US" altLang="zh-CN"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(CSCD</a:t>
            </a:r>
            <a:r>
              <a:rPr lang="zh-CN" altLang="en-US"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核心</a:t>
            </a:r>
            <a:r>
              <a:rPr lang="en-US" altLang="zh-CN"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a:t>
            </a:r>
          </a:p>
          <a:p>
            <a:pPr marL="285750" indent="-285750" algn="just">
              <a:lnSpc>
                <a:spcPct val="130000"/>
              </a:lnSpc>
              <a:buFont typeface="Wingdings" panose="05000000000000000000" pitchFamily="2" charset="2"/>
              <a:buChar char="n"/>
            </a:pPr>
            <a:r>
              <a:rPr lang="en-US" altLang="zh-CN"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2023</a:t>
            </a:r>
            <a:r>
              <a:rPr lang="zh-CN" altLang="zh-CN"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年</a:t>
            </a:r>
            <a:r>
              <a:rPr lang="zh-CN" altLang="en-US"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获</a:t>
            </a:r>
            <a:r>
              <a:rPr lang="zh-CN" altLang="zh-CN" sz="1450" b="1"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国家奖学金</a:t>
            </a:r>
            <a:r>
              <a:rPr lang="zh-CN" altLang="en-US"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2022</a:t>
            </a:r>
            <a:r>
              <a:rPr lang="zh-CN" altLang="zh-CN"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年获西北师范大学学业二等奖学金</a:t>
            </a:r>
            <a:r>
              <a:rPr lang="zh-CN" altLang="en-US"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2019</a:t>
            </a:r>
            <a:r>
              <a:rPr lang="zh-CN" altLang="en-US"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年和</a:t>
            </a:r>
            <a:r>
              <a:rPr lang="en-US" altLang="zh-CN"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2018</a:t>
            </a:r>
            <a:r>
              <a:rPr lang="zh-CN" altLang="en-US"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年均获</a:t>
            </a:r>
            <a:r>
              <a:rPr lang="zh-CN" altLang="en-US" sz="1450" b="1"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国家励志奖学金</a:t>
            </a:r>
            <a:endParaRPr lang="en-US" altLang="zh-CN" sz="1450" b="1"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gn="just">
              <a:lnSpc>
                <a:spcPct val="130000"/>
              </a:lnSpc>
              <a:buFont typeface="Wingdings" panose="05000000000000000000" pitchFamily="2" charset="2"/>
              <a:buChar char="n"/>
            </a:pPr>
            <a:r>
              <a:rPr lang="en-US" altLang="zh-CN"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2020</a:t>
            </a:r>
            <a:r>
              <a:rPr lang="zh-CN" altLang="en-US"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年获得</a:t>
            </a:r>
            <a:r>
              <a:rPr lang="zh-CN" altLang="en-US" sz="1450" b="1"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河南省优秀应届大中专毕业生</a:t>
            </a:r>
            <a:r>
              <a:rPr lang="zh-CN" altLang="en-US"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和河南科技学院优秀应届毕业生</a:t>
            </a:r>
            <a:endParaRPr lang="en-US" altLang="zh-CN"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gn="just">
              <a:lnSpc>
                <a:spcPct val="130000"/>
              </a:lnSpc>
              <a:buFont typeface="Wingdings" panose="05000000000000000000" pitchFamily="2" charset="2"/>
              <a:buChar char="n"/>
            </a:pPr>
            <a:r>
              <a:rPr lang="en-US" altLang="zh-CN"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2021</a:t>
            </a:r>
            <a:r>
              <a:rPr lang="zh-CN" altLang="zh-CN"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2022</a:t>
            </a:r>
            <a:r>
              <a:rPr lang="zh-CN" altLang="zh-CN"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年和</a:t>
            </a:r>
            <a:r>
              <a:rPr lang="en-US" altLang="zh-CN"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2023</a:t>
            </a:r>
            <a:r>
              <a:rPr lang="zh-CN" altLang="zh-CN"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年在华为杯第十八届、十九届、二十届中国</a:t>
            </a:r>
            <a:r>
              <a:rPr lang="zh-CN" altLang="zh-CN" sz="1450" b="1"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研究生数学建模</a:t>
            </a:r>
            <a:r>
              <a:rPr lang="zh-CN" altLang="zh-CN"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竞赛分别获国家二等奖和三等奖</a:t>
            </a:r>
            <a:endParaRPr lang="en-US" altLang="zh-CN"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gn="just">
              <a:lnSpc>
                <a:spcPct val="130000"/>
              </a:lnSpc>
              <a:buFont typeface="Wingdings" panose="05000000000000000000" pitchFamily="2" charset="2"/>
              <a:buChar char="n"/>
            </a:pPr>
            <a:r>
              <a:rPr lang="en-US" altLang="zh-CN"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2022</a:t>
            </a:r>
            <a:r>
              <a:rPr lang="zh-CN" altLang="zh-CN"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年和</a:t>
            </a:r>
            <a:r>
              <a:rPr lang="en-US" altLang="zh-CN"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2023</a:t>
            </a:r>
            <a:r>
              <a:rPr lang="zh-CN" altLang="zh-CN"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年中国高校计算机大赛</a:t>
            </a:r>
            <a:r>
              <a:rPr lang="en-US" altLang="zh-CN"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网络技术挑战赛</a:t>
            </a:r>
            <a:r>
              <a:rPr lang="en-US" altLang="zh-CN"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EP2</a:t>
            </a:r>
            <a:r>
              <a:rPr lang="zh-CN" altLang="en-US"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均</a:t>
            </a:r>
            <a:r>
              <a:rPr lang="zh-CN" altLang="zh-CN"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获西北赛区二等奖</a:t>
            </a:r>
            <a:endParaRPr lang="en-US" altLang="zh-CN"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gn="just">
              <a:lnSpc>
                <a:spcPct val="130000"/>
              </a:lnSpc>
              <a:buFont typeface="Wingdings" panose="05000000000000000000" pitchFamily="2" charset="2"/>
              <a:buChar char="n"/>
            </a:pPr>
            <a:r>
              <a:rPr lang="en-US" altLang="zh-CN"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2023</a:t>
            </a:r>
            <a:r>
              <a:rPr lang="zh-CN" altLang="zh-CN"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年蓝桥杯</a:t>
            </a:r>
            <a:r>
              <a:rPr lang="en-US" altLang="zh-CN"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Java</a:t>
            </a:r>
            <a:r>
              <a:rPr lang="zh-CN" altLang="zh-CN"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研究生组获甘肃赛区一等奖和全国优秀奖</a:t>
            </a:r>
            <a:endParaRPr lang="en-US" altLang="zh-CN"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gn="just">
              <a:lnSpc>
                <a:spcPct val="130000"/>
              </a:lnSpc>
              <a:buFont typeface="Wingdings" panose="05000000000000000000" pitchFamily="2" charset="2"/>
              <a:buChar char="n"/>
            </a:pPr>
            <a:r>
              <a:rPr lang="en-US" altLang="zh-CN"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2017</a:t>
            </a:r>
            <a:r>
              <a:rPr lang="zh-CN" altLang="zh-CN"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年高教杯全国大学生数学建模竞赛获河南赛区二等奖</a:t>
            </a:r>
            <a:endParaRPr lang="en-US" altLang="zh-CN"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gn="just">
              <a:lnSpc>
                <a:spcPct val="130000"/>
              </a:lnSpc>
              <a:buFont typeface="Wingdings" panose="05000000000000000000" pitchFamily="2" charset="2"/>
              <a:buChar char="n"/>
            </a:pPr>
            <a:r>
              <a:rPr lang="en-US" altLang="zh-CN"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2017</a:t>
            </a:r>
            <a:r>
              <a:rPr lang="zh-CN" altLang="zh-CN"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2018</a:t>
            </a:r>
            <a:r>
              <a:rPr lang="zh-CN" altLang="zh-CN"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年和</a:t>
            </a:r>
            <a:r>
              <a:rPr lang="en-US" altLang="zh-CN"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2019</a:t>
            </a:r>
            <a:r>
              <a:rPr lang="zh-CN" altLang="zh-CN"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年在蓝桥杯</a:t>
            </a:r>
            <a:r>
              <a:rPr lang="en-US" altLang="zh-CN"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Java</a:t>
            </a:r>
            <a:r>
              <a:rPr lang="zh-CN" altLang="zh-CN"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软件开发大学</a:t>
            </a:r>
            <a:r>
              <a:rPr lang="en-US" altLang="zh-CN"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B</a:t>
            </a:r>
            <a:r>
              <a:rPr lang="zh-CN" altLang="zh-CN"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组分别获省二等奖和三等奖</a:t>
            </a:r>
            <a:endParaRPr lang="en-US" altLang="zh-CN" sz="1450" dirty="0">
              <a:ln w="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文本框 6">
            <a:extLst>
              <a:ext uri="{FF2B5EF4-FFF2-40B4-BE49-F238E27FC236}">
                <a16:creationId xmlns:a16="http://schemas.microsoft.com/office/drawing/2014/main" id="{8D00EACE-3283-442A-9A79-0D271B43D0FC}"/>
              </a:ext>
            </a:extLst>
          </p:cNvPr>
          <p:cNvSpPr txBox="1"/>
          <p:nvPr/>
        </p:nvSpPr>
        <p:spPr>
          <a:xfrm>
            <a:off x="264141" y="411510"/>
            <a:ext cx="2736304" cy="581057"/>
          </a:xfrm>
          <a:prstGeom prst="rect">
            <a:avLst/>
          </a:prstGeom>
          <a:noFill/>
        </p:spPr>
        <p:txBody>
          <a:bodyPr wrap="square">
            <a:spAutoFit/>
          </a:bodyPr>
          <a:lstStyle/>
          <a:p>
            <a:pPr>
              <a:lnSpc>
                <a:spcPct val="150000"/>
              </a:lnSpc>
            </a:pPr>
            <a:r>
              <a:rPr lang="zh-CN" altLang="en-US" sz="2400" b="1" dirty="0">
                <a:solidFill>
                  <a:srgbClr val="002060"/>
                </a:solidFill>
                <a:latin typeface="微软雅黑" panose="020B0503020204020204" pitchFamily="34" charset="-122"/>
                <a:ea typeface="微软雅黑" panose="020B0503020204020204" pitchFamily="34" charset="-122"/>
              </a:rPr>
              <a:t>个人简介</a:t>
            </a:r>
          </a:p>
        </p:txBody>
      </p:sp>
    </p:spTree>
    <p:extLst>
      <p:ext uri="{BB962C8B-B14F-4D97-AF65-F5344CB8AC3E}">
        <p14:creationId xmlns:p14="http://schemas.microsoft.com/office/powerpoint/2010/main" val="558668849"/>
      </p:ext>
    </p:extLst>
  </p:cSld>
  <p:clrMapOvr>
    <a:masterClrMapping/>
  </p:clrMapOvr>
  <mc:AlternateContent xmlns:mc="http://schemas.openxmlformats.org/markup-compatibility/2006" xmlns:p14="http://schemas.microsoft.com/office/powerpoint/2010/main">
    <mc:Choice Requires="p14">
      <p:transition p14:dur="0" advTm="7935"/>
    </mc:Choice>
    <mc:Fallback xmlns="">
      <p:transition advTm="79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3"/>
          <p:cNvSpPr txBox="1">
            <a:spLocks noChangeArrowheads="1"/>
          </p:cNvSpPr>
          <p:nvPr/>
        </p:nvSpPr>
        <p:spPr>
          <a:xfrm>
            <a:off x="395536" y="1779662"/>
            <a:ext cx="8208912" cy="72008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ctr">
              <a:lnSpc>
                <a:spcPct val="100000"/>
              </a:lnSpc>
            </a:pPr>
            <a:r>
              <a:rPr lang="zh-CN" altLang="zh-CN" sz="3300" b="1" dirty="0">
                <a:solidFill>
                  <a:srgbClr val="052C13"/>
                </a:solidFill>
                <a:latin typeface="微软雅黑" panose="020B0503020204020204" pitchFamily="34" charset="-122"/>
                <a:ea typeface="微软雅黑" panose="020B0503020204020204" pitchFamily="34" charset="-122"/>
              </a:rPr>
              <a:t>异构无线传感器网络节能覆盖优化方法研究</a:t>
            </a:r>
          </a:p>
          <a:p>
            <a:pPr algn="ctr">
              <a:lnSpc>
                <a:spcPct val="100000"/>
              </a:lnSpc>
            </a:pPr>
            <a:endParaRPr lang="zh-CN" altLang="en-US" sz="2000" b="1" dirty="0">
              <a:solidFill>
                <a:schemeClr val="tx2"/>
              </a:solidFill>
              <a:latin typeface="微软雅黑" panose="020B0503020204020204" pitchFamily="34" charset="-122"/>
              <a:ea typeface="微软雅黑" panose="020B0503020204020204" pitchFamily="34" charset="-122"/>
            </a:endParaRPr>
          </a:p>
        </p:txBody>
      </p:sp>
      <p:sp>
        <p:nvSpPr>
          <p:cNvPr id="2" name="Rectangle 3"/>
          <p:cNvSpPr txBox="1">
            <a:spLocks noChangeArrowheads="1"/>
          </p:cNvSpPr>
          <p:nvPr/>
        </p:nvSpPr>
        <p:spPr>
          <a:xfrm>
            <a:off x="3102674" y="3216602"/>
            <a:ext cx="2794635" cy="64833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zh-CN" altLang="en-US" sz="2000" dirty="0">
                <a:solidFill>
                  <a:schemeClr val="tx2"/>
                </a:solidFill>
                <a:latin typeface="华文楷体" pitchFamily="2" charset="-122"/>
                <a:ea typeface="华文楷体" pitchFamily="2" charset="-122"/>
              </a:rPr>
              <a:t>指导老师：</a:t>
            </a:r>
            <a:r>
              <a:rPr lang="en-US" altLang="zh-CN" sz="2000" dirty="0">
                <a:solidFill>
                  <a:schemeClr val="tx2"/>
                </a:solidFill>
                <a:latin typeface="华文楷体" pitchFamily="2" charset="-122"/>
                <a:ea typeface="华文楷体" pitchFamily="2" charset="-122"/>
              </a:rPr>
              <a:t>XXX</a:t>
            </a:r>
            <a:r>
              <a:rPr lang="zh-CN" altLang="en-US" sz="2000" dirty="0">
                <a:solidFill>
                  <a:schemeClr val="tx2"/>
                </a:solidFill>
                <a:latin typeface="华文楷体" pitchFamily="2" charset="-122"/>
                <a:ea typeface="华文楷体" pitchFamily="2" charset="-122"/>
              </a:rPr>
              <a:t> 教授</a:t>
            </a:r>
          </a:p>
        </p:txBody>
      </p:sp>
      <p:sp>
        <p:nvSpPr>
          <p:cNvPr id="5" name="矩形 4">
            <a:extLst>
              <a:ext uri="{FF2B5EF4-FFF2-40B4-BE49-F238E27FC236}">
                <a16:creationId xmlns:a16="http://schemas.microsoft.com/office/drawing/2014/main" id="{652F45A8-0E7F-4C04-9D52-071116E30DC4}"/>
              </a:ext>
            </a:extLst>
          </p:cNvPr>
          <p:cNvSpPr/>
          <p:nvPr/>
        </p:nvSpPr>
        <p:spPr>
          <a:xfrm>
            <a:off x="929676" y="2591201"/>
            <a:ext cx="7140632" cy="533942"/>
          </a:xfrm>
          <a:prstGeom prst="rect">
            <a:avLst/>
          </a:prstGeom>
        </p:spPr>
        <p:txBody>
          <a:bodyPr wrap="square" lIns="166067" tIns="83033" rIns="166067" bIns="83033">
            <a:spAutoFit/>
          </a:bodyPr>
          <a:lstStyle/>
          <a:p>
            <a:pPr>
              <a:lnSpc>
                <a:spcPct val="130000"/>
              </a:lnSpc>
            </a:pPr>
            <a:r>
              <a:rPr lang="zh-CN" altLang="en-US" sz="2133" b="1" dirty="0">
                <a:latin typeface="楷体" panose="02010609060101010101" pitchFamily="49" charset="-122"/>
                <a:ea typeface="楷体" panose="02010609060101010101" pitchFamily="49" charset="-122"/>
              </a:rPr>
              <a:t>  学科</a:t>
            </a:r>
            <a:r>
              <a:rPr lang="en-US" altLang="zh-CN" sz="2133" b="1" dirty="0">
                <a:latin typeface="楷体" panose="02010609060101010101" pitchFamily="49" charset="-122"/>
                <a:ea typeface="楷体" panose="02010609060101010101" pitchFamily="49" charset="-122"/>
              </a:rPr>
              <a:t>(</a:t>
            </a:r>
            <a:r>
              <a:rPr lang="zh-CN" altLang="en-US" sz="2133" b="1" dirty="0">
                <a:latin typeface="楷体" panose="02010609060101010101" pitchFamily="49" charset="-122"/>
                <a:ea typeface="楷体" panose="02010609060101010101" pitchFamily="49" charset="-122"/>
              </a:rPr>
              <a:t>专业</a:t>
            </a:r>
            <a:r>
              <a:rPr lang="en-US" altLang="zh-CN" sz="2133" b="1" dirty="0">
                <a:latin typeface="楷体" panose="02010609060101010101" pitchFamily="49" charset="-122"/>
                <a:ea typeface="楷体" panose="02010609060101010101" pitchFamily="49" charset="-122"/>
              </a:rPr>
              <a:t>):</a:t>
            </a:r>
            <a:r>
              <a:rPr lang="zh-CN" altLang="en-US" sz="2133" b="1" dirty="0">
                <a:latin typeface="楷体" panose="02010609060101010101" pitchFamily="49" charset="-122"/>
                <a:ea typeface="楷体" panose="02010609060101010101" pitchFamily="49" charset="-122"/>
              </a:rPr>
              <a:t>计算机技术 研究方向</a:t>
            </a:r>
            <a:r>
              <a:rPr lang="en-US" altLang="zh-CN" sz="2133" b="1" dirty="0">
                <a:latin typeface="楷体" panose="02010609060101010101" pitchFamily="49" charset="-122"/>
                <a:ea typeface="楷体" panose="02010609060101010101" pitchFamily="49" charset="-122"/>
              </a:rPr>
              <a:t>:</a:t>
            </a:r>
            <a:r>
              <a:rPr lang="zh-CN" altLang="en-US" sz="2133" b="1" dirty="0">
                <a:latin typeface="楷体" panose="02010609060101010101" pitchFamily="49" charset="-122"/>
                <a:ea typeface="楷体" panose="02010609060101010101" pitchFamily="49" charset="-122"/>
              </a:rPr>
              <a:t>物联网理论与技术</a:t>
            </a:r>
          </a:p>
        </p:txBody>
      </p:sp>
      <p:sp>
        <p:nvSpPr>
          <p:cNvPr id="6" name="文本框 5">
            <a:extLst>
              <a:ext uri="{FF2B5EF4-FFF2-40B4-BE49-F238E27FC236}">
                <a16:creationId xmlns:a16="http://schemas.microsoft.com/office/drawing/2014/main" id="{5793D94A-E2F7-4383-A72A-1B5BB7532299}"/>
              </a:ext>
            </a:extLst>
          </p:cNvPr>
          <p:cNvSpPr txBox="1"/>
          <p:nvPr/>
        </p:nvSpPr>
        <p:spPr>
          <a:xfrm>
            <a:off x="264141" y="411510"/>
            <a:ext cx="2736304" cy="581057"/>
          </a:xfrm>
          <a:prstGeom prst="rect">
            <a:avLst/>
          </a:prstGeom>
          <a:noFill/>
        </p:spPr>
        <p:txBody>
          <a:bodyPr wrap="square">
            <a:spAutoFit/>
          </a:bodyPr>
          <a:lstStyle/>
          <a:p>
            <a:pPr>
              <a:lnSpc>
                <a:spcPct val="150000"/>
              </a:lnSpc>
            </a:pPr>
            <a:r>
              <a:rPr lang="zh-CN" altLang="en-US" sz="2400" b="1" dirty="0">
                <a:solidFill>
                  <a:srgbClr val="002060"/>
                </a:solidFill>
                <a:latin typeface="微软雅黑" panose="020B0503020204020204" pitchFamily="34" charset="-122"/>
                <a:ea typeface="微软雅黑" panose="020B0503020204020204" pitchFamily="34" charset="-122"/>
              </a:rPr>
              <a:t>硕士毕业论文介绍</a:t>
            </a:r>
          </a:p>
        </p:txBody>
      </p:sp>
    </p:spTree>
  </p:cSld>
  <p:clrMapOvr>
    <a:masterClrMapping/>
  </p:clrMapOvr>
  <mc:AlternateContent xmlns:mc="http://schemas.openxmlformats.org/markup-compatibility/2006" xmlns:p14="http://schemas.microsoft.com/office/powerpoint/2010/main">
    <mc:Choice Requires="p14">
      <p:transition p14:dur="10" advTm="7935"/>
    </mc:Choice>
    <mc:Fallback xmlns="">
      <p:transition advTm="79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2"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9510" y="483518"/>
            <a:ext cx="2834338" cy="581057"/>
          </a:xfrm>
          <a:prstGeom prst="rect">
            <a:avLst/>
          </a:prstGeom>
          <a:noFill/>
        </p:spPr>
        <p:txBody>
          <a:bodyPr wrap="square">
            <a:spAutoFit/>
          </a:bodyPr>
          <a:lstStyle/>
          <a:p>
            <a:pPr>
              <a:lnSpc>
                <a:spcPct val="150000"/>
              </a:lnSpc>
            </a:pPr>
            <a:r>
              <a:rPr lang="zh-CN" altLang="en-US" sz="2400" b="1" dirty="0">
                <a:solidFill>
                  <a:srgbClr val="002060"/>
                </a:solidFill>
                <a:latin typeface="微软雅黑" panose="020B0503020204020204" pitchFamily="34" charset="-122"/>
                <a:ea typeface="微软雅黑" panose="020B0503020204020204" pitchFamily="34" charset="-122"/>
              </a:rPr>
              <a:t>硕士毕业论文介绍</a:t>
            </a:r>
          </a:p>
        </p:txBody>
      </p:sp>
      <p:graphicFrame>
        <p:nvGraphicFramePr>
          <p:cNvPr id="2" name="图示 1"/>
          <p:cNvGraphicFramePr/>
          <p:nvPr>
            <p:extLst>
              <p:ext uri="{D42A27DB-BD31-4B8C-83A1-F6EECF244321}">
                <p14:modId xmlns:p14="http://schemas.microsoft.com/office/powerpoint/2010/main" val="1956491805"/>
              </p:ext>
            </p:extLst>
          </p:nvPr>
        </p:nvGraphicFramePr>
        <p:xfrm>
          <a:off x="467544" y="1347614"/>
          <a:ext cx="8208912" cy="35283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p14:dur="0" advTm="7935"/>
    </mc:Choice>
    <mc:Fallback xmlns="">
      <p:transition advTm="79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2"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940" y="240927"/>
            <a:ext cx="7554396" cy="458715"/>
          </a:xfrm>
          <a:prstGeom prst="rect">
            <a:avLst/>
          </a:prstGeom>
        </p:spPr>
        <p:txBody>
          <a:bodyPr wrap="square">
            <a:spAutoFit/>
          </a:bodyPr>
          <a:lstStyle/>
          <a:p>
            <a:pPr lvl="0">
              <a:lnSpc>
                <a:spcPct val="150000"/>
              </a:lnSpc>
            </a:pPr>
            <a:r>
              <a:rPr lang="en-US" altLang="zh-CN"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工作</a:t>
            </a:r>
            <a:r>
              <a:rPr lang="en-US" altLang="zh-CN"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基于改进灰狼优化和贪婪算法的</a:t>
            </a:r>
            <a:r>
              <a:rPr lang="en-US" altLang="zh-CN"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HWSNs</a:t>
            </a:r>
            <a:r>
              <a:rPr lang="zh-CN" altLang="zh-CN"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节能覆盖优化方法</a:t>
            </a:r>
            <a:endParaRPr lang="zh-CN" altLang="en-US"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 name="文本框 18">
            <a:extLst>
              <a:ext uri="{FF2B5EF4-FFF2-40B4-BE49-F238E27FC236}">
                <a16:creationId xmlns:a16="http://schemas.microsoft.com/office/drawing/2014/main" id="{48C64BB5-7040-4241-AE90-02D73B438B52}"/>
              </a:ext>
            </a:extLst>
          </p:cNvPr>
          <p:cNvSpPr txBox="1"/>
          <p:nvPr/>
        </p:nvSpPr>
        <p:spPr>
          <a:xfrm>
            <a:off x="269056" y="2843234"/>
            <a:ext cx="4195886" cy="1661480"/>
          </a:xfrm>
          <a:prstGeom prst="rect">
            <a:avLst/>
          </a:prstGeom>
          <a:noFill/>
        </p:spPr>
        <p:txBody>
          <a:bodyPr wrap="square">
            <a:spAutoFit/>
          </a:bodyPr>
          <a:lstStyle/>
          <a:p>
            <a:pPr indent="0" algn="just">
              <a:lnSpc>
                <a:spcPct val="130000"/>
              </a:lnSpc>
              <a:buFont typeface="Arial" panose="020B0604020202020204" pitchFamily="34" charset="0"/>
              <a:buNone/>
            </a:pPr>
            <a:r>
              <a:rPr lang="zh-CN" altLang="zh-CN" sz="16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针对</a:t>
            </a:r>
            <a:r>
              <a:rPr lang="zh-CN" altLang="zh-CN"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能量</a:t>
            </a:r>
            <a:r>
              <a:rPr lang="en-US" altLang="zh-CN"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HWSNs</a:t>
            </a:r>
            <a:r>
              <a:rPr lang="zh-CN" altLang="zh-CN" sz="16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中节点随机部署时，节点冗余造成覆盖率低的问题，提出一种基于改进灰狼优化和贪婪算法的两阶段覆盖优化方法</a:t>
            </a:r>
            <a:r>
              <a:rPr lang="en-US" altLang="zh-CN" sz="16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IGWO-GA</a:t>
            </a:r>
            <a:r>
              <a:rPr lang="zh-CN" altLang="zh-CN" sz="16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6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indent="0" algn="just">
              <a:lnSpc>
                <a:spcPct val="130000"/>
              </a:lnSpc>
              <a:buFont typeface="Arial" panose="020B0604020202020204" pitchFamily="34" charset="0"/>
              <a:buNone/>
            </a:pPr>
            <a:r>
              <a:rPr lang="zh-CN" altLang="en-US" sz="16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适用场景：</a:t>
            </a:r>
            <a:r>
              <a:rPr lang="zh-CN" altLang="zh-CN"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农田、战场或沙漠</a:t>
            </a:r>
            <a:r>
              <a:rPr lang="zh-CN" altLang="en-US"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等平面区域</a:t>
            </a:r>
            <a:endParaRPr lang="en-US" altLang="zh-CN"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2" name="图示 1"/>
          <p:cNvGraphicFramePr/>
          <p:nvPr>
            <p:extLst>
              <p:ext uri="{D42A27DB-BD31-4B8C-83A1-F6EECF244321}">
                <p14:modId xmlns:p14="http://schemas.microsoft.com/office/powerpoint/2010/main" val="328583060"/>
              </p:ext>
            </p:extLst>
          </p:nvPr>
        </p:nvGraphicFramePr>
        <p:xfrm>
          <a:off x="4679060" y="721811"/>
          <a:ext cx="4482320"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图片 3">
            <a:extLst>
              <a:ext uri="{FF2B5EF4-FFF2-40B4-BE49-F238E27FC236}">
                <a16:creationId xmlns:a16="http://schemas.microsoft.com/office/drawing/2014/main" id="{3C1AD640-CE27-9794-1F24-11313A0F0BE4}"/>
              </a:ext>
            </a:extLst>
          </p:cNvPr>
          <p:cNvPicPr>
            <a:picLocks noChangeAspect="1"/>
          </p:cNvPicPr>
          <p:nvPr/>
        </p:nvPicPr>
        <p:blipFill rotWithShape="1">
          <a:blip r:embed="rId8">
            <a:extLst>
              <a:ext uri="{28A0092B-C50C-407E-A947-70E740481C1C}">
                <a14:useLocalDpi xmlns:a14="http://schemas.microsoft.com/office/drawing/2010/main" val="0"/>
              </a:ext>
            </a:extLst>
          </a:blip>
          <a:srcRect l="4977" t="4425" r="5438" b="2316"/>
          <a:stretch/>
        </p:blipFill>
        <p:spPr bwMode="auto">
          <a:xfrm>
            <a:off x="164634" y="915766"/>
            <a:ext cx="2305440" cy="1800000"/>
          </a:xfrm>
          <a:prstGeom prst="rect">
            <a:avLst/>
          </a:prstGeom>
          <a:noFill/>
          <a:ln>
            <a:noFill/>
          </a:ln>
          <a:extLst>
            <a:ext uri="{53640926-AAD7-44D8-BBD7-CCE9431645EC}">
              <a14:shadowObscured xmlns:a14="http://schemas.microsoft.com/office/drawing/2010/main"/>
            </a:ext>
          </a:extLst>
        </p:spPr>
      </p:pic>
      <p:pic>
        <p:nvPicPr>
          <p:cNvPr id="5" name="图片 4">
            <a:extLst>
              <a:ext uri="{FF2B5EF4-FFF2-40B4-BE49-F238E27FC236}">
                <a16:creationId xmlns:a16="http://schemas.microsoft.com/office/drawing/2014/main" id="{96233060-A643-D7E7-C657-B68D49702EC6}"/>
              </a:ext>
            </a:extLst>
          </p:cNvPr>
          <p:cNvPicPr>
            <a:picLocks noChangeAspect="1"/>
          </p:cNvPicPr>
          <p:nvPr/>
        </p:nvPicPr>
        <p:blipFill rotWithShape="1">
          <a:blip r:embed="rId9">
            <a:extLst>
              <a:ext uri="{28A0092B-C50C-407E-A947-70E740481C1C}">
                <a14:useLocalDpi xmlns:a14="http://schemas.microsoft.com/office/drawing/2010/main" val="0"/>
              </a:ext>
            </a:extLst>
          </a:blip>
          <a:srcRect l="5214" t="3161" r="5656" b="3268"/>
          <a:stretch/>
        </p:blipFill>
        <p:spPr bwMode="auto">
          <a:xfrm>
            <a:off x="2366999" y="915766"/>
            <a:ext cx="2285857" cy="1800000"/>
          </a:xfrm>
          <a:prstGeom prst="rect">
            <a:avLst/>
          </a:prstGeom>
          <a:noFill/>
          <a:ln>
            <a:noFill/>
          </a:ln>
          <a:extLst>
            <a:ext uri="{53640926-AAD7-44D8-BBD7-CCE9431645EC}">
              <a14:shadowObscured xmlns:a14="http://schemas.microsoft.com/office/drawing/2010/main"/>
            </a:ext>
          </a:extLst>
        </p:spPr>
      </p:pic>
      <p:pic>
        <p:nvPicPr>
          <p:cNvPr id="7" name="图片 6">
            <a:extLst>
              <a:ext uri="{FF2B5EF4-FFF2-40B4-BE49-F238E27FC236}">
                <a16:creationId xmlns:a16="http://schemas.microsoft.com/office/drawing/2014/main" id="{4F909EED-BFD6-7251-63BA-8D270415B6CD}"/>
              </a:ext>
            </a:extLst>
          </p:cNvPr>
          <p:cNvPicPr>
            <a:picLocks noChangeAspect="1"/>
          </p:cNvPicPr>
          <p:nvPr/>
        </p:nvPicPr>
        <p:blipFill>
          <a:blip r:embed="rId10"/>
          <a:stretch>
            <a:fillRect/>
          </a:stretch>
        </p:blipFill>
        <p:spPr>
          <a:xfrm>
            <a:off x="5624385" y="2895886"/>
            <a:ext cx="1141307" cy="900000"/>
          </a:xfrm>
          <a:prstGeom prst="rect">
            <a:avLst/>
          </a:prstGeom>
        </p:spPr>
      </p:pic>
      <p:pic>
        <p:nvPicPr>
          <p:cNvPr id="9" name="图片 8">
            <a:extLst>
              <a:ext uri="{FF2B5EF4-FFF2-40B4-BE49-F238E27FC236}">
                <a16:creationId xmlns:a16="http://schemas.microsoft.com/office/drawing/2014/main" id="{472D1CD9-5C93-BADB-D998-FD8183E710B3}"/>
              </a:ext>
            </a:extLst>
          </p:cNvPr>
          <p:cNvPicPr>
            <a:picLocks noChangeAspect="1"/>
          </p:cNvPicPr>
          <p:nvPr/>
        </p:nvPicPr>
        <p:blipFill>
          <a:blip r:embed="rId11"/>
          <a:stretch>
            <a:fillRect/>
          </a:stretch>
        </p:blipFill>
        <p:spPr>
          <a:xfrm>
            <a:off x="6660232" y="2895886"/>
            <a:ext cx="1579412" cy="900000"/>
          </a:xfrm>
          <a:prstGeom prst="rect">
            <a:avLst/>
          </a:prstGeom>
        </p:spPr>
      </p:pic>
      <p:pic>
        <p:nvPicPr>
          <p:cNvPr id="10" name="图片 9">
            <a:extLst>
              <a:ext uri="{FF2B5EF4-FFF2-40B4-BE49-F238E27FC236}">
                <a16:creationId xmlns:a16="http://schemas.microsoft.com/office/drawing/2014/main" id="{B3C43ACC-DD3A-69C5-3F4A-B5E0BA676141}"/>
              </a:ext>
            </a:extLst>
          </p:cNvPr>
          <p:cNvPicPr>
            <a:picLocks noChangeAspect="1"/>
          </p:cNvPicPr>
          <p:nvPr/>
        </p:nvPicPr>
        <p:blipFill>
          <a:blip r:embed="rId12"/>
          <a:stretch>
            <a:fillRect/>
          </a:stretch>
        </p:blipFill>
        <p:spPr>
          <a:xfrm>
            <a:off x="5888069" y="1707654"/>
            <a:ext cx="2064302" cy="972000"/>
          </a:xfrm>
          <a:prstGeom prst="rect">
            <a:avLst/>
          </a:prstGeom>
        </p:spPr>
      </p:pic>
      <p:pic>
        <p:nvPicPr>
          <p:cNvPr id="6" name="图片 5">
            <a:extLst>
              <a:ext uri="{FF2B5EF4-FFF2-40B4-BE49-F238E27FC236}">
                <a16:creationId xmlns:a16="http://schemas.microsoft.com/office/drawing/2014/main" id="{88DB8CA2-9268-4F9D-963D-C739EFB1604E}"/>
              </a:ext>
            </a:extLst>
          </p:cNvPr>
          <p:cNvPicPr>
            <a:picLocks noChangeAspect="1"/>
          </p:cNvPicPr>
          <p:nvPr/>
        </p:nvPicPr>
        <p:blipFill>
          <a:blip r:embed="rId13"/>
          <a:stretch>
            <a:fillRect/>
          </a:stretch>
        </p:blipFill>
        <p:spPr>
          <a:xfrm>
            <a:off x="4855534" y="4155926"/>
            <a:ext cx="1918537" cy="720000"/>
          </a:xfrm>
          <a:prstGeom prst="rect">
            <a:avLst/>
          </a:prstGeom>
        </p:spPr>
      </p:pic>
      <p:pic>
        <p:nvPicPr>
          <p:cNvPr id="12" name="图片 11">
            <a:extLst>
              <a:ext uri="{FF2B5EF4-FFF2-40B4-BE49-F238E27FC236}">
                <a16:creationId xmlns:a16="http://schemas.microsoft.com/office/drawing/2014/main" id="{95259A4B-40D4-4676-8382-1C5FE2C266A2}"/>
              </a:ext>
            </a:extLst>
          </p:cNvPr>
          <p:cNvPicPr>
            <a:picLocks noChangeAspect="1"/>
          </p:cNvPicPr>
          <p:nvPr/>
        </p:nvPicPr>
        <p:blipFill rotWithShape="1">
          <a:blip r:embed="rId14"/>
          <a:srcRect r="-8823"/>
          <a:stretch/>
        </p:blipFill>
        <p:spPr>
          <a:xfrm>
            <a:off x="6745218" y="4155926"/>
            <a:ext cx="2435294" cy="72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7935"/>
    </mc:Choice>
    <mc:Fallback xmlns="">
      <p:transition advTm="79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500"/>
                                        <p:tgtEl>
                                          <p:spTgt spid="19"/>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500"/>
                                        <p:tgtEl>
                                          <p:spTgt spid="2"/>
                                        </p:tgtEl>
                                      </p:cBhvr>
                                    </p:animEffect>
                                  </p:childTnLst>
                                </p:cTn>
                              </p:par>
                              <p:par>
                                <p:cTn id="11" presetID="14" presetClass="entr" presetSubtype="1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randombar(horizontal)">
                                      <p:cBhvr>
                                        <p:cTn id="13" dur="500"/>
                                        <p:tgtEl>
                                          <p:spTgt spid="10"/>
                                        </p:tgtEl>
                                      </p:cBhvr>
                                    </p:animEffect>
                                  </p:childTnLst>
                                </p:cTn>
                              </p:par>
                              <p:par>
                                <p:cTn id="14" presetID="14" presetClass="entr" presetSubtype="1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par>
                                <p:cTn id="17" presetID="14" presetClass="entr" presetSubtype="1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randombar(horizontal)">
                                      <p:cBhvr>
                                        <p:cTn id="19" dur="500"/>
                                        <p:tgtEl>
                                          <p:spTgt spid="9"/>
                                        </p:tgtEl>
                                      </p:cBhvr>
                                    </p:animEffect>
                                  </p:childTnLst>
                                </p:cTn>
                              </p:par>
                              <p:par>
                                <p:cTn id="20" presetID="14" presetClass="entr" presetSubtype="1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randombar(horizontal)">
                                      <p:cBhvr>
                                        <p:cTn id="22" dur="500"/>
                                        <p:tgtEl>
                                          <p:spTgt spid="4"/>
                                        </p:tgtEl>
                                      </p:cBhvr>
                                    </p:animEffect>
                                  </p:childTnLst>
                                </p:cTn>
                              </p:par>
                              <p:par>
                                <p:cTn id="23" presetID="14" presetClass="entr" presetSubtype="1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randombar(horizontal)">
                                      <p:cBhvr>
                                        <p:cTn id="25" dur="500"/>
                                        <p:tgtEl>
                                          <p:spTgt spid="5"/>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randombar(horizontal)">
                                      <p:cBhvr>
                                        <p:cTn id="28" dur="500"/>
                                        <p:tgtEl>
                                          <p:spTgt spid="3"/>
                                        </p:tgtEl>
                                      </p:cBhvr>
                                    </p:animEffect>
                                  </p:childTnLst>
                                </p:cTn>
                              </p:par>
                              <p:par>
                                <p:cTn id="29" presetID="14" presetClass="entr" presetSubtype="1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randombar(horizontal)">
                                      <p:cBhvr>
                                        <p:cTn id="31" dur="500"/>
                                        <p:tgtEl>
                                          <p:spTgt spid="6"/>
                                        </p:tgtEl>
                                      </p:cBhvr>
                                    </p:animEffect>
                                  </p:childTnLst>
                                </p:cTn>
                              </p:par>
                              <p:par>
                                <p:cTn id="32" presetID="14" presetClass="entr" presetSubtype="10"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randombar(horizontal)">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 grpId="0"/>
      <p:bldGraphic spid="2"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5005" y="316951"/>
            <a:ext cx="7554396" cy="458715"/>
          </a:xfrm>
          <a:prstGeom prst="rect">
            <a:avLst/>
          </a:prstGeom>
        </p:spPr>
        <p:txBody>
          <a:bodyPr wrap="square">
            <a:spAutoFit/>
          </a:bodyPr>
          <a:lstStyle/>
          <a:p>
            <a:pPr lvl="0">
              <a:lnSpc>
                <a:spcPct val="150000"/>
              </a:lnSpc>
            </a:pPr>
            <a:r>
              <a:rPr lang="en-US" altLang="zh-CN"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工作</a:t>
            </a:r>
            <a:r>
              <a:rPr lang="en-US" altLang="zh-CN"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基于改进灰狼优化和贪婪算法的</a:t>
            </a:r>
            <a:r>
              <a:rPr lang="en-US" altLang="zh-CN"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HWSNs</a:t>
            </a:r>
            <a:r>
              <a:rPr lang="zh-CN" altLang="zh-CN"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节能覆盖优化方法</a:t>
            </a:r>
            <a:endParaRPr lang="zh-CN" altLang="en-US"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2" name="图示 1"/>
          <p:cNvGraphicFramePr/>
          <p:nvPr>
            <p:extLst>
              <p:ext uri="{D42A27DB-BD31-4B8C-83A1-F6EECF244321}">
                <p14:modId xmlns:p14="http://schemas.microsoft.com/office/powerpoint/2010/main" val="2303365352"/>
              </p:ext>
            </p:extLst>
          </p:nvPr>
        </p:nvGraphicFramePr>
        <p:xfrm>
          <a:off x="4644008" y="843558"/>
          <a:ext cx="4482320" cy="41044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图片 5">
            <a:extLst>
              <a:ext uri="{FF2B5EF4-FFF2-40B4-BE49-F238E27FC236}">
                <a16:creationId xmlns:a16="http://schemas.microsoft.com/office/drawing/2014/main" id="{6BAB24A0-E96B-495B-4A9C-8E8AAB0476DE}"/>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3527" y="3093054"/>
            <a:ext cx="2189025" cy="1365205"/>
          </a:xfrm>
          <a:prstGeom prst="rect">
            <a:avLst/>
          </a:prstGeom>
          <a:noFill/>
          <a:ln>
            <a:solidFill>
              <a:schemeClr val="tx1"/>
            </a:solidFill>
            <a:prstDash val="sysDot"/>
          </a:ln>
        </p:spPr>
      </p:pic>
      <p:pic>
        <p:nvPicPr>
          <p:cNvPr id="7" name="图片 6">
            <a:extLst>
              <a:ext uri="{FF2B5EF4-FFF2-40B4-BE49-F238E27FC236}">
                <a16:creationId xmlns:a16="http://schemas.microsoft.com/office/drawing/2014/main" id="{E8AE8EED-DCF3-98F5-9DCD-2D01E2449059}"/>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699792" y="3018100"/>
            <a:ext cx="1640795" cy="1531450"/>
          </a:xfrm>
          <a:prstGeom prst="rect">
            <a:avLst/>
          </a:prstGeom>
          <a:noFill/>
          <a:ln>
            <a:noFill/>
          </a:ln>
        </p:spPr>
      </p:pic>
      <p:pic>
        <p:nvPicPr>
          <p:cNvPr id="9" name="图片 8">
            <a:extLst>
              <a:ext uri="{FF2B5EF4-FFF2-40B4-BE49-F238E27FC236}">
                <a16:creationId xmlns:a16="http://schemas.microsoft.com/office/drawing/2014/main" id="{3E69DAD0-1442-DB04-F3E2-285933619755}"/>
              </a:ext>
            </a:extLst>
          </p:cNvPr>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509942" y="2469166"/>
            <a:ext cx="2734945" cy="1247775"/>
          </a:xfrm>
          <a:prstGeom prst="rect">
            <a:avLst/>
          </a:prstGeom>
          <a:noFill/>
          <a:ln>
            <a:noFill/>
          </a:ln>
        </p:spPr>
      </p:pic>
      <p:sp>
        <p:nvSpPr>
          <p:cNvPr id="8" name="文本框 7">
            <a:extLst>
              <a:ext uri="{FF2B5EF4-FFF2-40B4-BE49-F238E27FC236}">
                <a16:creationId xmlns:a16="http://schemas.microsoft.com/office/drawing/2014/main" id="{EE68EA07-F560-A0DE-D129-3574D944EC36}"/>
              </a:ext>
            </a:extLst>
          </p:cNvPr>
          <p:cNvSpPr txBox="1"/>
          <p:nvPr/>
        </p:nvSpPr>
        <p:spPr>
          <a:xfrm>
            <a:off x="763356" y="4549550"/>
            <a:ext cx="1107996" cy="276999"/>
          </a:xfrm>
          <a:prstGeom prst="rect">
            <a:avLst/>
          </a:prstGeom>
          <a:noFill/>
        </p:spPr>
        <p:txBody>
          <a:bodyPr wrap="none" rtlCol="0">
            <a:spAutoFit/>
          </a:bodyPr>
          <a:lstStyle/>
          <a:p>
            <a:r>
              <a:rPr lang="zh-CN" altLang="en-US" sz="1200" dirty="0">
                <a:solidFill>
                  <a:prstClr val="black">
                    <a:hueOff val="0"/>
                    <a:satOff val="0"/>
                    <a:lumOff val="0"/>
                    <a:alphaOff val="0"/>
                  </a:prstClr>
                </a:solidFill>
                <a:latin typeface="微软雅黑" pitchFamily="34" charset="-122"/>
                <a:ea typeface="微软雅黑" pitchFamily="34" charset="-122"/>
                <a:cs typeface="Times New Roman" panose="02020603050405020304" pitchFamily="18" charset="0"/>
              </a:rPr>
              <a:t>移动距离原则</a:t>
            </a:r>
          </a:p>
        </p:txBody>
      </p:sp>
      <p:sp>
        <p:nvSpPr>
          <p:cNvPr id="12" name="文本框 11">
            <a:extLst>
              <a:ext uri="{FF2B5EF4-FFF2-40B4-BE49-F238E27FC236}">
                <a16:creationId xmlns:a16="http://schemas.microsoft.com/office/drawing/2014/main" id="{31E97EBF-5694-0D16-F600-C866B763E8B3}"/>
              </a:ext>
            </a:extLst>
          </p:cNvPr>
          <p:cNvSpPr txBox="1"/>
          <p:nvPr/>
        </p:nvSpPr>
        <p:spPr>
          <a:xfrm>
            <a:off x="2966191" y="4671015"/>
            <a:ext cx="800219" cy="276999"/>
          </a:xfrm>
          <a:prstGeom prst="rect">
            <a:avLst/>
          </a:prstGeom>
          <a:noFill/>
        </p:spPr>
        <p:txBody>
          <a:bodyPr wrap="none" rtlCol="0">
            <a:spAutoFit/>
          </a:bodyPr>
          <a:lstStyle/>
          <a:p>
            <a:r>
              <a:rPr lang="zh-CN" altLang="en-US" sz="1200" dirty="0">
                <a:solidFill>
                  <a:prstClr val="black">
                    <a:hueOff val="0"/>
                    <a:satOff val="0"/>
                    <a:lumOff val="0"/>
                    <a:alphaOff val="0"/>
                  </a:prstClr>
                </a:solidFill>
                <a:latin typeface="微软雅黑" pitchFamily="34" charset="-122"/>
                <a:ea typeface="微软雅黑" pitchFamily="34" charset="-122"/>
                <a:cs typeface="Times New Roman" panose="02020603050405020304" pitchFamily="18" charset="0"/>
              </a:rPr>
              <a:t>能量原则</a:t>
            </a:r>
          </a:p>
        </p:txBody>
      </p:sp>
      <p:sp>
        <p:nvSpPr>
          <p:cNvPr id="13" name="文本框 12">
            <a:extLst>
              <a:ext uri="{FF2B5EF4-FFF2-40B4-BE49-F238E27FC236}">
                <a16:creationId xmlns:a16="http://schemas.microsoft.com/office/drawing/2014/main" id="{4E73486E-1EF2-C26C-599F-61DEC15042F2}"/>
              </a:ext>
            </a:extLst>
          </p:cNvPr>
          <p:cNvSpPr txBox="1"/>
          <p:nvPr/>
        </p:nvSpPr>
        <p:spPr>
          <a:xfrm>
            <a:off x="6318993" y="3708772"/>
            <a:ext cx="1415772" cy="276999"/>
          </a:xfrm>
          <a:prstGeom prst="rect">
            <a:avLst/>
          </a:prstGeom>
          <a:noFill/>
        </p:spPr>
        <p:txBody>
          <a:bodyPr wrap="none" rtlCol="0">
            <a:spAutoFit/>
          </a:bodyPr>
          <a:lstStyle/>
          <a:p>
            <a:r>
              <a:rPr lang="zh-CN" altLang="en-US" sz="1200" dirty="0">
                <a:solidFill>
                  <a:prstClr val="black">
                    <a:hueOff val="0"/>
                    <a:satOff val="0"/>
                    <a:lumOff val="0"/>
                    <a:alphaOff val="0"/>
                  </a:prstClr>
                </a:solidFill>
                <a:latin typeface="微软雅黑" pitchFamily="34" charset="-122"/>
                <a:ea typeface="微软雅黑" pitchFamily="34" charset="-122"/>
                <a:cs typeface="Times New Roman" panose="02020603050405020304" pitchFamily="18" charset="0"/>
              </a:rPr>
              <a:t>目标位置交换原则</a:t>
            </a:r>
          </a:p>
        </p:txBody>
      </p:sp>
      <p:pic>
        <p:nvPicPr>
          <p:cNvPr id="15" name="图片 14">
            <a:extLst>
              <a:ext uri="{FF2B5EF4-FFF2-40B4-BE49-F238E27FC236}">
                <a16:creationId xmlns:a16="http://schemas.microsoft.com/office/drawing/2014/main" id="{340BDA99-9C28-4284-B240-5DAF727B6DDF}"/>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80151" y="1085977"/>
            <a:ext cx="4563857" cy="1800000"/>
          </a:xfrm>
          <a:prstGeom prst="rect">
            <a:avLst/>
          </a:prstGeom>
          <a:noFill/>
          <a:ln>
            <a:noFill/>
          </a:ln>
        </p:spPr>
      </p:pic>
    </p:spTree>
    <p:extLst>
      <p:ext uri="{BB962C8B-B14F-4D97-AF65-F5344CB8AC3E}">
        <p14:creationId xmlns:p14="http://schemas.microsoft.com/office/powerpoint/2010/main" val="3033818222"/>
      </p:ext>
    </p:extLst>
  </p:cSld>
  <p:clrMapOvr>
    <a:masterClrMapping/>
  </p:clrMapOvr>
  <mc:AlternateContent xmlns:mc="http://schemas.openxmlformats.org/markup-compatibility/2006" xmlns:p14="http://schemas.microsoft.com/office/powerpoint/2010/main">
    <mc:Choice Requires="p14">
      <p:transition p14:dur="0" advTm="7935"/>
    </mc:Choice>
    <mc:Fallback xmlns="">
      <p:transition advTm="79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par>
                                <p:cTn id="11" presetID="14" presetClass="entr" presetSubtype="1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par>
                                <p:cTn id="14" presetID="14" presetClass="entr" presetSubtype="1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randombar(horizontal)">
                                      <p:cBhvr>
                                        <p:cTn id="16" dur="500"/>
                                        <p:tgtEl>
                                          <p:spTgt spid="9"/>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randombar(horizontal)">
                                      <p:cBhvr>
                                        <p:cTn id="19" dur="500"/>
                                        <p:tgtEl>
                                          <p:spTgt spid="3"/>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randombar(horizontal)">
                                      <p:cBhvr>
                                        <p:cTn id="22" dur="500"/>
                                        <p:tgtEl>
                                          <p:spTgt spid="8"/>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randombar(horizontal)">
                                      <p:cBhvr>
                                        <p:cTn id="28" dur="500"/>
                                        <p:tgtEl>
                                          <p:spTgt spid="13"/>
                                        </p:tgtEl>
                                      </p:cBhvr>
                                    </p:animEffect>
                                  </p:childTnLst>
                                </p:cTn>
                              </p:par>
                              <p:par>
                                <p:cTn id="29" presetID="14" presetClass="entr" presetSubtype="1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randombar(horizontal)">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Graphic spid="2" grpId="0">
        <p:bldAsOne/>
      </p:bldGraphic>
      <p:bldP spid="8" grpId="0"/>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283423"/>
            <a:ext cx="7438592" cy="458715"/>
          </a:xfrm>
          <a:prstGeom prst="rect">
            <a:avLst/>
          </a:prstGeom>
        </p:spPr>
        <p:txBody>
          <a:bodyPr wrap="square">
            <a:spAutoFit/>
          </a:bodyPr>
          <a:lstStyle/>
          <a:p>
            <a:pPr lvl="0">
              <a:lnSpc>
                <a:spcPct val="150000"/>
              </a:lnSpc>
            </a:pPr>
            <a:r>
              <a:rPr lang="zh-CN" altLang="en-US"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工作</a:t>
            </a:r>
            <a:r>
              <a:rPr lang="en-US" altLang="zh-CN"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基于</a:t>
            </a:r>
            <a:r>
              <a:rPr lang="en-US" altLang="zh-CN"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3D-Voronoi</a:t>
            </a:r>
            <a:r>
              <a:rPr lang="zh-CN" altLang="zh-CN"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改进</a:t>
            </a:r>
            <a:r>
              <a:rPr lang="en-US" altLang="zh-CN"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K-means</a:t>
            </a:r>
            <a:r>
              <a:rPr lang="zh-CN" altLang="zh-CN"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算法的</a:t>
            </a:r>
            <a:r>
              <a:rPr lang="en-US" altLang="zh-CN"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HWSNs</a:t>
            </a:r>
            <a:r>
              <a:rPr lang="zh-CN" altLang="zh-CN"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节能覆盖优化方法</a:t>
            </a:r>
            <a:endParaRPr lang="en-US" altLang="zh-CN"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4" name="图片 3">
            <a:extLst>
              <a:ext uri="{FF2B5EF4-FFF2-40B4-BE49-F238E27FC236}">
                <a16:creationId xmlns:a16="http://schemas.microsoft.com/office/drawing/2014/main" id="{C0466D6C-BBAB-4185-97D4-6D54D2852C07}"/>
              </a:ext>
            </a:extLst>
          </p:cNvPr>
          <p:cNvPicPr>
            <a:picLocks noChangeAspect="1"/>
          </p:cNvPicPr>
          <p:nvPr/>
        </p:nvPicPr>
        <p:blipFill rotWithShape="1">
          <a:blip r:embed="rId3"/>
          <a:srcRect l="15117" r="10735"/>
          <a:stretch/>
        </p:blipFill>
        <p:spPr>
          <a:xfrm>
            <a:off x="0" y="846335"/>
            <a:ext cx="2135439" cy="2160000"/>
          </a:xfrm>
          <a:prstGeom prst="rect">
            <a:avLst/>
          </a:prstGeom>
        </p:spPr>
      </p:pic>
      <p:sp>
        <p:nvSpPr>
          <p:cNvPr id="17" name="文本框 16">
            <a:extLst>
              <a:ext uri="{FF2B5EF4-FFF2-40B4-BE49-F238E27FC236}">
                <a16:creationId xmlns:a16="http://schemas.microsoft.com/office/drawing/2014/main" id="{91C64D72-46F5-4001-B7F3-3687AA1E01CB}"/>
              </a:ext>
            </a:extLst>
          </p:cNvPr>
          <p:cNvSpPr txBox="1"/>
          <p:nvPr/>
        </p:nvSpPr>
        <p:spPr>
          <a:xfrm>
            <a:off x="155804" y="3038371"/>
            <a:ext cx="3816424" cy="1981568"/>
          </a:xfrm>
          <a:prstGeom prst="rect">
            <a:avLst/>
          </a:prstGeom>
          <a:noFill/>
        </p:spPr>
        <p:txBody>
          <a:bodyPr wrap="square">
            <a:spAutoFit/>
          </a:bodyPr>
          <a:lstStyle/>
          <a:p>
            <a:pPr indent="0" algn="just">
              <a:lnSpc>
                <a:spcPct val="130000"/>
              </a:lnSpc>
              <a:buFont typeface="Arial" panose="020B0604020202020204" pitchFamily="34" charset="0"/>
              <a:buNone/>
            </a:pPr>
            <a:r>
              <a:rPr lang="zh-CN" altLang="zh-CN" sz="16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针对</a:t>
            </a:r>
            <a:r>
              <a:rPr lang="zh-CN" altLang="zh-CN"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感知</a:t>
            </a:r>
            <a:r>
              <a:rPr lang="en-US" altLang="zh-CN"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HWSNs</a:t>
            </a:r>
            <a:r>
              <a:rPr lang="zh-CN" altLang="zh-CN" sz="16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中传统二维平面覆盖方法应用于三维空间存在应用复杂度高、覆盖率低、生命周期短的问题</a:t>
            </a:r>
            <a:r>
              <a:rPr lang="zh-CN" altLang="en-US" sz="16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6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提出了一种基于</a:t>
            </a:r>
            <a:r>
              <a:rPr lang="en-US" altLang="zh-CN" sz="16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3D-Voronoi</a:t>
            </a:r>
            <a:r>
              <a:rPr lang="zh-CN" altLang="zh-CN" sz="16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划分和</a:t>
            </a:r>
            <a:r>
              <a:rPr lang="zh-CN" altLang="en-US" sz="16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改进</a:t>
            </a:r>
            <a:r>
              <a:rPr lang="en-US" altLang="zh-CN" sz="16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K-means</a:t>
            </a:r>
            <a:r>
              <a:rPr lang="zh-CN" altLang="zh-CN" sz="16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算法的节能覆盖优化方法</a:t>
            </a:r>
            <a:r>
              <a:rPr lang="en-US" altLang="zh-CN" sz="16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VIKECE-3D</a:t>
            </a:r>
            <a:r>
              <a:rPr lang="zh-CN" altLang="en-US" sz="16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6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indent="0" algn="just">
              <a:lnSpc>
                <a:spcPct val="130000"/>
              </a:lnSpc>
              <a:buFont typeface="Arial" panose="020B0604020202020204" pitchFamily="34" charset="0"/>
              <a:buNone/>
            </a:pPr>
            <a:r>
              <a:rPr lang="zh-CN" altLang="en-US" sz="16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适用场景：</a:t>
            </a:r>
            <a:r>
              <a:rPr lang="zh-CN" altLang="zh-CN"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野外三维部署场景</a:t>
            </a:r>
            <a:endParaRPr lang="en-US" altLang="zh-CN"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2" name="图示 1"/>
          <p:cNvGraphicFramePr/>
          <p:nvPr>
            <p:extLst>
              <p:ext uri="{D42A27DB-BD31-4B8C-83A1-F6EECF244321}">
                <p14:modId xmlns:p14="http://schemas.microsoft.com/office/powerpoint/2010/main" val="4069874101"/>
              </p:ext>
            </p:extLst>
          </p:nvPr>
        </p:nvGraphicFramePr>
        <p:xfrm>
          <a:off x="4283968" y="805618"/>
          <a:ext cx="4752528" cy="420985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 name="图片 6">
            <a:extLst>
              <a:ext uri="{FF2B5EF4-FFF2-40B4-BE49-F238E27FC236}">
                <a16:creationId xmlns:a16="http://schemas.microsoft.com/office/drawing/2014/main" id="{10C13A78-D899-45A2-8273-EF21AC1CF61F}"/>
              </a:ext>
            </a:extLst>
          </p:cNvPr>
          <p:cNvPicPr>
            <a:picLocks noChangeAspect="1"/>
          </p:cNvPicPr>
          <p:nvPr/>
        </p:nvPicPr>
        <p:blipFill rotWithShape="1">
          <a:blip r:embed="rId9"/>
          <a:srcRect l="15468" r="12484"/>
          <a:stretch/>
        </p:blipFill>
        <p:spPr>
          <a:xfrm>
            <a:off x="1907704" y="878371"/>
            <a:ext cx="2075006" cy="2160000"/>
          </a:xfrm>
          <a:prstGeom prst="rect">
            <a:avLst/>
          </a:prstGeom>
        </p:spPr>
      </p:pic>
      <p:pic>
        <p:nvPicPr>
          <p:cNvPr id="6" name="图片 5">
            <a:extLst>
              <a:ext uri="{FF2B5EF4-FFF2-40B4-BE49-F238E27FC236}">
                <a16:creationId xmlns:a16="http://schemas.microsoft.com/office/drawing/2014/main" id="{D99DAD56-800B-637B-21A4-3D48A3D63768}"/>
              </a:ext>
            </a:extLst>
          </p:cNvPr>
          <p:cNvPicPr>
            <a:picLocks noChangeAspect="1"/>
          </p:cNvPicPr>
          <p:nvPr/>
        </p:nvPicPr>
        <p:blipFill>
          <a:blip r:embed="rId10"/>
          <a:stretch>
            <a:fillRect/>
          </a:stretch>
        </p:blipFill>
        <p:spPr>
          <a:xfrm>
            <a:off x="4283968" y="1762090"/>
            <a:ext cx="2644818" cy="1529740"/>
          </a:xfrm>
          <a:prstGeom prst="rect">
            <a:avLst/>
          </a:prstGeom>
        </p:spPr>
      </p:pic>
      <p:pic>
        <p:nvPicPr>
          <p:cNvPr id="9" name="图片 8">
            <a:extLst>
              <a:ext uri="{FF2B5EF4-FFF2-40B4-BE49-F238E27FC236}">
                <a16:creationId xmlns:a16="http://schemas.microsoft.com/office/drawing/2014/main" id="{D45151E9-6A35-97B1-A69C-5C1FB0E50D7F}"/>
              </a:ext>
            </a:extLst>
          </p:cNvPr>
          <p:cNvPicPr>
            <a:picLocks noChangeAspect="1"/>
          </p:cNvPicPr>
          <p:nvPr/>
        </p:nvPicPr>
        <p:blipFill>
          <a:blip r:embed="rId11"/>
          <a:stretch>
            <a:fillRect/>
          </a:stretch>
        </p:blipFill>
        <p:spPr>
          <a:xfrm>
            <a:off x="4459844" y="4678882"/>
            <a:ext cx="4400776" cy="400071"/>
          </a:xfrm>
          <a:prstGeom prst="rect">
            <a:avLst/>
          </a:prstGeom>
        </p:spPr>
      </p:pic>
      <p:pic>
        <p:nvPicPr>
          <p:cNvPr id="11" name="图片 10">
            <a:extLst>
              <a:ext uri="{FF2B5EF4-FFF2-40B4-BE49-F238E27FC236}">
                <a16:creationId xmlns:a16="http://schemas.microsoft.com/office/drawing/2014/main" id="{79034057-428D-C6EE-AC9F-08153D94E26A}"/>
              </a:ext>
            </a:extLst>
          </p:cNvPr>
          <p:cNvPicPr>
            <a:picLocks noChangeAspect="1"/>
          </p:cNvPicPr>
          <p:nvPr/>
        </p:nvPicPr>
        <p:blipFill>
          <a:blip r:embed="rId12"/>
          <a:stretch>
            <a:fillRect/>
          </a:stretch>
        </p:blipFill>
        <p:spPr>
          <a:xfrm>
            <a:off x="4860032" y="3798562"/>
            <a:ext cx="952683" cy="504000"/>
          </a:xfrm>
          <a:prstGeom prst="rect">
            <a:avLst/>
          </a:prstGeom>
        </p:spPr>
      </p:pic>
      <p:pic>
        <p:nvPicPr>
          <p:cNvPr id="13" name="图片 12">
            <a:extLst>
              <a:ext uri="{FF2B5EF4-FFF2-40B4-BE49-F238E27FC236}">
                <a16:creationId xmlns:a16="http://schemas.microsoft.com/office/drawing/2014/main" id="{8FAAC4AB-8F4F-11B7-29D9-7A0B392CA332}"/>
              </a:ext>
            </a:extLst>
          </p:cNvPr>
          <p:cNvPicPr>
            <a:picLocks noChangeAspect="1"/>
          </p:cNvPicPr>
          <p:nvPr/>
        </p:nvPicPr>
        <p:blipFill>
          <a:blip r:embed="rId13"/>
          <a:stretch>
            <a:fillRect/>
          </a:stretch>
        </p:blipFill>
        <p:spPr>
          <a:xfrm>
            <a:off x="7020272" y="3220486"/>
            <a:ext cx="1469620" cy="1080000"/>
          </a:xfrm>
          <a:prstGeom prst="rect">
            <a:avLst/>
          </a:prstGeom>
        </p:spPr>
      </p:pic>
      <p:pic>
        <p:nvPicPr>
          <p:cNvPr id="15" name="图片 14">
            <a:extLst>
              <a:ext uri="{FF2B5EF4-FFF2-40B4-BE49-F238E27FC236}">
                <a16:creationId xmlns:a16="http://schemas.microsoft.com/office/drawing/2014/main" id="{5B77E790-FBE9-36AF-024B-4F6AB34117EF}"/>
              </a:ext>
            </a:extLst>
          </p:cNvPr>
          <p:cNvPicPr>
            <a:picLocks noChangeAspect="1"/>
          </p:cNvPicPr>
          <p:nvPr/>
        </p:nvPicPr>
        <p:blipFill>
          <a:blip r:embed="rId14"/>
          <a:stretch>
            <a:fillRect/>
          </a:stretch>
        </p:blipFill>
        <p:spPr>
          <a:xfrm>
            <a:off x="6335361" y="1903500"/>
            <a:ext cx="2560737" cy="1080000"/>
          </a:xfrm>
          <a:prstGeom prst="rect">
            <a:avLst/>
          </a:prstGeom>
        </p:spPr>
      </p:pic>
    </p:spTree>
    <p:extLst>
      <p:ext uri="{BB962C8B-B14F-4D97-AF65-F5344CB8AC3E}">
        <p14:creationId xmlns:p14="http://schemas.microsoft.com/office/powerpoint/2010/main" val="1742771772"/>
      </p:ext>
    </p:extLst>
  </p:cSld>
  <p:clrMapOvr>
    <a:masterClrMapping/>
  </p:clrMapOvr>
  <mc:AlternateContent xmlns:mc="http://schemas.openxmlformats.org/markup-compatibility/2006" xmlns:p14="http://schemas.microsoft.com/office/powerpoint/2010/main">
    <mc:Choice Requires="p14">
      <p:transition p14:dur="0" advTm="7935"/>
    </mc:Choice>
    <mc:Fallback xmlns="">
      <p:transition advTm="79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randombar(horizontal)">
                                      <p:cBhvr>
                                        <p:cTn id="13" dur="500"/>
                                        <p:tgtEl>
                                          <p:spTgt spid="17"/>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randombar(horizontal)">
                                      <p:cBhvr>
                                        <p:cTn id="16" dur="500"/>
                                        <p:tgtEl>
                                          <p:spTgt spid="2"/>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randombar(horizontal)">
                                      <p:cBhvr>
                                        <p:cTn id="19" dur="500"/>
                                        <p:tgtEl>
                                          <p:spTgt spid="3"/>
                                        </p:tgtEl>
                                      </p:cBhvr>
                                    </p:animEffect>
                                  </p:childTnLst>
                                </p:cTn>
                              </p:par>
                              <p:par>
                                <p:cTn id="20" presetID="14" presetClass="entr" presetSubtype="1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randombar(horizontal)">
                                      <p:cBhvr>
                                        <p:cTn id="22" dur="500"/>
                                        <p:tgtEl>
                                          <p:spTgt spid="6"/>
                                        </p:tgtEl>
                                      </p:cBhvr>
                                    </p:animEffect>
                                  </p:childTnLst>
                                </p:cTn>
                              </p:par>
                              <p:par>
                                <p:cTn id="23" presetID="14" presetClass="entr" presetSubtype="1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randombar(horizontal)">
                                      <p:cBhvr>
                                        <p:cTn id="25" dur="500"/>
                                        <p:tgtEl>
                                          <p:spTgt spid="9"/>
                                        </p:tgtEl>
                                      </p:cBhvr>
                                    </p:animEffect>
                                  </p:childTnLst>
                                </p:cTn>
                              </p:par>
                              <p:par>
                                <p:cTn id="26" presetID="14" presetClass="entr" presetSubtype="1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randombar(horizontal)">
                                      <p:cBhvr>
                                        <p:cTn id="31" dur="500"/>
                                        <p:tgtEl>
                                          <p:spTgt spid="13"/>
                                        </p:tgtEl>
                                      </p:cBhvr>
                                    </p:animEffect>
                                  </p:childTnLst>
                                </p:cTn>
                              </p:par>
                              <p:par>
                                <p:cTn id="32" presetID="14" presetClass="entr" presetSubtype="1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randombar(horizontal)">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p:bldGraphic spid="2" grpId="0">
        <p:bldAsOne/>
      </p:bldGraphic>
    </p:bld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aceb6617-245c-426c-a58f-c2944030aac6"/>
  <p:tag name="COMMONDATA" val="eyJoZGlkIjoiMGRmNzRhZjFhOTBiNjZjOWJjNmE1Y2FhZGI0ZTUxMWIifQ=="/>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透明">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经典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透明">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emplate>
  <TotalTime>2362</TotalTime>
  <Words>4048</Words>
  <Application>Microsoft Office PowerPoint</Application>
  <PresentationFormat>全屏显示(16:9)</PresentationFormat>
  <Paragraphs>354</Paragraphs>
  <Slides>25</Slides>
  <Notes>25</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25</vt:i4>
      </vt:variant>
    </vt:vector>
  </HeadingPairs>
  <TitlesOfParts>
    <vt:vector size="39" baseType="lpstr">
      <vt:lpstr>Söhne</vt:lpstr>
      <vt:lpstr>等线</vt:lpstr>
      <vt:lpstr>华文楷体</vt:lpstr>
      <vt:lpstr>楷体</vt:lpstr>
      <vt:lpstr>宋体</vt:lpstr>
      <vt:lpstr>微软雅黑</vt:lpstr>
      <vt:lpstr>微软雅黑 Light</vt:lpstr>
      <vt:lpstr>Arial</vt:lpstr>
      <vt:lpstr>Calibri</vt:lpstr>
      <vt:lpstr>Cambria Math</vt:lpstr>
      <vt:lpstr>Segoe UI</vt:lpstr>
      <vt:lpstr>Times New Roman</vt:lpstr>
      <vt:lpstr>Wingdings</vt:lpstr>
      <vt:lpstr>透明</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熊猫办公PPT</dc:title>
  <dc:creator>熊猫办公</dc:creator>
  <cp:lastModifiedBy>保永 郭</cp:lastModifiedBy>
  <cp:revision>849</cp:revision>
  <dcterms:created xsi:type="dcterms:W3CDTF">2015-12-11T17:46:00Z</dcterms:created>
  <dcterms:modified xsi:type="dcterms:W3CDTF">2024-07-15T09:35:56Z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EA89F56C095348EC92B956CD60D2C62D</vt:lpwstr>
  </property>
</Properties>
</file>