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74" r:id="rId2"/>
    <p:sldId id="277" r:id="rId3"/>
    <p:sldId id="273" r:id="rId4"/>
    <p:sldId id="269" r:id="rId5"/>
    <p:sldId id="270" r:id="rId6"/>
    <p:sldId id="271" r:id="rId7"/>
    <p:sldId id="272" r:id="rId8"/>
    <p:sldId id="256" r:id="rId9"/>
    <p:sldId id="275" r:id="rId10"/>
    <p:sldId id="268" r:id="rId11"/>
    <p:sldId id="265" r:id="rId12"/>
    <p:sldId id="267" r:id="rId13"/>
    <p:sldId id="264" r:id="rId14"/>
    <p:sldId id="260" r:id="rId15"/>
    <p:sldId id="258" r:id="rId16"/>
    <p:sldId id="257" r:id="rId17"/>
    <p:sldId id="261" r:id="rId18"/>
    <p:sldId id="262" r:id="rId19"/>
    <p:sldId id="263" r:id="rId20"/>
    <p:sldId id="259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/>
    <p:restoredTop sz="94795"/>
  </p:normalViewPr>
  <p:slideViewPr>
    <p:cSldViewPr snapToGrid="0" snapToObjects="1">
      <p:cViewPr>
        <p:scale>
          <a:sx n="160" d="100"/>
          <a:sy n="160" d="100"/>
        </p:scale>
        <p:origin x="144" y="-1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DB517E-114B-C249-AFAA-D9C532BBA493}" type="datetimeFigureOut">
              <a:rPr lang="en-US" smtClean="0"/>
              <a:t>12/5/19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B9EE5-D944-CB40-AD57-BF347D7CD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974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B9EE5-D944-CB40-AD57-BF347D7CD67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928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F74C2-041B-5846-96BE-A72E9A8687E9}" type="datetimeFigureOut">
              <a:rPr lang="en-US" smtClean="0"/>
              <a:t>12/5/19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021B5-E05A-5E4A-9C73-9F1C39DFD7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36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F74C2-041B-5846-96BE-A72E9A8687E9}" type="datetimeFigureOut">
              <a:rPr lang="en-US" smtClean="0"/>
              <a:t>12/5/19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021B5-E05A-5E4A-9C73-9F1C39DFD7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613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F74C2-041B-5846-96BE-A72E9A8687E9}" type="datetimeFigureOut">
              <a:rPr lang="en-US" smtClean="0"/>
              <a:t>12/5/19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021B5-E05A-5E4A-9C73-9F1C39DFD7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919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F74C2-041B-5846-96BE-A72E9A8687E9}" type="datetimeFigureOut">
              <a:rPr lang="en-US" smtClean="0"/>
              <a:t>12/5/19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021B5-E05A-5E4A-9C73-9F1C39DFD7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401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F74C2-041B-5846-96BE-A72E9A8687E9}" type="datetimeFigureOut">
              <a:rPr lang="en-US" smtClean="0"/>
              <a:t>12/5/19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021B5-E05A-5E4A-9C73-9F1C39DFD7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494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F74C2-041B-5846-96BE-A72E9A8687E9}" type="datetimeFigureOut">
              <a:rPr lang="en-US" smtClean="0"/>
              <a:t>12/5/19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021B5-E05A-5E4A-9C73-9F1C39DFD7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780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F74C2-041B-5846-96BE-A72E9A8687E9}" type="datetimeFigureOut">
              <a:rPr lang="en-US" smtClean="0"/>
              <a:t>12/5/19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021B5-E05A-5E4A-9C73-9F1C39DFD7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58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F74C2-041B-5846-96BE-A72E9A8687E9}" type="datetimeFigureOut">
              <a:rPr lang="en-US" smtClean="0"/>
              <a:t>12/5/19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021B5-E05A-5E4A-9C73-9F1C39DFD7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23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F74C2-041B-5846-96BE-A72E9A8687E9}" type="datetimeFigureOut">
              <a:rPr lang="en-US" smtClean="0"/>
              <a:t>12/5/19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021B5-E05A-5E4A-9C73-9F1C39DFD7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18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F74C2-041B-5846-96BE-A72E9A8687E9}" type="datetimeFigureOut">
              <a:rPr lang="en-US" smtClean="0"/>
              <a:t>12/5/19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021B5-E05A-5E4A-9C73-9F1C39DFD7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142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F74C2-041B-5846-96BE-A72E9A8687E9}" type="datetimeFigureOut">
              <a:rPr lang="en-US" smtClean="0"/>
              <a:t>12/5/19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021B5-E05A-5E4A-9C73-9F1C39DFD7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669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F74C2-041B-5846-96BE-A72E9A8687E9}" type="datetimeFigureOut">
              <a:rPr lang="en-US" smtClean="0"/>
              <a:t>12/5/19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021B5-E05A-5E4A-9C73-9F1C39DFD7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78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uobinqiu/go-redis/blob/master/test2.go" TargetMode="External"/><Relationship Id="rId4" Type="http://schemas.openxmlformats.org/officeDocument/2006/relationships/hyperlink" Target="https://github.com/guobinqiu/go-redis/blob/master/test3.go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guobinqiu/go-redis/blob/master/test1.go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redis.io/topics/transactions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hyperlink" Target="https://my.oschina.net/lyyjason/blog/1842002?from=timelin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guobinqiu/go-redis/blob/master/test4.go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doc.redisfans.com/index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585" y="2672868"/>
            <a:ext cx="8759868" cy="994536"/>
          </a:xfrm>
        </p:spPr>
        <p:txBody>
          <a:bodyPr>
            <a:noAutofit/>
          </a:bodyPr>
          <a:lstStyle/>
          <a:p>
            <a:r>
              <a:rPr lang="en-US" altLang="zh-CN" sz="9600" dirty="0" err="1" smtClean="0"/>
              <a:t>Redis</a:t>
            </a:r>
            <a:r>
              <a:rPr lang="zh-CN" altLang="en-US" sz="9600" dirty="0" smtClean="0"/>
              <a:t>从入门到放弃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000967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759868" cy="994536"/>
          </a:xfrm>
        </p:spPr>
        <p:txBody>
          <a:bodyPr/>
          <a:lstStyle/>
          <a:p>
            <a:r>
              <a:rPr lang="en-US" dirty="0" err="1" smtClean="0"/>
              <a:t>Redis</a:t>
            </a:r>
            <a:r>
              <a:rPr lang="zh-CN" altLang="en-US" dirty="0" smtClean="0"/>
              <a:t>保存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en-US" altLang="zh-CN" dirty="0" smtClean="0"/>
              <a:t>RDB</a:t>
            </a:r>
            <a:endParaRPr lang="zh-CN" altLang="en-US" dirty="0" smtClean="0"/>
          </a:p>
          <a:p>
            <a:pPr marL="457200" indent="-457200" algn="l">
              <a:buAutoNum type="arabicPeriod"/>
            </a:pPr>
            <a:r>
              <a:rPr lang="en-US" altLang="zh-CN" dirty="0" smtClean="0"/>
              <a:t>AOF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7420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759868" cy="994536"/>
          </a:xfrm>
        </p:spPr>
        <p:txBody>
          <a:bodyPr/>
          <a:lstStyle/>
          <a:p>
            <a:r>
              <a:rPr lang="en-US" dirty="0" err="1" smtClean="0"/>
              <a:t>Redis</a:t>
            </a:r>
            <a:r>
              <a:rPr lang="zh-CN" altLang="en-US" dirty="0" smtClean="0"/>
              <a:t>保存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RDB</a:t>
            </a:r>
            <a:endParaRPr lang="zh-CN" altLang="en-US" dirty="0" smtClean="0"/>
          </a:p>
          <a:p>
            <a:pPr algn="l"/>
            <a:endParaRPr lang="zh-CN" altLang="en-US" dirty="0"/>
          </a:p>
          <a:p>
            <a:pPr algn="l" latinLnBrk="1"/>
            <a:r>
              <a:rPr lang="en-US" dirty="0"/>
              <a:t>save 900 </a:t>
            </a:r>
            <a:r>
              <a:rPr lang="en-US" dirty="0" smtClean="0"/>
              <a:t>1</a:t>
            </a:r>
            <a:r>
              <a:rPr lang="zh-CN" altLang="en-US" dirty="0" smtClean="0"/>
              <a:t> </a:t>
            </a:r>
            <a:r>
              <a:rPr lang="en-US" altLang="zh-CN" dirty="0" smtClean="0"/>
              <a:t>#</a:t>
            </a:r>
            <a:r>
              <a:rPr lang="zh-CN" altLang="en-US" dirty="0"/>
              <a:t> </a:t>
            </a:r>
            <a:r>
              <a:rPr lang="en-US" altLang="zh-CN" dirty="0"/>
              <a:t>900 </a:t>
            </a:r>
            <a:r>
              <a:rPr lang="zh-CN" altLang="en-US" dirty="0"/>
              <a:t>秒（</a:t>
            </a:r>
            <a:r>
              <a:rPr lang="en-US" altLang="zh-CN" dirty="0"/>
              <a:t>15 </a:t>
            </a:r>
            <a:r>
              <a:rPr lang="zh-CN" altLang="en-US" dirty="0"/>
              <a:t>分钟）内有 </a:t>
            </a:r>
            <a:r>
              <a:rPr lang="en-US" altLang="zh-CN" dirty="0"/>
              <a:t>1 </a:t>
            </a:r>
            <a:r>
              <a:rPr lang="zh-CN" altLang="en-US" dirty="0"/>
              <a:t>个更改</a:t>
            </a:r>
            <a:endParaRPr lang="en-US" dirty="0"/>
          </a:p>
          <a:p>
            <a:pPr algn="l" latinLnBrk="1"/>
            <a:r>
              <a:rPr lang="en-US" dirty="0"/>
              <a:t>save 300 </a:t>
            </a:r>
            <a:r>
              <a:rPr lang="en-US" dirty="0" smtClean="0"/>
              <a:t>10</a:t>
            </a:r>
            <a:r>
              <a:rPr lang="zh-CN" altLang="en-US" dirty="0" smtClean="0"/>
              <a:t> </a:t>
            </a:r>
            <a:r>
              <a:rPr lang="en-US" altLang="zh-CN" dirty="0" smtClean="0"/>
              <a:t>#</a:t>
            </a:r>
            <a:r>
              <a:rPr lang="zh-CN" altLang="en-US" dirty="0" smtClean="0"/>
              <a:t> </a:t>
            </a:r>
            <a:r>
              <a:rPr lang="en-US" altLang="zh-CN" dirty="0"/>
              <a:t>300 </a:t>
            </a:r>
            <a:r>
              <a:rPr lang="zh-CN" altLang="en-US" dirty="0"/>
              <a:t>秒（</a:t>
            </a:r>
            <a:r>
              <a:rPr lang="en-US" altLang="zh-CN" dirty="0"/>
              <a:t>5 </a:t>
            </a:r>
            <a:r>
              <a:rPr lang="zh-CN" altLang="en-US" dirty="0"/>
              <a:t>分钟）内有 </a:t>
            </a:r>
            <a:r>
              <a:rPr lang="en-US" altLang="zh-CN" dirty="0"/>
              <a:t>10 </a:t>
            </a:r>
            <a:r>
              <a:rPr lang="zh-CN" altLang="en-US" dirty="0"/>
              <a:t>个更改</a:t>
            </a:r>
            <a:endParaRPr lang="en-US" dirty="0"/>
          </a:p>
          <a:p>
            <a:pPr algn="l" latinLnBrk="1"/>
            <a:r>
              <a:rPr lang="en-US" dirty="0"/>
              <a:t>save 60 </a:t>
            </a:r>
            <a:r>
              <a:rPr lang="en-US" dirty="0" smtClean="0"/>
              <a:t>10000</a:t>
            </a:r>
            <a:r>
              <a:rPr lang="zh-CN" altLang="en-US" dirty="0" smtClean="0"/>
              <a:t> </a:t>
            </a:r>
            <a:r>
              <a:rPr lang="en-US" altLang="zh-CN" dirty="0" smtClean="0"/>
              <a:t>#</a:t>
            </a:r>
            <a:r>
              <a:rPr lang="zh-CN" altLang="en-US" dirty="0"/>
              <a:t>  </a:t>
            </a:r>
            <a:r>
              <a:rPr lang="en-US" altLang="zh-CN" dirty="0"/>
              <a:t>60 </a:t>
            </a:r>
            <a:r>
              <a:rPr lang="zh-CN" altLang="en-US" dirty="0"/>
              <a:t>秒内有 </a:t>
            </a:r>
            <a:r>
              <a:rPr lang="en-US" altLang="zh-CN" dirty="0"/>
              <a:t>10000 </a:t>
            </a:r>
            <a:r>
              <a:rPr lang="zh-CN" altLang="en-US" dirty="0"/>
              <a:t>个</a:t>
            </a:r>
            <a:r>
              <a:rPr lang="zh-CN" altLang="en-US" dirty="0" smtClean="0"/>
              <a:t>更改</a:t>
            </a:r>
            <a:endParaRPr lang="en-US" dirty="0"/>
          </a:p>
          <a:p>
            <a:pPr algn="l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20630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759868" cy="994536"/>
          </a:xfrm>
        </p:spPr>
        <p:txBody>
          <a:bodyPr/>
          <a:lstStyle/>
          <a:p>
            <a:r>
              <a:rPr lang="en-US" dirty="0" err="1" smtClean="0"/>
              <a:t>Redis</a:t>
            </a:r>
            <a:r>
              <a:rPr lang="zh-CN" altLang="en-US" dirty="0" smtClean="0"/>
              <a:t>保存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altLang="zh-CN" dirty="0" smtClean="0"/>
              <a:t>AOF </a:t>
            </a:r>
          </a:p>
          <a:p>
            <a:pPr algn="l"/>
            <a:r>
              <a:rPr lang="en-US" dirty="0" err="1" smtClean="0"/>
              <a:t>appendonly</a:t>
            </a:r>
            <a:r>
              <a:rPr lang="en-US" dirty="0" smtClean="0"/>
              <a:t> </a:t>
            </a:r>
            <a:r>
              <a:rPr lang="en-US" altLang="zh-CN" dirty="0" smtClean="0"/>
              <a:t>yes</a:t>
            </a:r>
            <a:endParaRPr lang="zh-CN" altLang="en-US" dirty="0" smtClean="0"/>
          </a:p>
          <a:p>
            <a:pPr algn="l"/>
            <a:r>
              <a:rPr lang="en-US" dirty="0" err="1"/>
              <a:t>appendfilename</a:t>
            </a:r>
            <a:r>
              <a:rPr lang="en-US" dirty="0"/>
              <a:t> </a:t>
            </a:r>
            <a:r>
              <a:rPr lang="en-US" dirty="0" err="1" smtClean="0"/>
              <a:t>appendonly.aof</a:t>
            </a:r>
            <a:endParaRPr lang="zh-CN" altLang="en-US" dirty="0" smtClean="0"/>
          </a:p>
          <a:p>
            <a:pPr algn="l"/>
            <a:r>
              <a:rPr lang="en-US" dirty="0" err="1"/>
              <a:t>a</a:t>
            </a:r>
            <a:r>
              <a:rPr lang="en-US" dirty="0" err="1" smtClean="0"/>
              <a:t>ppendfsync</a:t>
            </a:r>
            <a:r>
              <a:rPr lang="en-US" dirty="0" smtClean="0"/>
              <a:t> [</a:t>
            </a:r>
            <a:r>
              <a:rPr lang="en-US" dirty="0" err="1" smtClean="0"/>
              <a:t>everysec</a:t>
            </a:r>
            <a:r>
              <a:rPr lang="en-US" dirty="0" smtClean="0"/>
              <a:t>, always, no]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65862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759868" cy="994536"/>
          </a:xfrm>
        </p:spPr>
        <p:txBody>
          <a:bodyPr/>
          <a:lstStyle/>
          <a:p>
            <a:r>
              <a:rPr lang="en-US" dirty="0" err="1" smtClean="0"/>
              <a:t>Redis</a:t>
            </a:r>
            <a:r>
              <a:rPr lang="zh-CN" altLang="en-US" dirty="0" smtClean="0"/>
              <a:t> </a:t>
            </a:r>
            <a:r>
              <a:rPr lang="en-US" altLang="zh-CN" dirty="0" smtClean="0"/>
              <a:t>I/O</a:t>
            </a:r>
            <a:r>
              <a:rPr lang="zh-CN" altLang="en-US" dirty="0" smtClean="0"/>
              <a:t>模型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 algn="l">
              <a:buAutoNum type="arabicPeriod"/>
            </a:pPr>
            <a:r>
              <a:rPr lang="en-US" altLang="zh-CN" dirty="0" err="1" smtClean="0"/>
              <a:t>Redis</a:t>
            </a:r>
            <a:r>
              <a:rPr lang="zh-CN" altLang="en-US" dirty="0" smtClean="0"/>
              <a:t>多线程？单线程？</a:t>
            </a:r>
          </a:p>
          <a:p>
            <a:pPr marL="457200" indent="-457200" algn="l">
              <a:buAutoNum type="arabicPeriod"/>
            </a:pPr>
            <a:r>
              <a:rPr lang="zh-CN" altLang="en-US" dirty="0" smtClean="0"/>
              <a:t>什么是多线程？</a:t>
            </a:r>
          </a:p>
          <a:p>
            <a:pPr marL="457200" indent="-457200" algn="l">
              <a:buAutoNum type="arabicPeriod"/>
            </a:pPr>
            <a:r>
              <a:rPr lang="zh-CN" altLang="en-US" dirty="0" smtClean="0"/>
              <a:t>什么是单线程？</a:t>
            </a:r>
          </a:p>
          <a:p>
            <a:pPr marL="457200" indent="-457200" algn="l">
              <a:buAutoNum type="arabicPeriod"/>
            </a:pPr>
            <a:r>
              <a:rPr lang="zh-CN" altLang="en-US" dirty="0" smtClean="0"/>
              <a:t>什么是线程安全？</a:t>
            </a:r>
            <a:endParaRPr lang="en-US" altLang="zh-CN" dirty="0" smtClean="0"/>
          </a:p>
          <a:p>
            <a:pPr marL="457200" indent="-457200" algn="l">
              <a:buAutoNum type="arabicPeriod"/>
            </a:pPr>
            <a:r>
              <a:rPr lang="zh-CN" altLang="en-US" dirty="0" smtClean="0"/>
              <a:t>什么是协程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843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759868" cy="994536"/>
          </a:xfrm>
        </p:spPr>
        <p:txBody>
          <a:bodyPr/>
          <a:lstStyle/>
          <a:p>
            <a:r>
              <a:rPr lang="en-US" dirty="0" err="1" smtClean="0"/>
              <a:t>Redis</a:t>
            </a:r>
            <a:r>
              <a:rPr lang="zh-CN" altLang="en-US" dirty="0" smtClean="0"/>
              <a:t>单线程陷阱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github.com/guobinqiu/go-redis/blob/master/test1.go</a:t>
            </a:r>
            <a:r>
              <a:rPr lang="zh-CN" altLang="en-US" dirty="0" smtClean="0"/>
              <a:t> （错误场景）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github.com/guobinqiu/go-redis/blob/master/test2.go</a:t>
            </a:r>
            <a:r>
              <a:rPr lang="zh-CN" altLang="en-US" dirty="0" smtClean="0"/>
              <a:t> （事务方案）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github.com/guobinqiu/go-redis/blob/master/test3.go</a:t>
            </a:r>
            <a:r>
              <a:rPr lang="zh-CN" altLang="en-US" dirty="0" smtClean="0"/>
              <a:t>（原子操作）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193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759868" cy="994536"/>
          </a:xfrm>
        </p:spPr>
        <p:txBody>
          <a:bodyPr/>
          <a:lstStyle/>
          <a:p>
            <a:r>
              <a:rPr lang="en-US" dirty="0" err="1" smtClean="0"/>
              <a:t>Redis</a:t>
            </a:r>
            <a:r>
              <a:rPr lang="zh-CN" altLang="en-US" dirty="0" smtClean="0"/>
              <a:t>事务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lang="en-US" altLang="zh-CN" dirty="0" smtClean="0"/>
              <a:t>1.DISCARD</a:t>
            </a:r>
          </a:p>
          <a:p>
            <a:pPr algn="l"/>
            <a:r>
              <a:rPr lang="en-US" dirty="0" smtClean="0"/>
              <a:t>2.EXEC</a:t>
            </a:r>
            <a:endParaRPr lang="en-US" dirty="0"/>
          </a:p>
          <a:p>
            <a:pPr algn="l"/>
            <a:r>
              <a:rPr lang="en-US" dirty="0" smtClean="0"/>
              <a:t>3.MUTLI</a:t>
            </a:r>
          </a:p>
          <a:p>
            <a:pPr algn="l"/>
            <a:r>
              <a:rPr lang="en-US" dirty="0" smtClean="0"/>
              <a:t>4.UNWATCH</a:t>
            </a:r>
          </a:p>
          <a:p>
            <a:pPr algn="l"/>
            <a:r>
              <a:rPr lang="en-US" dirty="0" smtClean="0"/>
              <a:t>5.WATCH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49686" y="5878286"/>
            <a:ext cx="34822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https://redis.io/topics/transactions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47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759868" cy="994536"/>
          </a:xfrm>
        </p:spPr>
        <p:txBody>
          <a:bodyPr/>
          <a:lstStyle/>
          <a:p>
            <a:r>
              <a:rPr lang="en-US" dirty="0" err="1" smtClean="0"/>
              <a:t>Redis</a:t>
            </a:r>
            <a:r>
              <a:rPr lang="zh-CN" altLang="en-US" dirty="0" smtClean="0"/>
              <a:t>集群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zh-CN" altLang="en-US" dirty="0"/>
              <a:t>主</a:t>
            </a:r>
            <a:r>
              <a:rPr lang="zh-CN" altLang="en-US" dirty="0" smtClean="0"/>
              <a:t>从（</a:t>
            </a:r>
            <a:r>
              <a:rPr lang="en-US" altLang="zh-CN" dirty="0" smtClean="0"/>
              <a:t>master/slave</a:t>
            </a:r>
            <a:r>
              <a:rPr lang="zh-CN" altLang="en-US" dirty="0" smtClean="0"/>
              <a:t>）模式</a:t>
            </a:r>
          </a:p>
          <a:p>
            <a:pPr marL="457200" indent="-457200" algn="l">
              <a:buAutoNum type="arabicPeriod"/>
            </a:pPr>
            <a:r>
              <a:rPr lang="zh-CN" altLang="en-US" dirty="0" smtClean="0"/>
              <a:t>哨兵（</a:t>
            </a:r>
            <a:r>
              <a:rPr lang="en-US" dirty="0"/>
              <a:t>sentinel</a:t>
            </a:r>
            <a:r>
              <a:rPr lang="zh-CN" altLang="en-US" dirty="0" smtClean="0"/>
              <a:t>）模式</a:t>
            </a:r>
          </a:p>
          <a:p>
            <a:pPr marL="457200" indent="-457200" algn="l">
              <a:buAutoNum type="arabicPeriod"/>
            </a:pPr>
            <a:r>
              <a:rPr lang="zh-CN" altLang="en-US" dirty="0" smtClean="0"/>
              <a:t>集群（</a:t>
            </a:r>
            <a:r>
              <a:rPr lang="en-US" altLang="zh-CN" dirty="0" smtClean="0"/>
              <a:t>cluster</a:t>
            </a:r>
            <a:r>
              <a:rPr lang="zh-CN" altLang="en-US" dirty="0" smtClean="0"/>
              <a:t>）模式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352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759868" cy="994536"/>
          </a:xfrm>
        </p:spPr>
        <p:txBody>
          <a:bodyPr/>
          <a:lstStyle/>
          <a:p>
            <a:r>
              <a:rPr lang="en-US" dirty="0" err="1" smtClean="0"/>
              <a:t>Redis</a:t>
            </a:r>
            <a:r>
              <a:rPr lang="zh-CN" altLang="en-US" dirty="0" smtClean="0"/>
              <a:t>集群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66900" y="2248735"/>
            <a:ext cx="7783286" cy="49643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主从（</a:t>
            </a:r>
            <a:r>
              <a:rPr lang="en-US" altLang="zh-CN" dirty="0" smtClean="0"/>
              <a:t>master/slave</a:t>
            </a:r>
            <a:r>
              <a:rPr lang="zh-CN" altLang="en-US" dirty="0" smtClean="0"/>
              <a:t>）模式</a:t>
            </a:r>
            <a:endParaRPr lang="en-US" altLang="zh-CN" dirty="0" smtClean="0"/>
          </a:p>
          <a:p>
            <a:pPr marL="457200" indent="-457200">
              <a:buAutoNum type="arabicPeriod"/>
            </a:pPr>
            <a:endParaRPr lang="en-US" altLang="zh-CN" dirty="0"/>
          </a:p>
          <a:p>
            <a:pPr marL="457200" indent="-457200">
              <a:buAutoNum type="arabicPeriod"/>
            </a:pPr>
            <a:endParaRPr lang="zh-CN" alt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0" y="3037114"/>
            <a:ext cx="2832100" cy="3429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757" y="3037114"/>
            <a:ext cx="6083300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200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759868" cy="994536"/>
          </a:xfrm>
        </p:spPr>
        <p:txBody>
          <a:bodyPr/>
          <a:lstStyle/>
          <a:p>
            <a:r>
              <a:rPr lang="en-US" dirty="0" err="1" smtClean="0"/>
              <a:t>Redis</a:t>
            </a:r>
            <a:r>
              <a:rPr lang="zh-CN" altLang="en-US" dirty="0" smtClean="0"/>
              <a:t>集群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66900" y="2248735"/>
            <a:ext cx="7783286" cy="49643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哨兵（</a:t>
            </a:r>
            <a:r>
              <a:rPr lang="en-US" dirty="0" smtClean="0"/>
              <a:t>sentinel</a:t>
            </a:r>
            <a:r>
              <a:rPr lang="zh-CN" altLang="en-US" dirty="0" smtClean="0"/>
              <a:t>）模式</a:t>
            </a:r>
          </a:p>
          <a:p>
            <a:pPr marL="457200" indent="-457200">
              <a:buAutoNum type="arabicPeriod"/>
            </a:pPr>
            <a:endParaRPr lang="en-US" altLang="zh-CN" dirty="0"/>
          </a:p>
          <a:p>
            <a:pPr marL="457200" indent="-457200">
              <a:buAutoNum type="arabicPeriod"/>
            </a:pPr>
            <a:endParaRPr lang="zh-CN" alt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485" y="2877004"/>
            <a:ext cx="6276085" cy="3746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574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759868" cy="994536"/>
          </a:xfrm>
        </p:spPr>
        <p:txBody>
          <a:bodyPr/>
          <a:lstStyle/>
          <a:p>
            <a:r>
              <a:rPr lang="en-US" dirty="0" err="1" smtClean="0"/>
              <a:t>Redis</a:t>
            </a:r>
            <a:r>
              <a:rPr lang="zh-CN" altLang="en-US" dirty="0" smtClean="0"/>
              <a:t>集群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66900" y="2248735"/>
            <a:ext cx="7783286" cy="49643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集群（</a:t>
            </a:r>
            <a:r>
              <a:rPr lang="en-US" altLang="zh-CN" dirty="0" smtClean="0"/>
              <a:t>cluster</a:t>
            </a:r>
            <a:r>
              <a:rPr lang="zh-CN" altLang="en-US" dirty="0" smtClean="0"/>
              <a:t>）模式</a:t>
            </a:r>
            <a:endParaRPr lang="en-US" dirty="0" smtClean="0"/>
          </a:p>
          <a:p>
            <a:pPr marL="457200" indent="-457200">
              <a:buAutoNum type="arabicPeriod"/>
            </a:pPr>
            <a:endParaRPr lang="en-US" altLang="zh-CN" dirty="0"/>
          </a:p>
          <a:p>
            <a:pPr marL="457200" indent="-457200">
              <a:buAutoNum type="arabicPeriod"/>
            </a:pPr>
            <a:endParaRPr lang="zh-CN" alt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272" y="2745168"/>
            <a:ext cx="7278914" cy="33668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63586" y="6531429"/>
            <a:ext cx="6033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https://my.oschina.net/lyyjason/blog/1842002?from=timeline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216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759868" cy="994536"/>
          </a:xfrm>
        </p:spPr>
        <p:txBody>
          <a:bodyPr/>
          <a:lstStyle/>
          <a:p>
            <a:r>
              <a:rPr lang="en-US" dirty="0" err="1" smtClean="0"/>
              <a:t>Redis</a:t>
            </a:r>
            <a:r>
              <a:rPr lang="zh-CN" altLang="en-US" dirty="0" smtClean="0"/>
              <a:t>基本数据类型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 algn="l">
              <a:buAutoNum type="arabicPeriod"/>
            </a:pPr>
            <a:r>
              <a:rPr lang="en-US" altLang="zh-CN" dirty="0" smtClean="0"/>
              <a:t>String</a:t>
            </a:r>
            <a:endParaRPr lang="zh-CN" altLang="en-US" dirty="0" smtClean="0"/>
          </a:p>
          <a:p>
            <a:pPr marL="457200" indent="-457200" algn="l">
              <a:buAutoNum type="arabicPeriod"/>
            </a:pPr>
            <a:r>
              <a:rPr lang="en-US" altLang="zh-CN" dirty="0" smtClean="0"/>
              <a:t>Hash</a:t>
            </a:r>
            <a:endParaRPr lang="zh-CN" altLang="en-US" dirty="0" smtClean="0"/>
          </a:p>
          <a:p>
            <a:pPr marL="457200" indent="-457200" algn="l">
              <a:buAutoNum type="arabicPeriod"/>
            </a:pPr>
            <a:r>
              <a:rPr lang="en-US" altLang="zh-CN" dirty="0" smtClean="0"/>
              <a:t>List</a:t>
            </a:r>
            <a:endParaRPr lang="zh-CN" altLang="en-US" dirty="0" smtClean="0"/>
          </a:p>
          <a:p>
            <a:pPr marL="457200" indent="-457200" algn="l">
              <a:buAutoNum type="arabicPeriod"/>
            </a:pPr>
            <a:r>
              <a:rPr lang="en-US" altLang="zh-CN" dirty="0" smtClean="0"/>
              <a:t>Set</a:t>
            </a:r>
            <a:endParaRPr lang="zh-CN" altLang="en-US" dirty="0" smtClean="0"/>
          </a:p>
          <a:p>
            <a:pPr marL="457200" indent="-457200" algn="l">
              <a:buAutoNum type="arabicPeriod"/>
            </a:pPr>
            <a:r>
              <a:rPr lang="en-US" altLang="zh-CN" dirty="0" smtClean="0"/>
              <a:t>Sorted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Set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907140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759868" cy="994536"/>
          </a:xfrm>
        </p:spPr>
        <p:txBody>
          <a:bodyPr/>
          <a:lstStyle/>
          <a:p>
            <a:r>
              <a:rPr lang="en-US" dirty="0" err="1" smtClean="0"/>
              <a:t>Redis</a:t>
            </a:r>
            <a:r>
              <a:rPr lang="zh-CN" altLang="en-US" dirty="0" smtClean="0"/>
              <a:t>适用场景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4816" y="2818356"/>
            <a:ext cx="9553184" cy="243944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altLang="zh-CN" dirty="0" smtClean="0"/>
              <a:t>1.</a:t>
            </a:r>
            <a:r>
              <a:rPr lang="zh-CN" altLang="en-US" dirty="0" smtClean="0"/>
              <a:t>缓存 （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）</a:t>
            </a:r>
          </a:p>
          <a:p>
            <a:pPr algn="l"/>
            <a:r>
              <a:rPr lang="en-US" altLang="zh-CN" dirty="0" smtClean="0"/>
              <a:t>2.</a:t>
            </a:r>
            <a:r>
              <a:rPr lang="zh-CN" altLang="en-US" dirty="0" smtClean="0"/>
              <a:t>队列（</a:t>
            </a:r>
            <a:r>
              <a:rPr lang="en-US" altLang="zh-CN" dirty="0" smtClean="0"/>
              <a:t>Email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SMS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algn="l"/>
            <a:r>
              <a:rPr lang="en-US" altLang="zh-CN" dirty="0"/>
              <a:t>3</a:t>
            </a:r>
            <a:r>
              <a:rPr lang="en-US" dirty="0" smtClean="0"/>
              <a:t>.</a:t>
            </a:r>
            <a:r>
              <a:rPr lang="zh-CN" altLang="en-US" dirty="0" smtClean="0"/>
              <a:t>发布</a:t>
            </a:r>
            <a:r>
              <a:rPr lang="en-US" altLang="zh-CN" dirty="0" smtClean="0"/>
              <a:t>/</a:t>
            </a:r>
            <a:r>
              <a:rPr lang="zh-CN" altLang="en-US" dirty="0" smtClean="0"/>
              <a:t>订阅（</a:t>
            </a:r>
            <a:r>
              <a:rPr lang="en-US" altLang="zh-CN" dirty="0" smtClean="0"/>
              <a:t>MQ</a:t>
            </a:r>
            <a:r>
              <a:rPr lang="zh-CN" altLang="en-US" dirty="0" smtClean="0"/>
              <a:t>）</a:t>
            </a:r>
            <a:endParaRPr lang="en-US" dirty="0"/>
          </a:p>
          <a:p>
            <a:pPr algn="l"/>
            <a:r>
              <a:rPr lang="en-US" altLang="zh-CN" dirty="0"/>
              <a:t>4</a:t>
            </a:r>
            <a:r>
              <a:rPr lang="en-US" dirty="0" smtClean="0"/>
              <a:t>. </a:t>
            </a:r>
            <a:r>
              <a:rPr lang="zh-CN" altLang="en-US" dirty="0" smtClean="0"/>
              <a:t>限流 （</a:t>
            </a:r>
            <a:r>
              <a:rPr lang="en-US" altLang="zh-CN" dirty="0" err="1" smtClean="0"/>
              <a:t>RateLimit</a:t>
            </a:r>
            <a:r>
              <a:rPr lang="zh-CN" altLang="en-US" dirty="0" smtClean="0"/>
              <a:t>）</a:t>
            </a:r>
            <a:endParaRPr lang="en-US" dirty="0" smtClean="0"/>
          </a:p>
          <a:p>
            <a:pPr algn="l"/>
            <a:r>
              <a:rPr lang="en-US" altLang="zh-CN" dirty="0" smtClean="0"/>
              <a:t>5.</a:t>
            </a:r>
            <a:r>
              <a:rPr lang="zh-CN" altLang="en-US" dirty="0" smtClean="0"/>
              <a:t> 秒杀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github.com/guobinqiu/go-redis/blob/master/test4.go</a:t>
            </a:r>
            <a:endParaRPr lang="zh-CN" altLang="en-US" dirty="0" smtClean="0"/>
          </a:p>
          <a:p>
            <a:pPr algn="l"/>
            <a:r>
              <a:rPr lang="en-US" altLang="zh-CN" dirty="0" smtClean="0"/>
              <a:t>6.</a:t>
            </a:r>
            <a:r>
              <a:rPr lang="zh-CN" altLang="en-US" dirty="0" smtClean="0"/>
              <a:t> 分布式</a:t>
            </a:r>
            <a:r>
              <a:rPr lang="zh-CN" altLang="en-US" dirty="0" smtClean="0"/>
              <a:t>锁</a:t>
            </a:r>
            <a:r>
              <a:rPr lang="en-US" altLang="zh-CN" dirty="0" smtClean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github.com/guobinqiu/go-redis</a:t>
            </a:r>
            <a:r>
              <a:rPr lang="en-US" smtClean="0">
                <a:hlinkClick r:id="rId2"/>
              </a:rPr>
              <a:t>/blob/master/test5.go</a:t>
            </a:r>
            <a:endParaRPr lang="zh-CN" altLang="en-US" dirty="0"/>
          </a:p>
          <a:p>
            <a:pPr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482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759868" cy="994536"/>
          </a:xfrm>
        </p:spPr>
        <p:txBody>
          <a:bodyPr/>
          <a:lstStyle/>
          <a:p>
            <a:r>
              <a:rPr lang="en-US" altLang="zh-CN" dirty="0" smtClean="0"/>
              <a:t>Happy</a:t>
            </a:r>
            <a:r>
              <a:rPr lang="zh-CN" altLang="en-US" dirty="0" smtClean="0"/>
              <a:t> </a:t>
            </a:r>
            <a:r>
              <a:rPr lang="en-US" altLang="zh-CN" dirty="0" smtClean="0"/>
              <a:t>Ending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138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759868" cy="994536"/>
          </a:xfrm>
        </p:spPr>
        <p:txBody>
          <a:bodyPr/>
          <a:lstStyle/>
          <a:p>
            <a:r>
              <a:rPr lang="en-US" dirty="0" err="1" smtClean="0"/>
              <a:t>Redis</a:t>
            </a:r>
            <a:r>
              <a:rPr lang="zh-CN" altLang="en-US" dirty="0"/>
              <a:t>基本数据类型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String</a:t>
            </a:r>
            <a:endParaRPr lang="zh-CN" alt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4142509"/>
            <a:ext cx="9528682" cy="204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886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759868" cy="994536"/>
          </a:xfrm>
        </p:spPr>
        <p:txBody>
          <a:bodyPr/>
          <a:lstStyle/>
          <a:p>
            <a:r>
              <a:rPr lang="en-US" dirty="0" err="1" smtClean="0"/>
              <a:t>Redis</a:t>
            </a:r>
            <a:r>
              <a:rPr lang="zh-CN" altLang="en-US" dirty="0"/>
              <a:t>基本数据类型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Hash</a:t>
            </a:r>
            <a:endParaRPr lang="zh-CN" alt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4121758"/>
            <a:ext cx="9144000" cy="249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626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759868" cy="994536"/>
          </a:xfrm>
        </p:spPr>
        <p:txBody>
          <a:bodyPr/>
          <a:lstStyle/>
          <a:p>
            <a:r>
              <a:rPr lang="en-US" dirty="0" err="1" smtClean="0"/>
              <a:t>Redis</a:t>
            </a:r>
            <a:r>
              <a:rPr lang="zh-CN" altLang="en-US" dirty="0"/>
              <a:t>基本数据类型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List</a:t>
            </a:r>
            <a:endParaRPr lang="zh-CN" alt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078" y="3949160"/>
            <a:ext cx="8939922" cy="261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571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759868" cy="994536"/>
          </a:xfrm>
        </p:spPr>
        <p:txBody>
          <a:bodyPr/>
          <a:lstStyle/>
          <a:p>
            <a:r>
              <a:rPr lang="en-US" dirty="0" err="1" smtClean="0"/>
              <a:t>Redis</a:t>
            </a:r>
            <a:r>
              <a:rPr lang="zh-CN" altLang="en-US" dirty="0"/>
              <a:t>基本数据类型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Set</a:t>
            </a:r>
            <a:endParaRPr lang="zh-CN" alt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423" y="3958771"/>
            <a:ext cx="9110236" cy="257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119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759868" cy="994536"/>
          </a:xfrm>
        </p:spPr>
        <p:txBody>
          <a:bodyPr/>
          <a:lstStyle/>
          <a:p>
            <a:r>
              <a:rPr lang="en-US" dirty="0" err="1" smtClean="0"/>
              <a:t>Redis</a:t>
            </a:r>
            <a:r>
              <a:rPr lang="zh-CN" altLang="en-US" dirty="0"/>
              <a:t>基本数据类型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Sorted Set</a:t>
            </a:r>
            <a:endParaRPr lang="zh-CN" alt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193721"/>
            <a:ext cx="9448799" cy="232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082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759868" cy="994536"/>
          </a:xfrm>
        </p:spPr>
        <p:txBody>
          <a:bodyPr/>
          <a:lstStyle/>
          <a:p>
            <a:r>
              <a:rPr lang="en-US" dirty="0" err="1" smtClean="0"/>
              <a:t>Redis</a:t>
            </a:r>
            <a:r>
              <a:rPr lang="zh-CN" altLang="en-US" dirty="0" smtClean="0"/>
              <a:t>命令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http://doc.redisfans.com/index.html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9763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759868" cy="994536"/>
          </a:xfrm>
        </p:spPr>
        <p:txBody>
          <a:bodyPr/>
          <a:lstStyle/>
          <a:p>
            <a:r>
              <a:rPr lang="en-US" dirty="0" err="1" smtClean="0"/>
              <a:t>Redis</a:t>
            </a:r>
            <a:r>
              <a:rPr lang="zh-CN" altLang="en-US" dirty="0" smtClean="0"/>
              <a:t>常用配置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478" y="218079"/>
            <a:ext cx="8070574" cy="719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621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2375</TotalTime>
  <Words>262</Words>
  <Application>Microsoft Macintosh PowerPoint</Application>
  <PresentationFormat>Widescreen</PresentationFormat>
  <Paragraphs>71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Calibri</vt:lpstr>
      <vt:lpstr>Calibri Light</vt:lpstr>
      <vt:lpstr>宋体</vt:lpstr>
      <vt:lpstr>Arial</vt:lpstr>
      <vt:lpstr>Office Theme</vt:lpstr>
      <vt:lpstr>Redis从入门到放弃</vt:lpstr>
      <vt:lpstr>Redis基本数据类型</vt:lpstr>
      <vt:lpstr>Redis基本数据类型</vt:lpstr>
      <vt:lpstr>Redis基本数据类型</vt:lpstr>
      <vt:lpstr>Redis基本数据类型</vt:lpstr>
      <vt:lpstr>Redis基本数据类型</vt:lpstr>
      <vt:lpstr>Redis基本数据类型</vt:lpstr>
      <vt:lpstr>Redis命令</vt:lpstr>
      <vt:lpstr>Redis常用配置</vt:lpstr>
      <vt:lpstr>Redis保存</vt:lpstr>
      <vt:lpstr>Redis保存</vt:lpstr>
      <vt:lpstr>Redis保存</vt:lpstr>
      <vt:lpstr>Redis I/O模型</vt:lpstr>
      <vt:lpstr>Redis单线程陷阱</vt:lpstr>
      <vt:lpstr>Redis事务</vt:lpstr>
      <vt:lpstr>Redis集群</vt:lpstr>
      <vt:lpstr>Redis集群</vt:lpstr>
      <vt:lpstr>Redis集群</vt:lpstr>
      <vt:lpstr>Redis集群</vt:lpstr>
      <vt:lpstr>Redis适用场景</vt:lpstr>
      <vt:lpstr>Happy Ending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Redis I/O模型</dc:title>
  <dc:creator>Microsoft Office User</dc:creator>
  <cp:lastModifiedBy>Microsoft Office User</cp:lastModifiedBy>
  <cp:revision>25</cp:revision>
  <dcterms:created xsi:type="dcterms:W3CDTF">2019-12-02T07:31:46Z</dcterms:created>
  <dcterms:modified xsi:type="dcterms:W3CDTF">2019-12-06T01:42:35Z</dcterms:modified>
</cp:coreProperties>
</file>