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080385" y="2745105"/>
            <a:ext cx="1524000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983605" y="1983105"/>
            <a:ext cx="1524000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hellobyeservice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5983605" y="3585845"/>
            <a:ext cx="1524000" cy="68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byeservice</a:t>
            </a:r>
            <a:endParaRPr lang="en-US" altLang="zh-CN"/>
          </a:p>
        </p:txBody>
      </p:sp>
      <p:sp>
        <p:nvSpPr>
          <p:cNvPr id="7" name="笑脸 6"/>
          <p:cNvSpPr/>
          <p:nvPr/>
        </p:nvSpPr>
        <p:spPr>
          <a:xfrm>
            <a:off x="879475" y="2731770"/>
            <a:ext cx="709295" cy="7092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6"/>
            <a:endCxn id="4" idx="1"/>
          </p:cNvCxnSpPr>
          <p:nvPr/>
        </p:nvCxnSpPr>
        <p:spPr>
          <a:xfrm>
            <a:off x="1588770" y="3086735"/>
            <a:ext cx="1491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4604385" y="2324735"/>
            <a:ext cx="137922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6745605" y="2666365"/>
            <a:ext cx="0" cy="91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46250" y="2745105"/>
            <a:ext cx="1176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/bye?name=Ted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2114550" y="3165475"/>
            <a:ext cx="440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http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4846955" y="2456180"/>
            <a:ext cx="380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rpc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6745605" y="2988310"/>
            <a:ext cx="380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rpc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01380994</cp:lastModifiedBy>
  <cp:revision>2</cp:revision>
  <dcterms:created xsi:type="dcterms:W3CDTF">2020-04-22T03:20:14Z</dcterms:created>
  <dcterms:modified xsi:type="dcterms:W3CDTF">2020-04-22T03:25:23Z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