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20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A344A-83A8-44F8-B24A-C02E85F0AB09}" type="datetimeFigureOut">
              <a:rPr lang="zh-CN" altLang="en-US" smtClean="0"/>
              <a:t>2013/9/3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90209-F49E-4F55-8AC5-DC549877D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90209-F49E-4F55-8AC5-DC549877DF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4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90209-F49E-4F55-8AC5-DC549877DF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093B-96BA-4D1E-AADC-A9C5E753212C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790-1249-434A-9172-AD3BEF8E9AB6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3028-10AA-49A6-B409-2797D76E74FD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2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E58-5743-4E9F-9348-9246AC243D41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07F8-6CCA-4D43-9258-9DE0C6222654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A718-E2E8-4879-A0BD-FEFD2A7782A3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1D7A-8628-4EF8-8D09-A26A586F534C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7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D915-0DF0-43E7-9F26-841EE8334671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9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A745-92B0-48A6-8A99-1BA940A62C8D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0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EF19-0816-45E4-AC6E-93E15766D4FC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DFC-3281-469E-BDEF-038369127D21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4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C3FB-1D7B-4941-8D39-38B8BF5CA182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8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C0F8-8B45-4CBC-8896-58BD0B7CDAE6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4B8-8431-45DE-83DB-209095CFA610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9CD-C9B2-4069-B5D9-DDCC8F031B24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3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E04-BED1-4F6E-B565-62062C037364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B5E1-F510-4DB7-B82B-0DD405C4C8BE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EF9198-2093-4F29-A91D-F8A3B57EFD22}" type="datetime1">
              <a:rPr lang="en-US" altLang="zh-CN" smtClean="0"/>
              <a:t>9/3/2013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15F9-03E1-4C55-B994-E72DF95A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cshen@des.ecn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5249" y="1082028"/>
            <a:ext cx="7751533" cy="1883710"/>
          </a:xfrm>
        </p:spPr>
        <p:txBody>
          <a:bodyPr/>
          <a:lstStyle/>
          <a:p>
            <a:r>
              <a:rPr lang="en-US" altLang="zh-CN" sz="5400" dirty="0"/>
              <a:t>A Primer of Ecology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69045" y="3743324"/>
            <a:ext cx="8135476" cy="8614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zh-CN" dirty="0" smtClean="0"/>
              <a:t>Guochun Shen</a:t>
            </a:r>
          </a:p>
          <a:p>
            <a:pPr algn="r"/>
            <a:r>
              <a:rPr lang="en-US" altLang="zh-CN" cap="none" dirty="0" err="1" smtClean="0">
                <a:hlinkClick r:id="rId3"/>
              </a:rPr>
              <a:t>gcshen@des.ecnu.edu.cn</a:t>
            </a:r>
            <a:endParaRPr lang="en-US" altLang="zh-CN" cap="none" dirty="0" smtClean="0"/>
          </a:p>
          <a:p>
            <a:pPr algn="r"/>
            <a:r>
              <a:rPr lang="en-US" altLang="zh-CN" cap="none" dirty="0" err="1" smtClean="0"/>
              <a:t>http:www.guochun.info</a:t>
            </a:r>
            <a:endParaRPr lang="en-US" altLang="zh-CN" cap="non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Love ecology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Follow the development of ecology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Thinking as an ecologist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Ecology, From individuals to Ecosystems.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  <a:r>
              <a:rPr lang="en-US" altLang="zh-CN" sz="1800" dirty="0" smtClean="0"/>
              <a:t>edition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43" y="2562575"/>
            <a:ext cx="2941657" cy="378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1200" y="5626922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Downloadable in the first two weeks at 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ttp://</a:t>
            </a:r>
            <a:r>
              <a:rPr lang="en-US" altLang="zh-CN" sz="1200" dirty="0" err="1" smtClean="0"/>
              <a:t>www.guochun.info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97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&amp;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Contemporary scientific papers.</a:t>
            </a:r>
          </a:p>
          <a:p>
            <a:r>
              <a:rPr lang="en-US" altLang="zh-CN" dirty="0" smtClean="0"/>
              <a:t>Videos of life and evolution</a:t>
            </a:r>
          </a:p>
          <a:p>
            <a:r>
              <a:rPr lang="en-US" altLang="zh-CN" dirty="0" smtClean="0"/>
              <a:t>Intergroup debates</a:t>
            </a:r>
            <a:endParaRPr lang="en-US" altLang="zh-CN" dirty="0"/>
          </a:p>
          <a:p>
            <a:r>
              <a:rPr lang="en-US" altLang="zh-CN" dirty="0" smtClean="0"/>
              <a:t>Small theses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Daily performance: </a:t>
            </a:r>
            <a:r>
              <a:rPr lang="en-US" altLang="zh-CN" b="1" dirty="0" smtClean="0"/>
              <a:t>40%</a:t>
            </a:r>
          </a:p>
          <a:p>
            <a:pPr marL="457207" lvl="1" indent="0">
              <a:buNone/>
            </a:pPr>
            <a:r>
              <a:rPr lang="en-US" altLang="zh-CN" dirty="0" smtClean="0"/>
              <a:t>Attendance, classroom activity, …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Final examination: </a:t>
            </a:r>
            <a:r>
              <a:rPr lang="en-US" altLang="zh-CN" b="1" dirty="0" smtClean="0"/>
              <a:t>60%</a:t>
            </a:r>
          </a:p>
          <a:p>
            <a:pPr marL="457207" lvl="1" indent="0">
              <a:buNone/>
            </a:pPr>
            <a:r>
              <a:rPr lang="en-US" altLang="zh-CN" dirty="0" smtClean="0"/>
              <a:t>All of the stories I will </a:t>
            </a:r>
            <a:r>
              <a:rPr lang="en-US" altLang="zh-CN" b="1" dirty="0" smtClean="0"/>
              <a:t>talk</a:t>
            </a:r>
            <a:r>
              <a:rPr lang="en-US" altLang="zh-CN" dirty="0" smtClean="0"/>
              <a:t> in this class.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 &amp; Suggestions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Sent mail to </a:t>
            </a:r>
            <a:r>
              <a:rPr lang="en-US" altLang="zh-CN" b="1" dirty="0" err="1" smtClean="0"/>
              <a:t>gcshen@des.ecnu.edu.cn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Schedule arrangement: </a:t>
            </a:r>
          </a:p>
          <a:p>
            <a:pPr marL="457207" lvl="1" indent="0">
              <a:buNone/>
            </a:pPr>
            <a:r>
              <a:rPr lang="en-US" altLang="zh-CN" dirty="0" smtClean="0"/>
              <a:t>Course in the second week (10 Sep.) of this term will be </a:t>
            </a:r>
            <a:r>
              <a:rPr lang="en-US" altLang="zh-CN" dirty="0" smtClean="0"/>
              <a:t>rearranged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 China Normal University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15F9-03E1-4C55-B994-E72DF95A49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148</Words>
  <Application>Microsoft Office PowerPoint</Application>
  <PresentationFormat>全屏显示(4:3)</PresentationFormat>
  <Paragraphs>45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离子</vt:lpstr>
      <vt:lpstr>A Primer of Ecology</vt:lpstr>
      <vt:lpstr>Objectives</vt:lpstr>
      <vt:lpstr>Text books</vt:lpstr>
      <vt:lpstr>Reading &amp; Discussion</vt:lpstr>
      <vt:lpstr>Scores</vt:lpstr>
      <vt:lpstr>Questions &amp; Suggestions</vt:lpstr>
      <vt:lpstr>PowerPoint 演示文稿</vt:lpstr>
    </vt:vector>
  </TitlesOfParts>
  <Company>ECNU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《生态学基础》</dc:title>
  <dc:creator>Guochun Shen</dc:creator>
  <cp:lastModifiedBy>GuochunShen</cp:lastModifiedBy>
  <cp:revision>85</cp:revision>
  <dcterms:created xsi:type="dcterms:W3CDTF">2013-08-10T22:52:20Z</dcterms:created>
  <dcterms:modified xsi:type="dcterms:W3CDTF">2013-09-03T12:16:31Z</dcterms:modified>
</cp:coreProperties>
</file>