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1D595F5-FE41-46C1-9289-FDD5569777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properties specific to surfaces and materials are omitted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176AFB-5F5D-4E74-9714-A6BB7392A0E9}" type="slidenum">
              <a:rPr b="0" lang="nl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expressiveness does this yield? Try in protege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46195E4-FE10-4966-BD44-5F53DBA29C3A}" type="slidenum">
              <a:rPr b="0" lang="nl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nl-N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694E0C1-7619-47BE-BE87-75B95CABE858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22-08-24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8DB38C-0DDF-46F1-BCD9-6D4E792818B6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nl-N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99F4D3-3E28-4435-B527-A883734DD425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22-08-24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4D8C7E-BC20-4359-95FE-AE6CB2850939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Twin OR ontology</a:t>
            </a:r>
            <a:endParaRPr b="0" lang="nl-N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OR ontology</a:t>
            </a:r>
            <a:endParaRPr b="0" lang="nl-NL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Content Placeholder 4" descr=""/>
          <p:cNvPicPr/>
          <p:nvPr/>
        </p:nvPicPr>
        <p:blipFill>
          <a:blip r:embed="rId1"/>
          <a:stretch/>
        </p:blipFill>
        <p:spPr>
          <a:xfrm>
            <a:off x="4784760" y="690120"/>
            <a:ext cx="6068520" cy="547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HI ontology</a:t>
            </a:r>
            <a:endParaRPr b="0" lang="nl-NL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Content Placeholder 6" descr=""/>
          <p:cNvPicPr/>
          <p:nvPr/>
        </p:nvPicPr>
        <p:blipFill>
          <a:blip r:embed="rId1"/>
          <a:stretch/>
        </p:blipFill>
        <p:spPr>
          <a:xfrm>
            <a:off x="1771560" y="1896120"/>
            <a:ext cx="8648280" cy="420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Alignment (OR with HI)</a:t>
            </a:r>
            <a:endParaRPr b="0" lang="nl-N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or:Actor subClassOf hi:Actor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or:Capability subClassOf hi:Capability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or:event skos:broader hi:scenario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Application>LibreOffice/6.4.7.2$Linux_X86_64 LibreOffice_project/40$Build-2</Application>
  <Words>62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2024-08-12T12:07:30Z</dcterms:created>
  <dc:creator>Guoda Paulauskaitė</dc:creator>
  <dc:description/>
  <dc:language>en-US</dc:language>
  <cp:lastModifiedBy/>
  <dcterms:modified xsi:type="dcterms:W3CDTF">2024-08-22T13:55:41Z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