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945600" cy="32918400"/>
  <p:notesSz cx="6858000" cy="9144000"/>
  <p:defaultTextStyle>
    <a:defPPr>
      <a:defRPr lang="zh-TW"/>
    </a:defPPr>
    <a:lvl1pPr marL="0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1pPr>
    <a:lvl2pPr marL="881710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2pPr>
    <a:lvl3pPr marL="1763420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3pPr>
    <a:lvl4pPr marL="2645131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4pPr>
    <a:lvl5pPr marL="3526841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5pPr>
    <a:lvl6pPr marL="4408551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6pPr>
    <a:lvl7pPr marL="5290261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7pPr>
    <a:lvl8pPr marL="6171971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8pPr>
    <a:lvl9pPr marL="7053682" algn="l" defTabSz="1763420" rtl="0" eaLnBrk="1" latinLnBrk="0" hangingPunct="1">
      <a:defRPr sz="34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8" d="100"/>
          <a:sy n="18" d="100"/>
        </p:scale>
        <p:origin x="25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99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3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2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0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9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D0C7-C0E8-47E4-8C70-5235D367F8C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F04E-0E36-4B57-9FA5-4BA7C6306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12" y="1"/>
            <a:ext cx="21972912" cy="329184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16182" y="3873375"/>
            <a:ext cx="283464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900" dirty="0" smtClean="0">
                <a:solidFill>
                  <a:srgbClr val="F3F1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13900" dirty="0">
              <a:solidFill>
                <a:srgbClr val="F3F1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88145" y="4836763"/>
            <a:ext cx="1595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專題題目</a:t>
            </a:r>
            <a:r>
              <a:rPr lang="zh-TW" altLang="en-US" sz="7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：校狗追蹤器</a:t>
            </a:r>
            <a:endParaRPr lang="zh-CN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30823" y="6691441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張耀</a:t>
            </a:r>
            <a:r>
              <a:rPr lang="zh-TW" altLang="en-US" sz="6000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6000" dirty="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30822" y="7655015"/>
            <a:ext cx="14492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郭東哲</a:t>
            </a:r>
            <a:r>
              <a:rPr lang="zh-TW" altLang="en-US" sz="6000" dirty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6000" dirty="0" smtClean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施雅芸、張</a:t>
            </a:r>
            <a:r>
              <a:rPr lang="zh-TW" altLang="en-US" sz="6000" dirty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家邁、</a:t>
            </a:r>
            <a:r>
              <a:rPr lang="en-US" altLang="zh-TW" sz="6000" dirty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</a:t>
            </a:r>
            <a:r>
              <a:rPr lang="zh-TW" altLang="en-US" sz="6000" dirty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禹</a:t>
            </a:r>
            <a:r>
              <a:rPr lang="zh-TW" altLang="en-US" sz="6000" dirty="0" smtClean="0">
                <a:solidFill>
                  <a:srgbClr val="59565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亨</a:t>
            </a:r>
            <a:endParaRPr lang="zh-TW" altLang="en-US" sz="6000" dirty="0">
              <a:solidFill>
                <a:srgbClr val="59565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7963" y="2337319"/>
            <a:ext cx="13310119" cy="1338942"/>
          </a:xfrm>
          <a:prstGeom prst="rect">
            <a:avLst/>
          </a:prstGeom>
          <a:solidFill>
            <a:srgbClr val="75C1D2"/>
          </a:solidFill>
          <a:ln>
            <a:solidFill>
              <a:srgbClr val="75C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4541" y="2186156"/>
            <a:ext cx="2037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sz="7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通訊協定及應用系統」課程模組</a:t>
            </a:r>
            <a:endParaRPr lang="en-US" altLang="zh-TW" sz="7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成果發表會</a:t>
            </a:r>
          </a:p>
        </p:txBody>
      </p:sp>
      <p:sp>
        <p:nvSpPr>
          <p:cNvPr id="10" name="AutoShape 2" descr="ãå°çè²¼å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846858" y="10360811"/>
            <a:ext cx="19955740" cy="516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學校很多狗，會在校內亂跑，不管是學餐、</a:t>
            </a:r>
            <a: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711</a:t>
            </a: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、宿舍、理工學院等等，都會看見校狗跑來跑去，而且狗跑的路線都捉摸不定，有時半夜也會突然亂叫，還會追著腳踏車、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汽車跑</a:t>
            </a: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，非常危險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為了更能確定校狗的活動路線，並統整其常出沒的地方和時間，同時也能知道狗狗是否安全，因此我們想製作校狗追蹤器。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155575" y="8819749"/>
            <a:ext cx="4542388" cy="1307406"/>
            <a:chOff x="0" y="13035"/>
            <a:chExt cx="6937736" cy="1034279"/>
          </a:xfrm>
        </p:grpSpPr>
        <p:sp>
          <p:nvSpPr>
            <p:cNvPr id="23" name="圓角矩形 22"/>
            <p:cNvSpPr/>
            <p:nvPr/>
          </p:nvSpPr>
          <p:spPr>
            <a:xfrm>
              <a:off x="0" y="13035"/>
              <a:ext cx="6937736" cy="10342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圓角矩形 4"/>
            <p:cNvSpPr/>
            <p:nvPr/>
          </p:nvSpPr>
          <p:spPr>
            <a:xfrm>
              <a:off x="50489" y="63524"/>
              <a:ext cx="6836758" cy="933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6000" kern="12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製作動機</a:t>
              </a:r>
              <a:endPara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" name="圓角矩形 2"/>
          <p:cNvSpPr/>
          <p:nvPr/>
        </p:nvSpPr>
        <p:spPr>
          <a:xfrm>
            <a:off x="307975" y="10132323"/>
            <a:ext cx="21530591" cy="5419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55575" y="15933096"/>
            <a:ext cx="4542388" cy="1307406"/>
            <a:chOff x="0" y="13035"/>
            <a:chExt cx="6937736" cy="1034279"/>
          </a:xfrm>
        </p:grpSpPr>
        <p:sp>
          <p:nvSpPr>
            <p:cNvPr id="27" name="圓角矩形 26"/>
            <p:cNvSpPr/>
            <p:nvPr/>
          </p:nvSpPr>
          <p:spPr>
            <a:xfrm>
              <a:off x="0" y="13035"/>
              <a:ext cx="6937736" cy="10342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圓角矩形 4"/>
            <p:cNvSpPr/>
            <p:nvPr/>
          </p:nvSpPr>
          <p:spPr>
            <a:xfrm>
              <a:off x="50489" y="63524"/>
              <a:ext cx="6836758" cy="933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6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架構流程圖</a:t>
              </a:r>
              <a:endPara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9" name="圓角矩形 28"/>
          <p:cNvSpPr/>
          <p:nvPr/>
        </p:nvSpPr>
        <p:spPr>
          <a:xfrm>
            <a:off x="307975" y="17245670"/>
            <a:ext cx="13255625" cy="9897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79" y="18465049"/>
            <a:ext cx="11282410" cy="8083853"/>
          </a:xfrm>
          <a:prstGeom prst="rect">
            <a:avLst/>
          </a:prstGeom>
        </p:spPr>
      </p:pic>
      <p:sp>
        <p:nvSpPr>
          <p:cNvPr id="31" name="內容版面配置區 2"/>
          <p:cNvSpPr txBox="1">
            <a:spLocks/>
          </p:cNvSpPr>
          <p:nvPr/>
        </p:nvSpPr>
        <p:spPr>
          <a:xfrm>
            <a:off x="14411966" y="18198661"/>
            <a:ext cx="6390632" cy="8846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具有防水、</a:t>
            </a:r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定位系統、攜帶式。</a:t>
            </a:r>
            <a:endParaRPr lang="en-US" altLang="zh-TW" sz="5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高效率的更新系統資料。</a:t>
            </a:r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降低人為處理成本，大多以遠端監控即可。</a:t>
            </a:r>
            <a:endParaRPr lang="en-US" altLang="zh-TW" sz="5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因行為模式種類相似，異常的行為容易偵測。</a:t>
            </a:r>
            <a:endParaRPr lang="en-US" altLang="zh-TW" sz="5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3465694" y="15933089"/>
            <a:ext cx="4542388" cy="1307406"/>
            <a:chOff x="0" y="13035"/>
            <a:chExt cx="6937736" cy="1034279"/>
          </a:xfrm>
        </p:grpSpPr>
        <p:sp>
          <p:nvSpPr>
            <p:cNvPr id="33" name="圓角矩形 32"/>
            <p:cNvSpPr/>
            <p:nvPr/>
          </p:nvSpPr>
          <p:spPr>
            <a:xfrm>
              <a:off x="0" y="13035"/>
              <a:ext cx="6937736" cy="10342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圓角矩形 4"/>
            <p:cNvSpPr/>
            <p:nvPr/>
          </p:nvSpPr>
          <p:spPr>
            <a:xfrm>
              <a:off x="50489" y="63524"/>
              <a:ext cx="6836758" cy="933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6000" kern="12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功能</a:t>
              </a:r>
              <a:endPara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5" name="圓角矩形 34"/>
          <p:cNvSpPr/>
          <p:nvPr/>
        </p:nvSpPr>
        <p:spPr>
          <a:xfrm>
            <a:off x="13716000" y="17240496"/>
            <a:ext cx="7487941" cy="990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10819" y="27189487"/>
            <a:ext cx="4542388" cy="1307406"/>
            <a:chOff x="0" y="13035"/>
            <a:chExt cx="6937736" cy="1034279"/>
          </a:xfrm>
        </p:grpSpPr>
        <p:sp>
          <p:nvSpPr>
            <p:cNvPr id="38" name="圓角矩形 37"/>
            <p:cNvSpPr/>
            <p:nvPr/>
          </p:nvSpPr>
          <p:spPr>
            <a:xfrm>
              <a:off x="0" y="13035"/>
              <a:ext cx="6937736" cy="10342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圓角矩形 4"/>
            <p:cNvSpPr/>
            <p:nvPr/>
          </p:nvSpPr>
          <p:spPr>
            <a:xfrm>
              <a:off x="50489" y="63524"/>
              <a:ext cx="6836758" cy="933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6000" kern="12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endPara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0" name="圓角矩形 39"/>
          <p:cNvSpPr/>
          <p:nvPr/>
        </p:nvSpPr>
        <p:spPr>
          <a:xfrm>
            <a:off x="188632" y="28560715"/>
            <a:ext cx="21200378" cy="40535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/>
          <p:cNvSpPr txBox="1">
            <a:spLocks/>
          </p:cNvSpPr>
          <p:nvPr/>
        </p:nvSpPr>
        <p:spPr>
          <a:xfrm>
            <a:off x="633262" y="28933935"/>
            <a:ext cx="20755748" cy="3658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可以有效的了解校狗的生活範圍。</a:t>
            </a:r>
            <a:endParaRPr lang="en-US" altLang="zh-TW" sz="5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5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：可以歸納出每隻狗的行為模式。</a:t>
            </a:r>
            <a:endParaRPr lang="en-US" altLang="zh-TW" sz="5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5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對策</a:t>
            </a:r>
            <a:r>
              <a:rPr lang="zh-TW" altLang="en-US" sz="5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：可以對狗的不良善行為進行訓練或迴避，以提升校園生活品質。</a:t>
            </a:r>
            <a:endParaRPr lang="zh-TW" altLang="en-US" sz="5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233</Words>
  <Application>Microsoft Office PowerPoint</Application>
  <PresentationFormat>自訂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YCC</dc:creator>
  <cp:lastModifiedBy>vacationspot61677@gmail.com</cp:lastModifiedBy>
  <cp:revision>74</cp:revision>
  <dcterms:created xsi:type="dcterms:W3CDTF">2021-05-31T03:07:20Z</dcterms:created>
  <dcterms:modified xsi:type="dcterms:W3CDTF">2021-06-13T05:41:48Z</dcterms:modified>
</cp:coreProperties>
</file>