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97"/>
  </p:normalViewPr>
  <p:slideViewPr>
    <p:cSldViewPr snapToGrid="0">
      <p:cViewPr varScale="1">
        <p:scale>
          <a:sx n="116" d="100"/>
          <a:sy n="116" d="100"/>
        </p:scale>
        <p:origin x="208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F84C7C-4821-7543-9277-4E6F5A0835BF}" type="doc">
      <dgm:prSet loTypeId="urn:microsoft.com/office/officeart/2005/8/layout/defaul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EC71F326-4ED3-E440-9DAC-77B2D3CDB89B}">
      <dgm:prSet phldrT="[文本]"/>
      <dgm:spPr/>
      <dgm:t>
        <a:bodyPr/>
        <a:lstStyle/>
        <a:p>
          <a:r>
            <a:rPr lang="zh-CN" altLang="en-US" dirty="0"/>
            <a:t>列表</a:t>
          </a:r>
        </a:p>
      </dgm:t>
    </dgm:pt>
    <dgm:pt modelId="{1A8AFEA4-B1CA-2144-99F5-65295990E694}" type="parTrans" cxnId="{786F6591-D610-954B-A7C3-52CFCF5FFC72}">
      <dgm:prSet/>
      <dgm:spPr/>
      <dgm:t>
        <a:bodyPr/>
        <a:lstStyle/>
        <a:p>
          <a:endParaRPr lang="zh-CN" altLang="en-US"/>
        </a:p>
      </dgm:t>
    </dgm:pt>
    <dgm:pt modelId="{2E1EADBD-2FF2-B545-BA5F-0120E5F499D4}" type="sibTrans" cxnId="{786F6591-D610-954B-A7C3-52CFCF5FFC72}">
      <dgm:prSet/>
      <dgm:spPr/>
      <dgm:t>
        <a:bodyPr/>
        <a:lstStyle/>
        <a:p>
          <a:endParaRPr lang="zh-CN" altLang="en-US"/>
        </a:p>
      </dgm:t>
    </dgm:pt>
    <dgm:pt modelId="{9B5027E6-5AF2-E745-BBF9-2A1792E4C1CC}">
      <dgm:prSet phldrT="[文本]"/>
      <dgm:spPr/>
      <dgm:t>
        <a:bodyPr/>
        <a:lstStyle/>
        <a:p>
          <a:r>
            <a:rPr lang="zh-CN" altLang="en-US" dirty="0"/>
            <a:t>格子</a:t>
          </a:r>
        </a:p>
      </dgm:t>
    </dgm:pt>
    <dgm:pt modelId="{53E32993-DD04-D547-8D86-D7CE9AD3A55A}" type="parTrans" cxnId="{45A6B066-4DCD-D740-8782-8DF1AD7FBAD7}">
      <dgm:prSet/>
      <dgm:spPr/>
      <dgm:t>
        <a:bodyPr/>
        <a:lstStyle/>
        <a:p>
          <a:endParaRPr lang="zh-CN" altLang="en-US"/>
        </a:p>
      </dgm:t>
    </dgm:pt>
    <dgm:pt modelId="{BABF9D7E-D00A-5046-ACD9-3084BBD22AF6}" type="sibTrans" cxnId="{45A6B066-4DCD-D740-8782-8DF1AD7FBAD7}">
      <dgm:prSet/>
      <dgm:spPr/>
      <dgm:t>
        <a:bodyPr/>
        <a:lstStyle/>
        <a:p>
          <a:endParaRPr lang="zh-CN" altLang="en-US"/>
        </a:p>
      </dgm:t>
    </dgm:pt>
    <dgm:pt modelId="{59D27B36-5F74-124F-9326-B1986AA24B53}">
      <dgm:prSet phldrT="[文本]"/>
      <dgm:spPr/>
      <dgm:t>
        <a:bodyPr/>
        <a:lstStyle/>
        <a:p>
          <a:r>
            <a:rPr lang="zh-CN" altLang="en-US" dirty="0"/>
            <a:t>很灵活</a:t>
          </a:r>
        </a:p>
      </dgm:t>
    </dgm:pt>
    <dgm:pt modelId="{5F345738-CA82-FF42-93B9-255303392D6F}" type="parTrans" cxnId="{EC4A33CA-67AF-C94B-8C02-D99685826748}">
      <dgm:prSet/>
      <dgm:spPr/>
      <dgm:t>
        <a:bodyPr/>
        <a:lstStyle/>
        <a:p>
          <a:endParaRPr lang="zh-CN" altLang="en-US"/>
        </a:p>
      </dgm:t>
    </dgm:pt>
    <dgm:pt modelId="{1CBB5250-9A84-F74E-BD1F-85BF46D6CF8B}" type="sibTrans" cxnId="{EC4A33CA-67AF-C94B-8C02-D99685826748}">
      <dgm:prSet/>
      <dgm:spPr/>
      <dgm:t>
        <a:bodyPr/>
        <a:lstStyle/>
        <a:p>
          <a:endParaRPr lang="zh-CN" altLang="en-US"/>
        </a:p>
      </dgm:t>
    </dgm:pt>
    <dgm:pt modelId="{F0CC73DA-8482-144B-92FE-6BE73C0CF29F}">
      <dgm:prSet phldrT="[文本]"/>
      <dgm:spPr/>
      <dgm:t>
        <a:bodyPr/>
        <a:lstStyle/>
        <a:p>
          <a:r>
            <a:rPr lang="zh-CN" altLang="en-US" dirty="0"/>
            <a:t>常用</a:t>
          </a:r>
        </a:p>
      </dgm:t>
    </dgm:pt>
    <dgm:pt modelId="{D462A649-BC4A-6442-A6BE-387B63F3D31C}" type="parTrans" cxnId="{F81FE41E-DFB7-E644-B7AD-2C2CF8AA13BF}">
      <dgm:prSet/>
      <dgm:spPr/>
      <dgm:t>
        <a:bodyPr/>
        <a:lstStyle/>
        <a:p>
          <a:endParaRPr lang="zh-CN" altLang="en-US"/>
        </a:p>
      </dgm:t>
    </dgm:pt>
    <dgm:pt modelId="{C941AF78-41CF-D04B-A041-D9C5113F8F97}" type="sibTrans" cxnId="{F81FE41E-DFB7-E644-B7AD-2C2CF8AA13BF}">
      <dgm:prSet/>
      <dgm:spPr/>
      <dgm:t>
        <a:bodyPr/>
        <a:lstStyle/>
        <a:p>
          <a:endParaRPr lang="zh-CN" altLang="en-US"/>
        </a:p>
      </dgm:t>
    </dgm:pt>
    <dgm:pt modelId="{54907A82-9527-BF41-96FA-93132360E71F}">
      <dgm:prSet phldrT="[文本]"/>
      <dgm:spPr/>
      <dgm:t>
        <a:bodyPr/>
        <a:lstStyle/>
        <a:p>
          <a:r>
            <a:rPr lang="zh-CN" altLang="en-US" dirty="0"/>
            <a:t>形状多变</a:t>
          </a:r>
        </a:p>
      </dgm:t>
    </dgm:pt>
    <dgm:pt modelId="{F891332A-7737-C742-A6CF-9C561FB5DC01}" type="parTrans" cxnId="{EC13E823-7287-5242-8F0F-7DBFF74D444A}">
      <dgm:prSet/>
      <dgm:spPr/>
      <dgm:t>
        <a:bodyPr/>
        <a:lstStyle/>
        <a:p>
          <a:endParaRPr lang="zh-CN" altLang="en-US"/>
        </a:p>
      </dgm:t>
    </dgm:pt>
    <dgm:pt modelId="{E1677B02-EA8D-E34C-B09D-8210DD9830A3}" type="sibTrans" cxnId="{EC13E823-7287-5242-8F0F-7DBFF74D444A}">
      <dgm:prSet/>
      <dgm:spPr/>
      <dgm:t>
        <a:bodyPr/>
        <a:lstStyle/>
        <a:p>
          <a:endParaRPr lang="zh-CN" altLang="en-US"/>
        </a:p>
      </dgm:t>
    </dgm:pt>
    <dgm:pt modelId="{3BE85829-52A4-974F-9508-BCCC448D1333}">
      <dgm:prSet phldrT="[文本]"/>
      <dgm:spPr/>
      <dgm:t>
        <a:bodyPr/>
        <a:lstStyle/>
        <a:p>
          <a:r>
            <a:rPr lang="zh-CN" altLang="en-US" dirty="0"/>
            <a:t>矩阵</a:t>
          </a:r>
        </a:p>
      </dgm:t>
    </dgm:pt>
    <dgm:pt modelId="{23919F59-2400-B543-8796-78437CDD0F6F}" type="parTrans" cxnId="{0DD29D8B-909E-DB45-BE8D-E19A0FA9B835}">
      <dgm:prSet/>
      <dgm:spPr/>
      <dgm:t>
        <a:bodyPr/>
        <a:lstStyle/>
        <a:p>
          <a:endParaRPr lang="zh-CN" altLang="en-US"/>
        </a:p>
      </dgm:t>
    </dgm:pt>
    <dgm:pt modelId="{77BD2D00-23F7-954E-B589-5125B09642E7}" type="sibTrans" cxnId="{0DD29D8B-909E-DB45-BE8D-E19A0FA9B835}">
      <dgm:prSet/>
      <dgm:spPr/>
      <dgm:t>
        <a:bodyPr/>
        <a:lstStyle/>
        <a:p>
          <a:endParaRPr lang="zh-CN" altLang="en-US"/>
        </a:p>
      </dgm:t>
    </dgm:pt>
    <dgm:pt modelId="{76122F28-C4CE-974A-9D5E-8720C82786A6}">
      <dgm:prSet phldrT="[文本]"/>
      <dgm:spPr/>
      <dgm:t>
        <a:bodyPr/>
        <a:lstStyle/>
        <a:p>
          <a:r>
            <a:rPr lang="zh-CN" altLang="en-US"/>
            <a:t>区域</a:t>
          </a:r>
          <a:endParaRPr lang="zh-CN" altLang="en-US" dirty="0"/>
        </a:p>
      </dgm:t>
    </dgm:pt>
    <dgm:pt modelId="{865AF658-A40B-F74B-80D4-34F358210B63}" type="sibTrans" cxnId="{4F76A908-BD44-B64A-9BB6-E88113109F54}">
      <dgm:prSet/>
      <dgm:spPr/>
      <dgm:t>
        <a:bodyPr/>
        <a:lstStyle/>
        <a:p>
          <a:endParaRPr lang="zh-CN" altLang="en-US"/>
        </a:p>
      </dgm:t>
    </dgm:pt>
    <dgm:pt modelId="{FFA96C6D-514D-3D45-8B44-3B594B0FC56B}" type="parTrans" cxnId="{4F76A908-BD44-B64A-9BB6-E88113109F54}">
      <dgm:prSet/>
      <dgm:spPr/>
      <dgm:t>
        <a:bodyPr/>
        <a:lstStyle/>
        <a:p>
          <a:endParaRPr lang="zh-CN" altLang="en-US"/>
        </a:p>
      </dgm:t>
    </dgm:pt>
    <dgm:pt modelId="{73AD0817-A314-D44A-B2C7-E7E0CFABA0F5}">
      <dgm:prSet phldrT="[文本]"/>
      <dgm:spPr/>
      <dgm:t>
        <a:bodyPr/>
        <a:lstStyle/>
        <a:p>
          <a:r>
            <a:rPr lang="zh-CN" altLang="en-US" dirty="0"/>
            <a:t>基本列表</a:t>
          </a:r>
        </a:p>
      </dgm:t>
    </dgm:pt>
    <dgm:pt modelId="{A348A88F-E67B-5E43-A8F3-637E3E173678}" type="parTrans" cxnId="{1A45C80A-96BD-8547-BC14-876D60BE7C0C}">
      <dgm:prSet/>
      <dgm:spPr/>
      <dgm:t>
        <a:bodyPr/>
        <a:lstStyle/>
        <a:p>
          <a:endParaRPr lang="zh-CN" altLang="en-US"/>
        </a:p>
      </dgm:t>
    </dgm:pt>
    <dgm:pt modelId="{FB7E7B45-79F0-E040-82BB-490D83FD6C84}" type="sibTrans" cxnId="{1A45C80A-96BD-8547-BC14-876D60BE7C0C}">
      <dgm:prSet/>
      <dgm:spPr/>
      <dgm:t>
        <a:bodyPr/>
        <a:lstStyle/>
        <a:p>
          <a:endParaRPr lang="zh-CN" altLang="en-US"/>
        </a:p>
      </dgm:t>
    </dgm:pt>
    <dgm:pt modelId="{099CD0D5-E2A2-2843-A0F9-63E394C50EE8}" type="pres">
      <dgm:prSet presAssocID="{18F84C7C-4821-7543-9277-4E6F5A0835BF}" presName="diagram" presStyleCnt="0">
        <dgm:presLayoutVars>
          <dgm:dir/>
          <dgm:resizeHandles val="exact"/>
        </dgm:presLayoutVars>
      </dgm:prSet>
      <dgm:spPr/>
    </dgm:pt>
    <dgm:pt modelId="{CB5D2911-C21E-4F47-976C-ABFD2B4B9C6A}" type="pres">
      <dgm:prSet presAssocID="{EC71F326-4ED3-E440-9DAC-77B2D3CDB89B}" presName="node" presStyleLbl="node1" presStyleIdx="0" presStyleCnt="8">
        <dgm:presLayoutVars>
          <dgm:bulletEnabled val="1"/>
        </dgm:presLayoutVars>
      </dgm:prSet>
      <dgm:spPr/>
    </dgm:pt>
    <dgm:pt modelId="{F9A6EEFC-5BAF-094D-AA41-A9BD02391CC3}" type="pres">
      <dgm:prSet presAssocID="{2E1EADBD-2FF2-B545-BA5F-0120E5F499D4}" presName="sibTrans" presStyleCnt="0"/>
      <dgm:spPr/>
    </dgm:pt>
    <dgm:pt modelId="{BBFAEDA8-92ED-F44A-8C87-F4C1B448258E}" type="pres">
      <dgm:prSet presAssocID="{73AD0817-A314-D44A-B2C7-E7E0CFABA0F5}" presName="node" presStyleLbl="node1" presStyleIdx="1" presStyleCnt="8">
        <dgm:presLayoutVars>
          <dgm:bulletEnabled val="1"/>
        </dgm:presLayoutVars>
      </dgm:prSet>
      <dgm:spPr/>
    </dgm:pt>
    <dgm:pt modelId="{630EE8DB-A396-1C4E-B19A-812A1446721F}" type="pres">
      <dgm:prSet presAssocID="{FB7E7B45-79F0-E040-82BB-490D83FD6C84}" presName="sibTrans" presStyleCnt="0"/>
      <dgm:spPr/>
    </dgm:pt>
    <dgm:pt modelId="{325AA013-5B44-0040-BBC5-B7C32317C8F2}" type="pres">
      <dgm:prSet presAssocID="{3BE85829-52A4-974F-9508-BCCC448D1333}" presName="node" presStyleLbl="node1" presStyleIdx="2" presStyleCnt="8">
        <dgm:presLayoutVars>
          <dgm:bulletEnabled val="1"/>
        </dgm:presLayoutVars>
      </dgm:prSet>
      <dgm:spPr/>
    </dgm:pt>
    <dgm:pt modelId="{3E0811DB-A514-0348-BCA6-E3BF7FDEF7DB}" type="pres">
      <dgm:prSet presAssocID="{77BD2D00-23F7-954E-B589-5125B09642E7}" presName="sibTrans" presStyleCnt="0"/>
      <dgm:spPr/>
    </dgm:pt>
    <dgm:pt modelId="{509B4DB1-7263-2E43-9AED-D097ECC764D1}" type="pres">
      <dgm:prSet presAssocID="{9B5027E6-5AF2-E745-BBF9-2A1792E4C1CC}" presName="node" presStyleLbl="node1" presStyleIdx="3" presStyleCnt="8">
        <dgm:presLayoutVars>
          <dgm:bulletEnabled val="1"/>
        </dgm:presLayoutVars>
      </dgm:prSet>
      <dgm:spPr/>
    </dgm:pt>
    <dgm:pt modelId="{BEC00A5E-B990-554B-BED1-A65E8D9149FD}" type="pres">
      <dgm:prSet presAssocID="{BABF9D7E-D00A-5046-ACD9-3084BBD22AF6}" presName="sibTrans" presStyleCnt="0"/>
      <dgm:spPr/>
    </dgm:pt>
    <dgm:pt modelId="{17ACB4E6-FEAF-BF4A-B921-B84EA04F620E}" type="pres">
      <dgm:prSet presAssocID="{59D27B36-5F74-124F-9326-B1986AA24B53}" presName="node" presStyleLbl="node1" presStyleIdx="4" presStyleCnt="8">
        <dgm:presLayoutVars>
          <dgm:bulletEnabled val="1"/>
        </dgm:presLayoutVars>
      </dgm:prSet>
      <dgm:spPr/>
    </dgm:pt>
    <dgm:pt modelId="{6D75C8DC-2826-CF46-A3A8-94DB7FA2FC21}" type="pres">
      <dgm:prSet presAssocID="{1CBB5250-9A84-F74E-BD1F-85BF46D6CF8B}" presName="sibTrans" presStyleCnt="0"/>
      <dgm:spPr/>
    </dgm:pt>
    <dgm:pt modelId="{D4159BD7-E29A-E542-A195-10BB679FF257}" type="pres">
      <dgm:prSet presAssocID="{76122F28-C4CE-974A-9D5E-8720C82786A6}" presName="node" presStyleLbl="node1" presStyleIdx="5" presStyleCnt="8">
        <dgm:presLayoutVars>
          <dgm:bulletEnabled val="1"/>
        </dgm:presLayoutVars>
      </dgm:prSet>
      <dgm:spPr/>
    </dgm:pt>
    <dgm:pt modelId="{F2BF7DBB-3096-8C44-86C4-2C41818F18D6}" type="pres">
      <dgm:prSet presAssocID="{865AF658-A40B-F74B-80D4-34F358210B63}" presName="sibTrans" presStyleCnt="0"/>
      <dgm:spPr/>
    </dgm:pt>
    <dgm:pt modelId="{3DEE403B-5CF0-0E43-9D06-B7F938B113C3}" type="pres">
      <dgm:prSet presAssocID="{F0CC73DA-8482-144B-92FE-6BE73C0CF29F}" presName="node" presStyleLbl="node1" presStyleIdx="6" presStyleCnt="8">
        <dgm:presLayoutVars>
          <dgm:bulletEnabled val="1"/>
        </dgm:presLayoutVars>
      </dgm:prSet>
      <dgm:spPr/>
    </dgm:pt>
    <dgm:pt modelId="{2055675B-D30E-0F4B-95CD-D7C6F74D7384}" type="pres">
      <dgm:prSet presAssocID="{C941AF78-41CF-D04B-A041-D9C5113F8F97}" presName="sibTrans" presStyleCnt="0"/>
      <dgm:spPr/>
    </dgm:pt>
    <dgm:pt modelId="{EE513B28-6F6F-B74E-9564-DD7DD6E5652F}" type="pres">
      <dgm:prSet presAssocID="{54907A82-9527-BF41-96FA-93132360E71F}" presName="node" presStyleLbl="node1" presStyleIdx="7" presStyleCnt="8">
        <dgm:presLayoutVars>
          <dgm:bulletEnabled val="1"/>
        </dgm:presLayoutVars>
      </dgm:prSet>
      <dgm:spPr/>
    </dgm:pt>
  </dgm:ptLst>
  <dgm:cxnLst>
    <dgm:cxn modelId="{4E2BB105-3CC9-9946-969C-67B3204649AD}" type="presOf" srcId="{3BE85829-52A4-974F-9508-BCCC448D1333}" destId="{325AA013-5B44-0040-BBC5-B7C32317C8F2}" srcOrd="0" destOrd="0" presId="urn:microsoft.com/office/officeart/2005/8/layout/default"/>
    <dgm:cxn modelId="{9E362F08-5A35-2246-9687-697390B195D9}" type="presOf" srcId="{73AD0817-A314-D44A-B2C7-E7E0CFABA0F5}" destId="{BBFAEDA8-92ED-F44A-8C87-F4C1B448258E}" srcOrd="0" destOrd="0" presId="urn:microsoft.com/office/officeart/2005/8/layout/default"/>
    <dgm:cxn modelId="{4F76A908-BD44-B64A-9BB6-E88113109F54}" srcId="{18F84C7C-4821-7543-9277-4E6F5A0835BF}" destId="{76122F28-C4CE-974A-9D5E-8720C82786A6}" srcOrd="5" destOrd="0" parTransId="{FFA96C6D-514D-3D45-8B44-3B594B0FC56B}" sibTransId="{865AF658-A40B-F74B-80D4-34F358210B63}"/>
    <dgm:cxn modelId="{1A45C80A-96BD-8547-BC14-876D60BE7C0C}" srcId="{18F84C7C-4821-7543-9277-4E6F5A0835BF}" destId="{73AD0817-A314-D44A-B2C7-E7E0CFABA0F5}" srcOrd="1" destOrd="0" parTransId="{A348A88F-E67B-5E43-A8F3-637E3E173678}" sibTransId="{FB7E7B45-79F0-E040-82BB-490D83FD6C84}"/>
    <dgm:cxn modelId="{EEE5B114-E294-B043-8FA9-0B66AD9C1BA0}" type="presOf" srcId="{F0CC73DA-8482-144B-92FE-6BE73C0CF29F}" destId="{3DEE403B-5CF0-0E43-9D06-B7F938B113C3}" srcOrd="0" destOrd="0" presId="urn:microsoft.com/office/officeart/2005/8/layout/default"/>
    <dgm:cxn modelId="{D32FBB15-7B5B-A646-8934-50EDB159A6E6}" type="presOf" srcId="{59D27B36-5F74-124F-9326-B1986AA24B53}" destId="{17ACB4E6-FEAF-BF4A-B921-B84EA04F620E}" srcOrd="0" destOrd="0" presId="urn:microsoft.com/office/officeart/2005/8/layout/default"/>
    <dgm:cxn modelId="{F81FE41E-DFB7-E644-B7AD-2C2CF8AA13BF}" srcId="{18F84C7C-4821-7543-9277-4E6F5A0835BF}" destId="{F0CC73DA-8482-144B-92FE-6BE73C0CF29F}" srcOrd="6" destOrd="0" parTransId="{D462A649-BC4A-6442-A6BE-387B63F3D31C}" sibTransId="{C941AF78-41CF-D04B-A041-D9C5113F8F97}"/>
    <dgm:cxn modelId="{EC13E823-7287-5242-8F0F-7DBFF74D444A}" srcId="{18F84C7C-4821-7543-9277-4E6F5A0835BF}" destId="{54907A82-9527-BF41-96FA-93132360E71F}" srcOrd="7" destOrd="0" parTransId="{F891332A-7737-C742-A6CF-9C561FB5DC01}" sibTransId="{E1677B02-EA8D-E34C-B09D-8210DD9830A3}"/>
    <dgm:cxn modelId="{CA0D9738-C8A1-D443-A52D-DA3635A78E52}" type="presOf" srcId="{54907A82-9527-BF41-96FA-93132360E71F}" destId="{EE513B28-6F6F-B74E-9564-DD7DD6E5652F}" srcOrd="0" destOrd="0" presId="urn:microsoft.com/office/officeart/2005/8/layout/default"/>
    <dgm:cxn modelId="{6A4AC748-33A9-E940-A7A0-C6E085BDE83D}" type="presOf" srcId="{EC71F326-4ED3-E440-9DAC-77B2D3CDB89B}" destId="{CB5D2911-C21E-4F47-976C-ABFD2B4B9C6A}" srcOrd="0" destOrd="0" presId="urn:microsoft.com/office/officeart/2005/8/layout/default"/>
    <dgm:cxn modelId="{E628624F-2186-AD48-8FFC-FFD39D0DB8ED}" type="presOf" srcId="{9B5027E6-5AF2-E745-BBF9-2A1792E4C1CC}" destId="{509B4DB1-7263-2E43-9AED-D097ECC764D1}" srcOrd="0" destOrd="0" presId="urn:microsoft.com/office/officeart/2005/8/layout/default"/>
    <dgm:cxn modelId="{45A6B066-4DCD-D740-8782-8DF1AD7FBAD7}" srcId="{18F84C7C-4821-7543-9277-4E6F5A0835BF}" destId="{9B5027E6-5AF2-E745-BBF9-2A1792E4C1CC}" srcOrd="3" destOrd="0" parTransId="{53E32993-DD04-D547-8D86-D7CE9AD3A55A}" sibTransId="{BABF9D7E-D00A-5046-ACD9-3084BBD22AF6}"/>
    <dgm:cxn modelId="{0DD29D8B-909E-DB45-BE8D-E19A0FA9B835}" srcId="{18F84C7C-4821-7543-9277-4E6F5A0835BF}" destId="{3BE85829-52A4-974F-9508-BCCC448D1333}" srcOrd="2" destOrd="0" parTransId="{23919F59-2400-B543-8796-78437CDD0F6F}" sibTransId="{77BD2D00-23F7-954E-B589-5125B09642E7}"/>
    <dgm:cxn modelId="{786F6591-D610-954B-A7C3-52CFCF5FFC72}" srcId="{18F84C7C-4821-7543-9277-4E6F5A0835BF}" destId="{EC71F326-4ED3-E440-9DAC-77B2D3CDB89B}" srcOrd="0" destOrd="0" parTransId="{1A8AFEA4-B1CA-2144-99F5-65295990E694}" sibTransId="{2E1EADBD-2FF2-B545-BA5F-0120E5F499D4}"/>
    <dgm:cxn modelId="{54501EA6-3B76-0040-AA54-D90185E9BD0C}" type="presOf" srcId="{76122F28-C4CE-974A-9D5E-8720C82786A6}" destId="{D4159BD7-E29A-E542-A195-10BB679FF257}" srcOrd="0" destOrd="0" presId="urn:microsoft.com/office/officeart/2005/8/layout/default"/>
    <dgm:cxn modelId="{EC4A33CA-67AF-C94B-8C02-D99685826748}" srcId="{18F84C7C-4821-7543-9277-4E6F5A0835BF}" destId="{59D27B36-5F74-124F-9326-B1986AA24B53}" srcOrd="4" destOrd="0" parTransId="{5F345738-CA82-FF42-93B9-255303392D6F}" sibTransId="{1CBB5250-9A84-F74E-BD1F-85BF46D6CF8B}"/>
    <dgm:cxn modelId="{3C4F1BEB-CB39-EF41-A173-FB233A3741DF}" type="presOf" srcId="{18F84C7C-4821-7543-9277-4E6F5A0835BF}" destId="{099CD0D5-E2A2-2843-A0F9-63E394C50EE8}" srcOrd="0" destOrd="0" presId="urn:microsoft.com/office/officeart/2005/8/layout/default"/>
    <dgm:cxn modelId="{90E42AE6-0733-024F-9609-33D630D19B1D}" type="presParOf" srcId="{099CD0D5-E2A2-2843-A0F9-63E394C50EE8}" destId="{CB5D2911-C21E-4F47-976C-ABFD2B4B9C6A}" srcOrd="0" destOrd="0" presId="urn:microsoft.com/office/officeart/2005/8/layout/default"/>
    <dgm:cxn modelId="{DCAFF916-8546-F840-BE4E-66132821C4EE}" type="presParOf" srcId="{099CD0D5-E2A2-2843-A0F9-63E394C50EE8}" destId="{F9A6EEFC-5BAF-094D-AA41-A9BD02391CC3}" srcOrd="1" destOrd="0" presId="urn:microsoft.com/office/officeart/2005/8/layout/default"/>
    <dgm:cxn modelId="{B756BFA1-8916-014B-9755-32923E1038C5}" type="presParOf" srcId="{099CD0D5-E2A2-2843-A0F9-63E394C50EE8}" destId="{BBFAEDA8-92ED-F44A-8C87-F4C1B448258E}" srcOrd="2" destOrd="0" presId="urn:microsoft.com/office/officeart/2005/8/layout/default"/>
    <dgm:cxn modelId="{F0183F6B-7462-C048-AEF7-1CB32B01B67F}" type="presParOf" srcId="{099CD0D5-E2A2-2843-A0F9-63E394C50EE8}" destId="{630EE8DB-A396-1C4E-B19A-812A1446721F}" srcOrd="3" destOrd="0" presId="urn:microsoft.com/office/officeart/2005/8/layout/default"/>
    <dgm:cxn modelId="{8823967F-E659-4A41-AA8E-C2DD754BB5A6}" type="presParOf" srcId="{099CD0D5-E2A2-2843-A0F9-63E394C50EE8}" destId="{325AA013-5B44-0040-BBC5-B7C32317C8F2}" srcOrd="4" destOrd="0" presId="urn:microsoft.com/office/officeart/2005/8/layout/default"/>
    <dgm:cxn modelId="{EC70E56A-80DF-B04D-9196-CB9CA35E006D}" type="presParOf" srcId="{099CD0D5-E2A2-2843-A0F9-63E394C50EE8}" destId="{3E0811DB-A514-0348-BCA6-E3BF7FDEF7DB}" srcOrd="5" destOrd="0" presId="urn:microsoft.com/office/officeart/2005/8/layout/default"/>
    <dgm:cxn modelId="{8C876709-9354-1547-AE10-1940EDDBF250}" type="presParOf" srcId="{099CD0D5-E2A2-2843-A0F9-63E394C50EE8}" destId="{509B4DB1-7263-2E43-9AED-D097ECC764D1}" srcOrd="6" destOrd="0" presId="urn:microsoft.com/office/officeart/2005/8/layout/default"/>
    <dgm:cxn modelId="{CBAEDE60-B41A-2B4B-8AFA-FC078F80C5ED}" type="presParOf" srcId="{099CD0D5-E2A2-2843-A0F9-63E394C50EE8}" destId="{BEC00A5E-B990-554B-BED1-A65E8D9149FD}" srcOrd="7" destOrd="0" presId="urn:microsoft.com/office/officeart/2005/8/layout/default"/>
    <dgm:cxn modelId="{C1CAEE5C-0C82-E046-A4A7-BA943E38C168}" type="presParOf" srcId="{099CD0D5-E2A2-2843-A0F9-63E394C50EE8}" destId="{17ACB4E6-FEAF-BF4A-B921-B84EA04F620E}" srcOrd="8" destOrd="0" presId="urn:microsoft.com/office/officeart/2005/8/layout/default"/>
    <dgm:cxn modelId="{5DA10834-AEA8-4B41-BD00-3B404BB171AB}" type="presParOf" srcId="{099CD0D5-E2A2-2843-A0F9-63E394C50EE8}" destId="{6D75C8DC-2826-CF46-A3A8-94DB7FA2FC21}" srcOrd="9" destOrd="0" presId="urn:microsoft.com/office/officeart/2005/8/layout/default"/>
    <dgm:cxn modelId="{1783E083-9433-2545-A17E-FDAAB62C2BBC}" type="presParOf" srcId="{099CD0D5-E2A2-2843-A0F9-63E394C50EE8}" destId="{D4159BD7-E29A-E542-A195-10BB679FF257}" srcOrd="10" destOrd="0" presId="urn:microsoft.com/office/officeart/2005/8/layout/default"/>
    <dgm:cxn modelId="{AA5D7825-7CC2-A54B-AA3E-D1ADEB6805A5}" type="presParOf" srcId="{099CD0D5-E2A2-2843-A0F9-63E394C50EE8}" destId="{F2BF7DBB-3096-8C44-86C4-2C41818F18D6}" srcOrd="11" destOrd="0" presId="urn:microsoft.com/office/officeart/2005/8/layout/default"/>
    <dgm:cxn modelId="{2B638E55-7CB9-6B42-8C05-58364C938ABE}" type="presParOf" srcId="{099CD0D5-E2A2-2843-A0F9-63E394C50EE8}" destId="{3DEE403B-5CF0-0E43-9D06-B7F938B113C3}" srcOrd="12" destOrd="0" presId="urn:microsoft.com/office/officeart/2005/8/layout/default"/>
    <dgm:cxn modelId="{C2E48EE7-467B-C248-93D0-6D086CC27D2B}" type="presParOf" srcId="{099CD0D5-E2A2-2843-A0F9-63E394C50EE8}" destId="{2055675B-D30E-0F4B-95CD-D7C6F74D7384}" srcOrd="13" destOrd="0" presId="urn:microsoft.com/office/officeart/2005/8/layout/default"/>
    <dgm:cxn modelId="{6C887E62-3181-4243-9338-F7095602CF7D}" type="presParOf" srcId="{099CD0D5-E2A2-2843-A0F9-63E394C50EE8}" destId="{EE513B28-6F6F-B74E-9564-DD7DD6E5652F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2AFC8826-2E5F-A744-9722-D4924FF77EEA}" type="doc">
      <dgm:prSet loTypeId="urn:microsoft.com/office/officeart/2005/8/layout/vList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AC4C192D-E659-DF4A-98B8-1FB3949E3A41}">
      <dgm:prSet phldrT="[文本]"/>
      <dgm:spPr/>
      <dgm:t>
        <a:bodyPr/>
        <a:lstStyle/>
        <a:p>
          <a:r>
            <a:rPr lang="zh-CN" altLang="en-US" dirty="0"/>
            <a:t>列表</a:t>
          </a:r>
        </a:p>
      </dgm:t>
    </dgm:pt>
    <dgm:pt modelId="{66799FBE-17AE-7240-9D7C-600607D3A08A}" type="parTrans" cxnId="{A566A925-5056-5249-8807-DFC99F8CC6C7}">
      <dgm:prSet/>
      <dgm:spPr/>
      <dgm:t>
        <a:bodyPr/>
        <a:lstStyle/>
        <a:p>
          <a:endParaRPr lang="zh-CN" altLang="en-US"/>
        </a:p>
      </dgm:t>
    </dgm:pt>
    <dgm:pt modelId="{632E9323-19CC-E646-A47D-CC0EA1EB2035}" type="sibTrans" cxnId="{A566A925-5056-5249-8807-DFC99F8CC6C7}">
      <dgm:prSet/>
      <dgm:spPr/>
      <dgm:t>
        <a:bodyPr/>
        <a:lstStyle/>
        <a:p>
          <a:endParaRPr lang="zh-CN" altLang="en-US"/>
        </a:p>
      </dgm:t>
    </dgm:pt>
    <dgm:pt modelId="{96122DE0-EC96-0C43-BFE5-4CB75824BB20}">
      <dgm:prSet phldrT="[文本]"/>
      <dgm:spPr/>
      <dgm:t>
        <a:bodyPr/>
        <a:lstStyle/>
        <a:p>
          <a:r>
            <a:rPr lang="zh-CN" altLang="en-US" dirty="0"/>
            <a:t>垂直块列表</a:t>
          </a:r>
        </a:p>
      </dgm:t>
    </dgm:pt>
    <dgm:pt modelId="{89B7D044-960F-AB48-B97C-77A88331B47F}" type="parTrans" cxnId="{FE6D505F-C85F-7C46-8B62-32637753F112}">
      <dgm:prSet/>
      <dgm:spPr/>
      <dgm:t>
        <a:bodyPr/>
        <a:lstStyle/>
        <a:p>
          <a:endParaRPr lang="zh-CN" altLang="en-US"/>
        </a:p>
      </dgm:t>
    </dgm:pt>
    <dgm:pt modelId="{3B60BB55-938A-804A-9D1E-B36FDB09F3DF}" type="sibTrans" cxnId="{FE6D505F-C85F-7C46-8B62-32637753F112}">
      <dgm:prSet/>
      <dgm:spPr/>
      <dgm:t>
        <a:bodyPr/>
        <a:lstStyle/>
        <a:p>
          <a:endParaRPr lang="zh-CN" altLang="en-US"/>
        </a:p>
      </dgm:t>
    </dgm:pt>
    <dgm:pt modelId="{B604D5F7-F38C-0641-89A5-774D73C2213D}">
      <dgm:prSet phldrT="[文本]"/>
      <dgm:spPr/>
      <dgm:t>
        <a:bodyPr/>
        <a:lstStyle/>
        <a:p>
          <a:r>
            <a:rPr lang="zh-CN" altLang="en-US" dirty="0"/>
            <a:t>常用</a:t>
          </a:r>
        </a:p>
      </dgm:t>
    </dgm:pt>
    <dgm:pt modelId="{0DA07989-C2F3-9448-9F3B-B48E1370CC79}" type="parTrans" cxnId="{7F00FA49-3429-D940-8F60-CCCAE9C771E2}">
      <dgm:prSet/>
      <dgm:spPr/>
      <dgm:t>
        <a:bodyPr/>
        <a:lstStyle/>
        <a:p>
          <a:endParaRPr lang="zh-CN" altLang="en-US"/>
        </a:p>
      </dgm:t>
    </dgm:pt>
    <dgm:pt modelId="{6239EE7E-3339-1C4E-B645-A23D3137214A}" type="sibTrans" cxnId="{7F00FA49-3429-D940-8F60-CCCAE9C771E2}">
      <dgm:prSet/>
      <dgm:spPr/>
      <dgm:t>
        <a:bodyPr/>
        <a:lstStyle/>
        <a:p>
          <a:endParaRPr lang="zh-CN" altLang="en-US"/>
        </a:p>
      </dgm:t>
    </dgm:pt>
    <dgm:pt modelId="{15E7827D-819F-4A4B-9F41-DA007C660D60}">
      <dgm:prSet phldrT="[文本]"/>
      <dgm:spPr/>
      <dgm:t>
        <a:bodyPr/>
        <a:lstStyle/>
        <a:p>
          <a:r>
            <a:rPr lang="zh-CN" altLang="en-US" dirty="0"/>
            <a:t>好用</a:t>
          </a:r>
        </a:p>
      </dgm:t>
    </dgm:pt>
    <dgm:pt modelId="{0796834C-C27C-364E-9CD0-E96BAC9A430A}" type="parTrans" cxnId="{1786521A-A9D4-8A42-A4BB-E61125EC9EC7}">
      <dgm:prSet/>
      <dgm:spPr/>
      <dgm:t>
        <a:bodyPr/>
        <a:lstStyle/>
        <a:p>
          <a:endParaRPr lang="zh-CN" altLang="en-US"/>
        </a:p>
      </dgm:t>
    </dgm:pt>
    <dgm:pt modelId="{0FD8D555-E712-3C49-BC8C-CFAD580CAA7D}" type="sibTrans" cxnId="{1786521A-A9D4-8A42-A4BB-E61125EC9EC7}">
      <dgm:prSet/>
      <dgm:spPr/>
      <dgm:t>
        <a:bodyPr/>
        <a:lstStyle/>
        <a:p>
          <a:endParaRPr lang="zh-CN" altLang="en-US"/>
        </a:p>
      </dgm:t>
    </dgm:pt>
    <dgm:pt modelId="{4D169705-0649-1B4E-A39F-7097D76ADC0C}">
      <dgm:prSet phldrT="[文本]"/>
      <dgm:spPr/>
      <dgm:t>
        <a:bodyPr/>
        <a:lstStyle/>
        <a:p>
          <a:r>
            <a:rPr lang="zh-CN" altLang="en-US" dirty="0"/>
            <a:t>好看</a:t>
          </a:r>
        </a:p>
      </dgm:t>
    </dgm:pt>
    <dgm:pt modelId="{8DCEE975-9FC9-544A-B987-3F5AC9E2E03F}" type="parTrans" cxnId="{0656E89E-34BE-F347-827F-9B6490DFC5E9}">
      <dgm:prSet/>
      <dgm:spPr/>
      <dgm:t>
        <a:bodyPr/>
        <a:lstStyle/>
        <a:p>
          <a:endParaRPr lang="zh-CN" altLang="en-US"/>
        </a:p>
      </dgm:t>
    </dgm:pt>
    <dgm:pt modelId="{631D966C-F97E-F14F-9CC9-6A75AF494B25}" type="sibTrans" cxnId="{0656E89E-34BE-F347-827F-9B6490DFC5E9}">
      <dgm:prSet/>
      <dgm:spPr/>
      <dgm:t>
        <a:bodyPr/>
        <a:lstStyle/>
        <a:p>
          <a:endParaRPr lang="zh-CN" altLang="en-US"/>
        </a:p>
      </dgm:t>
    </dgm:pt>
    <dgm:pt modelId="{47717608-E239-6C47-B9CF-714CD41F207B}">
      <dgm:prSet phldrT="[文本]"/>
      <dgm:spPr/>
      <dgm:t>
        <a:bodyPr/>
        <a:lstStyle/>
        <a:p>
          <a:r>
            <a:rPr lang="zh-CN" altLang="en-US" dirty="0"/>
            <a:t>多用</a:t>
          </a:r>
        </a:p>
      </dgm:t>
    </dgm:pt>
    <dgm:pt modelId="{AFFD467B-62B5-F24B-966E-E057B7723C9E}" type="parTrans" cxnId="{BDB1AFB8-04DC-7844-9323-50F2035734C8}">
      <dgm:prSet/>
      <dgm:spPr/>
      <dgm:t>
        <a:bodyPr/>
        <a:lstStyle/>
        <a:p>
          <a:endParaRPr lang="zh-CN" altLang="en-US"/>
        </a:p>
      </dgm:t>
    </dgm:pt>
    <dgm:pt modelId="{B44610A1-AEB4-FE42-8B7E-EC1ACFF3805F}" type="sibTrans" cxnId="{BDB1AFB8-04DC-7844-9323-50F2035734C8}">
      <dgm:prSet/>
      <dgm:spPr/>
      <dgm:t>
        <a:bodyPr/>
        <a:lstStyle/>
        <a:p>
          <a:endParaRPr lang="zh-CN" altLang="en-US"/>
        </a:p>
      </dgm:t>
    </dgm:pt>
    <dgm:pt modelId="{03DE0099-5C5A-C949-91C6-BEC9D48ECA08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721441CB-202F-4D40-A851-5D4A4ADF83C8}" type="parTrans" cxnId="{232FC305-4224-A145-AF21-C634073677BD}">
      <dgm:prSet/>
      <dgm:spPr/>
      <dgm:t>
        <a:bodyPr/>
        <a:lstStyle/>
        <a:p>
          <a:endParaRPr lang="zh-CN" altLang="en-US"/>
        </a:p>
      </dgm:t>
    </dgm:pt>
    <dgm:pt modelId="{F4E1C252-DF42-0843-B243-7F6841855704}" type="sibTrans" cxnId="{232FC305-4224-A145-AF21-C634073677BD}">
      <dgm:prSet/>
      <dgm:spPr/>
      <dgm:t>
        <a:bodyPr/>
        <a:lstStyle/>
        <a:p>
          <a:endParaRPr lang="zh-CN" altLang="en-US"/>
        </a:p>
      </dgm:t>
    </dgm:pt>
    <dgm:pt modelId="{E88AAF4B-1518-4E4D-AEA1-1825868B2F0B}">
      <dgm:prSet phldrT="[文本]"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35D609AB-9232-FE4D-8FBF-E49DDFEB1884}" type="parTrans" cxnId="{FB43922A-52D8-E643-A565-A18507D708CA}">
      <dgm:prSet/>
      <dgm:spPr/>
      <dgm:t>
        <a:bodyPr/>
        <a:lstStyle/>
        <a:p>
          <a:endParaRPr lang="zh-CN" altLang="en-US"/>
        </a:p>
      </dgm:t>
    </dgm:pt>
    <dgm:pt modelId="{C3CEC723-2325-B347-902E-9A8CB7094FE6}" type="sibTrans" cxnId="{FB43922A-52D8-E643-A565-A18507D708CA}">
      <dgm:prSet/>
      <dgm:spPr/>
      <dgm:t>
        <a:bodyPr/>
        <a:lstStyle/>
        <a:p>
          <a:endParaRPr lang="zh-CN" altLang="en-US"/>
        </a:p>
      </dgm:t>
    </dgm:pt>
    <dgm:pt modelId="{3FC53C2E-B7A9-D64B-AF10-8A10983B388C}">
      <dgm:prSet phldrT="[文本]"/>
      <dgm:spPr/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0DA6676C-A30C-1643-97E8-EB383ECEF1F9}" type="parTrans" cxnId="{DB6B1E8A-4B0E-024C-8007-D14D938BABDB}">
      <dgm:prSet/>
      <dgm:spPr/>
      <dgm:t>
        <a:bodyPr/>
        <a:lstStyle/>
        <a:p>
          <a:endParaRPr lang="zh-CN" altLang="en-US"/>
        </a:p>
      </dgm:t>
    </dgm:pt>
    <dgm:pt modelId="{68F13F7F-7F2D-ED49-9F9F-0E74B9DE8707}" type="sibTrans" cxnId="{DB6B1E8A-4B0E-024C-8007-D14D938BABDB}">
      <dgm:prSet/>
      <dgm:spPr/>
      <dgm:t>
        <a:bodyPr/>
        <a:lstStyle/>
        <a:p>
          <a:endParaRPr lang="zh-CN" altLang="en-US"/>
        </a:p>
      </dgm:t>
    </dgm:pt>
    <dgm:pt modelId="{CDC98FF4-AB66-A846-82E3-348129CFC183}" type="pres">
      <dgm:prSet presAssocID="{2AFC8826-2E5F-A744-9722-D4924FF77EEA}" presName="Name0" presStyleCnt="0">
        <dgm:presLayoutVars>
          <dgm:dir/>
          <dgm:animLvl val="lvl"/>
          <dgm:resizeHandles val="exact"/>
        </dgm:presLayoutVars>
      </dgm:prSet>
      <dgm:spPr/>
    </dgm:pt>
    <dgm:pt modelId="{6665D1D9-2775-A146-88F4-7A1DFE268146}" type="pres">
      <dgm:prSet presAssocID="{AC4C192D-E659-DF4A-98B8-1FB3949E3A41}" presName="linNode" presStyleCnt="0"/>
      <dgm:spPr/>
    </dgm:pt>
    <dgm:pt modelId="{87453FB1-C932-144D-A219-3DFE1E9370EE}" type="pres">
      <dgm:prSet presAssocID="{AC4C192D-E659-DF4A-98B8-1FB3949E3A41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36ACD40F-9EF2-6146-87CC-B13AA9891ACB}" type="pres">
      <dgm:prSet presAssocID="{AC4C192D-E659-DF4A-98B8-1FB3949E3A41}" presName="descendantText" presStyleLbl="alignAccFollowNode1" presStyleIdx="0" presStyleCnt="3">
        <dgm:presLayoutVars>
          <dgm:bulletEnabled val="1"/>
        </dgm:presLayoutVars>
      </dgm:prSet>
      <dgm:spPr/>
    </dgm:pt>
    <dgm:pt modelId="{99E5C61E-374F-774F-8CF7-45898F44916D}" type="pres">
      <dgm:prSet presAssocID="{632E9323-19CC-E646-A47D-CC0EA1EB2035}" presName="sp" presStyleCnt="0"/>
      <dgm:spPr/>
    </dgm:pt>
    <dgm:pt modelId="{4BED5A48-B7DE-8546-8DBF-A6CF287FD3A1}" type="pres">
      <dgm:prSet presAssocID="{15E7827D-819F-4A4B-9F41-DA007C660D60}" presName="linNode" presStyleCnt="0"/>
      <dgm:spPr/>
    </dgm:pt>
    <dgm:pt modelId="{A2E3BD2F-7B84-8D40-B5F2-1E7748E13123}" type="pres">
      <dgm:prSet presAssocID="{15E7827D-819F-4A4B-9F41-DA007C660D60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19F8BF7-620B-FD42-8A24-E1064B34775E}" type="pres">
      <dgm:prSet presAssocID="{15E7827D-819F-4A4B-9F41-DA007C660D60}" presName="descendantText" presStyleLbl="alignAccFollowNode1" presStyleIdx="1" presStyleCnt="3">
        <dgm:presLayoutVars>
          <dgm:bulletEnabled val="1"/>
        </dgm:presLayoutVars>
      </dgm:prSet>
      <dgm:spPr/>
    </dgm:pt>
    <dgm:pt modelId="{3F14E132-66F1-EB4F-8833-C2C93F7F4695}" type="pres">
      <dgm:prSet presAssocID="{0FD8D555-E712-3C49-BC8C-CFAD580CAA7D}" presName="sp" presStyleCnt="0"/>
      <dgm:spPr/>
    </dgm:pt>
    <dgm:pt modelId="{D521C00D-5349-7F4C-A532-A369F2907705}" type="pres">
      <dgm:prSet presAssocID="{03DE0099-5C5A-C949-91C6-BEC9D48ECA08}" presName="linNode" presStyleCnt="0"/>
      <dgm:spPr/>
    </dgm:pt>
    <dgm:pt modelId="{EAE3AF68-E5C4-E045-ADDC-A0E0CF8134A1}" type="pres">
      <dgm:prSet presAssocID="{03DE0099-5C5A-C949-91C6-BEC9D48ECA0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BE910185-12A6-5248-A8D1-AD494D2C519D}" type="pres">
      <dgm:prSet presAssocID="{03DE0099-5C5A-C949-91C6-BEC9D48ECA0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232FC305-4224-A145-AF21-C634073677BD}" srcId="{2AFC8826-2E5F-A744-9722-D4924FF77EEA}" destId="{03DE0099-5C5A-C949-91C6-BEC9D48ECA08}" srcOrd="2" destOrd="0" parTransId="{721441CB-202F-4D40-A851-5D4A4ADF83C8}" sibTransId="{F4E1C252-DF42-0843-B243-7F6841855704}"/>
    <dgm:cxn modelId="{1786521A-A9D4-8A42-A4BB-E61125EC9EC7}" srcId="{2AFC8826-2E5F-A744-9722-D4924FF77EEA}" destId="{15E7827D-819F-4A4B-9F41-DA007C660D60}" srcOrd="1" destOrd="0" parTransId="{0796834C-C27C-364E-9CD0-E96BAC9A430A}" sibTransId="{0FD8D555-E712-3C49-BC8C-CFAD580CAA7D}"/>
    <dgm:cxn modelId="{4EB7DA1B-009D-E74A-ACDD-32B6F05B86A1}" type="presOf" srcId="{E88AAF4B-1518-4E4D-AEA1-1825868B2F0B}" destId="{BE910185-12A6-5248-A8D1-AD494D2C519D}" srcOrd="0" destOrd="0" presId="urn:microsoft.com/office/officeart/2005/8/layout/vList5"/>
    <dgm:cxn modelId="{9C7ECA1E-750C-924D-A310-82B965CC30B1}" type="presOf" srcId="{B604D5F7-F38C-0641-89A5-774D73C2213D}" destId="{36ACD40F-9EF2-6146-87CC-B13AA9891ACB}" srcOrd="0" destOrd="1" presId="urn:microsoft.com/office/officeart/2005/8/layout/vList5"/>
    <dgm:cxn modelId="{A566A925-5056-5249-8807-DFC99F8CC6C7}" srcId="{2AFC8826-2E5F-A744-9722-D4924FF77EEA}" destId="{AC4C192D-E659-DF4A-98B8-1FB3949E3A41}" srcOrd="0" destOrd="0" parTransId="{66799FBE-17AE-7240-9D7C-600607D3A08A}" sibTransId="{632E9323-19CC-E646-A47D-CC0EA1EB2035}"/>
    <dgm:cxn modelId="{FB43922A-52D8-E643-A565-A18507D708CA}" srcId="{03DE0099-5C5A-C949-91C6-BEC9D48ECA08}" destId="{E88AAF4B-1518-4E4D-AEA1-1825868B2F0B}" srcOrd="0" destOrd="0" parTransId="{35D609AB-9232-FE4D-8FBF-E49DDFEB1884}" sibTransId="{C3CEC723-2325-B347-902E-9A8CB7094FE6}"/>
    <dgm:cxn modelId="{8C443A30-8545-3444-98E1-158A1BD29202}" type="presOf" srcId="{03DE0099-5C5A-C949-91C6-BEC9D48ECA08}" destId="{EAE3AF68-E5C4-E045-ADDC-A0E0CF8134A1}" srcOrd="0" destOrd="0" presId="urn:microsoft.com/office/officeart/2005/8/layout/vList5"/>
    <dgm:cxn modelId="{7F00FA49-3429-D940-8F60-CCCAE9C771E2}" srcId="{AC4C192D-E659-DF4A-98B8-1FB3949E3A41}" destId="{B604D5F7-F38C-0641-89A5-774D73C2213D}" srcOrd="1" destOrd="0" parTransId="{0DA07989-C2F3-9448-9F3B-B48E1370CC79}" sibTransId="{6239EE7E-3339-1C4E-B645-A23D3137214A}"/>
    <dgm:cxn modelId="{FE6D505F-C85F-7C46-8B62-32637753F112}" srcId="{AC4C192D-E659-DF4A-98B8-1FB3949E3A41}" destId="{96122DE0-EC96-0C43-BFE5-4CB75824BB20}" srcOrd="0" destOrd="0" parTransId="{89B7D044-960F-AB48-B97C-77A88331B47F}" sibTransId="{3B60BB55-938A-804A-9D1E-B36FDB09F3DF}"/>
    <dgm:cxn modelId="{93812986-E761-E94D-8625-17FA259039FB}" type="presOf" srcId="{96122DE0-EC96-0C43-BFE5-4CB75824BB20}" destId="{36ACD40F-9EF2-6146-87CC-B13AA9891ACB}" srcOrd="0" destOrd="0" presId="urn:microsoft.com/office/officeart/2005/8/layout/vList5"/>
    <dgm:cxn modelId="{DB6B1E8A-4B0E-024C-8007-D14D938BABDB}" srcId="{03DE0099-5C5A-C949-91C6-BEC9D48ECA08}" destId="{3FC53C2E-B7A9-D64B-AF10-8A10983B388C}" srcOrd="1" destOrd="0" parTransId="{0DA6676C-A30C-1643-97E8-EB383ECEF1F9}" sibTransId="{68F13F7F-7F2D-ED49-9F9F-0E74B9DE8707}"/>
    <dgm:cxn modelId="{0656E89E-34BE-F347-827F-9B6490DFC5E9}" srcId="{15E7827D-819F-4A4B-9F41-DA007C660D60}" destId="{4D169705-0649-1B4E-A39F-7097D76ADC0C}" srcOrd="0" destOrd="0" parTransId="{8DCEE975-9FC9-544A-B987-3F5AC9E2E03F}" sibTransId="{631D966C-F97E-F14F-9CC9-6A75AF494B25}"/>
    <dgm:cxn modelId="{E22BCDAB-A600-314E-AD74-15D3E4A7F61A}" type="presOf" srcId="{15E7827D-819F-4A4B-9F41-DA007C660D60}" destId="{A2E3BD2F-7B84-8D40-B5F2-1E7748E13123}" srcOrd="0" destOrd="0" presId="urn:microsoft.com/office/officeart/2005/8/layout/vList5"/>
    <dgm:cxn modelId="{2275DFAF-0CE2-C544-B89A-D171ED824E3F}" type="presOf" srcId="{47717608-E239-6C47-B9CF-714CD41F207B}" destId="{919F8BF7-620B-FD42-8A24-E1064B34775E}" srcOrd="0" destOrd="1" presId="urn:microsoft.com/office/officeart/2005/8/layout/vList5"/>
    <dgm:cxn modelId="{F626B3B4-402A-3A48-A7A9-69B07B37988A}" type="presOf" srcId="{4D169705-0649-1B4E-A39F-7097D76ADC0C}" destId="{919F8BF7-620B-FD42-8A24-E1064B34775E}" srcOrd="0" destOrd="0" presId="urn:microsoft.com/office/officeart/2005/8/layout/vList5"/>
    <dgm:cxn modelId="{BDB1AFB8-04DC-7844-9323-50F2035734C8}" srcId="{15E7827D-819F-4A4B-9F41-DA007C660D60}" destId="{47717608-E239-6C47-B9CF-714CD41F207B}" srcOrd="1" destOrd="0" parTransId="{AFFD467B-62B5-F24B-966E-E057B7723C9E}" sibTransId="{B44610A1-AEB4-FE42-8B7E-EC1ACFF3805F}"/>
    <dgm:cxn modelId="{1F8B20C7-29B4-8648-B068-CDA4617A87B2}" type="presOf" srcId="{3FC53C2E-B7A9-D64B-AF10-8A10983B388C}" destId="{BE910185-12A6-5248-A8D1-AD494D2C519D}" srcOrd="0" destOrd="1" presId="urn:microsoft.com/office/officeart/2005/8/layout/vList5"/>
    <dgm:cxn modelId="{02BC0CD8-5FE8-F24B-9E29-E8213D35CBE3}" type="presOf" srcId="{2AFC8826-2E5F-A744-9722-D4924FF77EEA}" destId="{CDC98FF4-AB66-A846-82E3-348129CFC183}" srcOrd="0" destOrd="0" presId="urn:microsoft.com/office/officeart/2005/8/layout/vList5"/>
    <dgm:cxn modelId="{9D9BF1ED-A60D-354E-A9C4-DDA1B6C81549}" type="presOf" srcId="{AC4C192D-E659-DF4A-98B8-1FB3949E3A41}" destId="{87453FB1-C932-144D-A219-3DFE1E9370EE}" srcOrd="0" destOrd="0" presId="urn:microsoft.com/office/officeart/2005/8/layout/vList5"/>
    <dgm:cxn modelId="{D363E60E-3A85-0741-93E4-A25A3C88A9A0}" type="presParOf" srcId="{CDC98FF4-AB66-A846-82E3-348129CFC183}" destId="{6665D1D9-2775-A146-88F4-7A1DFE268146}" srcOrd="0" destOrd="0" presId="urn:microsoft.com/office/officeart/2005/8/layout/vList5"/>
    <dgm:cxn modelId="{D74C3254-C947-1C44-9758-4A0A514B8549}" type="presParOf" srcId="{6665D1D9-2775-A146-88F4-7A1DFE268146}" destId="{87453FB1-C932-144D-A219-3DFE1E9370EE}" srcOrd="0" destOrd="0" presId="urn:microsoft.com/office/officeart/2005/8/layout/vList5"/>
    <dgm:cxn modelId="{DC376796-ECC9-BD47-BFFE-2C3591DF52D7}" type="presParOf" srcId="{6665D1D9-2775-A146-88F4-7A1DFE268146}" destId="{36ACD40F-9EF2-6146-87CC-B13AA9891ACB}" srcOrd="1" destOrd="0" presId="urn:microsoft.com/office/officeart/2005/8/layout/vList5"/>
    <dgm:cxn modelId="{6C6EE586-46C7-5548-BF5F-6FF59C3EA8B1}" type="presParOf" srcId="{CDC98FF4-AB66-A846-82E3-348129CFC183}" destId="{99E5C61E-374F-774F-8CF7-45898F44916D}" srcOrd="1" destOrd="0" presId="urn:microsoft.com/office/officeart/2005/8/layout/vList5"/>
    <dgm:cxn modelId="{99F3EA12-7419-4149-A8E8-471B5F25AA59}" type="presParOf" srcId="{CDC98FF4-AB66-A846-82E3-348129CFC183}" destId="{4BED5A48-B7DE-8546-8DBF-A6CF287FD3A1}" srcOrd="2" destOrd="0" presId="urn:microsoft.com/office/officeart/2005/8/layout/vList5"/>
    <dgm:cxn modelId="{3FC3ACB0-0F8D-B045-A82D-6264A992ECFC}" type="presParOf" srcId="{4BED5A48-B7DE-8546-8DBF-A6CF287FD3A1}" destId="{A2E3BD2F-7B84-8D40-B5F2-1E7748E13123}" srcOrd="0" destOrd="0" presId="urn:microsoft.com/office/officeart/2005/8/layout/vList5"/>
    <dgm:cxn modelId="{92F7E45F-4BDE-5D4B-8B31-32344D2C090F}" type="presParOf" srcId="{4BED5A48-B7DE-8546-8DBF-A6CF287FD3A1}" destId="{919F8BF7-620B-FD42-8A24-E1064B34775E}" srcOrd="1" destOrd="0" presId="urn:microsoft.com/office/officeart/2005/8/layout/vList5"/>
    <dgm:cxn modelId="{E9914280-22D3-DC40-9D63-AECD017CBF8E}" type="presParOf" srcId="{CDC98FF4-AB66-A846-82E3-348129CFC183}" destId="{3F14E132-66F1-EB4F-8833-C2C93F7F4695}" srcOrd="3" destOrd="0" presId="urn:microsoft.com/office/officeart/2005/8/layout/vList5"/>
    <dgm:cxn modelId="{A6BFE865-580F-064B-8F69-AFD36476C126}" type="presParOf" srcId="{CDC98FF4-AB66-A846-82E3-348129CFC183}" destId="{D521C00D-5349-7F4C-A532-A369F2907705}" srcOrd="4" destOrd="0" presId="urn:microsoft.com/office/officeart/2005/8/layout/vList5"/>
    <dgm:cxn modelId="{78D4D550-3B5B-D14C-A9DC-F806854254E4}" type="presParOf" srcId="{D521C00D-5349-7F4C-A532-A369F2907705}" destId="{EAE3AF68-E5C4-E045-ADDC-A0E0CF8134A1}" srcOrd="0" destOrd="0" presId="urn:microsoft.com/office/officeart/2005/8/layout/vList5"/>
    <dgm:cxn modelId="{5185B0DB-4A73-8B40-AE19-B1C53BCF067D}" type="presParOf" srcId="{D521C00D-5349-7F4C-A532-A369F2907705}" destId="{BE910185-12A6-5248-A8D1-AD494D2C519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03E7381-B6AE-3345-97B3-DF3D243615FD}" type="doc">
      <dgm:prSet loTypeId="urn:microsoft.com/office/officeart/2005/8/layout/chevron2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47B7854C-602A-ED43-B8BF-B0CD8DD4BC8D}">
      <dgm:prSet phldrT="[文本]"/>
      <dgm:spPr/>
      <dgm:t>
        <a:bodyPr/>
        <a:lstStyle/>
        <a:p>
          <a:r>
            <a:rPr lang="zh-CN" altLang="en-US" dirty="0"/>
            <a:t>列表</a:t>
          </a:r>
        </a:p>
      </dgm:t>
    </dgm:pt>
    <dgm:pt modelId="{CE5DAE00-8979-7E4C-A699-1F921BF9221E}" type="parTrans" cxnId="{5B685E10-F7F9-5541-A763-3C1E6BC5BF05}">
      <dgm:prSet/>
      <dgm:spPr/>
      <dgm:t>
        <a:bodyPr/>
        <a:lstStyle/>
        <a:p>
          <a:endParaRPr lang="zh-CN" altLang="en-US"/>
        </a:p>
      </dgm:t>
    </dgm:pt>
    <dgm:pt modelId="{B899FE1F-7258-1F4B-8BC0-3026DCC9B4DC}" type="sibTrans" cxnId="{5B685E10-F7F9-5541-A763-3C1E6BC5BF05}">
      <dgm:prSet/>
      <dgm:spPr/>
      <dgm:t>
        <a:bodyPr/>
        <a:lstStyle/>
        <a:p>
          <a:endParaRPr lang="zh-CN" altLang="en-US"/>
        </a:p>
      </dgm:t>
    </dgm:pt>
    <dgm:pt modelId="{985AB66D-8180-8345-ACA8-36AB7CC32CF6}">
      <dgm:prSet phldrT="[文本]"/>
      <dgm:spPr/>
      <dgm:t>
        <a:bodyPr/>
        <a:lstStyle/>
        <a:p>
          <a:r>
            <a:rPr lang="zh-CN" altLang="en-US" dirty="0"/>
            <a:t>垂直</a:t>
          </a:r>
          <a:r>
            <a:rPr lang="en-US" altLang="zh-CN" dirty="0"/>
            <a:t>V</a:t>
          </a:r>
          <a:r>
            <a:rPr lang="zh-CN" altLang="en-US" dirty="0"/>
            <a:t>型列表</a:t>
          </a:r>
        </a:p>
      </dgm:t>
    </dgm:pt>
    <dgm:pt modelId="{A68E8862-9C1C-D342-BCF9-EC623372B926}" type="parTrans" cxnId="{955E0C82-A293-A64A-BA42-EFD10BF5D952}">
      <dgm:prSet/>
      <dgm:spPr/>
      <dgm:t>
        <a:bodyPr/>
        <a:lstStyle/>
        <a:p>
          <a:endParaRPr lang="zh-CN" altLang="en-US"/>
        </a:p>
      </dgm:t>
    </dgm:pt>
    <dgm:pt modelId="{77B06521-A079-0A47-9F47-70CF058930B1}" type="sibTrans" cxnId="{955E0C82-A293-A64A-BA42-EFD10BF5D952}">
      <dgm:prSet/>
      <dgm:spPr/>
      <dgm:t>
        <a:bodyPr/>
        <a:lstStyle/>
        <a:p>
          <a:endParaRPr lang="zh-CN" altLang="en-US"/>
        </a:p>
      </dgm:t>
    </dgm:pt>
    <dgm:pt modelId="{BAB5207E-83F3-814F-B4ED-652808105CD2}">
      <dgm:prSet phldrT="[文本]"/>
      <dgm:spPr/>
      <dgm:t>
        <a:bodyPr/>
        <a:lstStyle/>
        <a:p>
          <a:r>
            <a:rPr lang="zh-CN" altLang="en-US" dirty="0"/>
            <a:t>选用</a:t>
          </a:r>
        </a:p>
      </dgm:t>
    </dgm:pt>
    <dgm:pt modelId="{06B90349-5EE3-BB48-BDD9-4232F4181695}" type="parTrans" cxnId="{A385D53F-88F3-0A4E-A14E-F363A8CFF0E2}">
      <dgm:prSet/>
      <dgm:spPr/>
      <dgm:t>
        <a:bodyPr/>
        <a:lstStyle/>
        <a:p>
          <a:endParaRPr lang="zh-CN" altLang="en-US"/>
        </a:p>
      </dgm:t>
    </dgm:pt>
    <dgm:pt modelId="{55B81FD3-3030-C643-A281-B097B9E216C2}" type="sibTrans" cxnId="{A385D53F-88F3-0A4E-A14E-F363A8CFF0E2}">
      <dgm:prSet/>
      <dgm:spPr/>
      <dgm:t>
        <a:bodyPr/>
        <a:lstStyle/>
        <a:p>
          <a:endParaRPr lang="zh-CN" altLang="en-US"/>
        </a:p>
      </dgm:t>
    </dgm:pt>
    <dgm:pt modelId="{ADC603A6-2D0B-2B43-933F-8F72D980EC38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EB7A7AB0-4533-7F46-9949-2A6642A56B11}" type="parTrans" cxnId="{53044778-5233-7E48-AC73-8C78151E76EA}">
      <dgm:prSet/>
      <dgm:spPr/>
      <dgm:t>
        <a:bodyPr/>
        <a:lstStyle/>
        <a:p>
          <a:endParaRPr lang="zh-CN" altLang="en-US"/>
        </a:p>
      </dgm:t>
    </dgm:pt>
    <dgm:pt modelId="{D010CDA8-607B-4C4D-B08F-6B8DF26B674F}" type="sibTrans" cxnId="{53044778-5233-7E48-AC73-8C78151E76EA}">
      <dgm:prSet/>
      <dgm:spPr/>
      <dgm:t>
        <a:bodyPr/>
        <a:lstStyle/>
        <a:p>
          <a:endParaRPr lang="zh-CN" altLang="en-US"/>
        </a:p>
      </dgm:t>
    </dgm:pt>
    <dgm:pt modelId="{40495058-9219-6A47-BA3F-E7D4E1D1AE42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0F334FC2-4BDD-8247-A398-689A104AA972}" type="parTrans" cxnId="{5AA209FC-D876-DB45-BE3E-5D081560AFC0}">
      <dgm:prSet/>
      <dgm:spPr/>
      <dgm:t>
        <a:bodyPr/>
        <a:lstStyle/>
        <a:p>
          <a:endParaRPr lang="zh-CN" altLang="en-US"/>
        </a:p>
      </dgm:t>
    </dgm:pt>
    <dgm:pt modelId="{A82C8273-47FF-E747-BB3B-53853DAE831A}" type="sibTrans" cxnId="{5AA209FC-D876-DB45-BE3E-5D081560AFC0}">
      <dgm:prSet/>
      <dgm:spPr/>
      <dgm:t>
        <a:bodyPr/>
        <a:lstStyle/>
        <a:p>
          <a:endParaRPr lang="zh-CN" altLang="en-US"/>
        </a:p>
      </dgm:t>
    </dgm:pt>
    <dgm:pt modelId="{F58CAEA1-C353-6244-8C10-C71964C0508F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F01E6488-ABAA-044D-83A2-325B741B8F7C}" type="parTrans" cxnId="{E6F3E13D-8EAE-804D-B2B5-519A5255CC4C}">
      <dgm:prSet/>
      <dgm:spPr/>
      <dgm:t>
        <a:bodyPr/>
        <a:lstStyle/>
        <a:p>
          <a:endParaRPr lang="zh-CN" altLang="en-US"/>
        </a:p>
      </dgm:t>
    </dgm:pt>
    <dgm:pt modelId="{58DDF3C5-22D2-E843-AA95-4EE034D5C629}" type="sibTrans" cxnId="{E6F3E13D-8EAE-804D-B2B5-519A5255CC4C}">
      <dgm:prSet/>
      <dgm:spPr/>
      <dgm:t>
        <a:bodyPr/>
        <a:lstStyle/>
        <a:p>
          <a:endParaRPr lang="zh-CN" altLang="en-US"/>
        </a:p>
      </dgm:t>
    </dgm:pt>
    <dgm:pt modelId="{58F7C9D8-D159-A349-98CB-67960525094C}">
      <dgm:prSet phldrT="[文本]"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9F2711BC-7B86-164C-AD0A-465759BC0B76}" type="parTrans" cxnId="{FD6B5EFA-B8AB-E240-A2EE-7A70AC0DDBBE}">
      <dgm:prSet/>
      <dgm:spPr/>
      <dgm:t>
        <a:bodyPr/>
        <a:lstStyle/>
        <a:p>
          <a:endParaRPr lang="zh-CN" altLang="en-US"/>
        </a:p>
      </dgm:t>
    </dgm:pt>
    <dgm:pt modelId="{EE35C77F-2B37-8A47-91FA-3856B71721D7}" type="sibTrans" cxnId="{FD6B5EFA-B8AB-E240-A2EE-7A70AC0DDBBE}">
      <dgm:prSet/>
      <dgm:spPr/>
      <dgm:t>
        <a:bodyPr/>
        <a:lstStyle/>
        <a:p>
          <a:endParaRPr lang="zh-CN" altLang="en-US"/>
        </a:p>
      </dgm:t>
    </dgm:pt>
    <dgm:pt modelId="{5053C420-AEF2-B348-B389-DCFCA6DEDB22}">
      <dgm:prSet phldrT="[文本]"/>
      <dgm:spPr/>
      <dgm:t>
        <a:bodyPr/>
        <a:lstStyle/>
        <a:p>
          <a:r>
            <a:rPr lang="en-US" altLang="zh-CN" dirty="0"/>
            <a:t>5</a:t>
          </a:r>
          <a:endParaRPr lang="zh-CN" altLang="en-US" dirty="0"/>
        </a:p>
      </dgm:t>
    </dgm:pt>
    <dgm:pt modelId="{9723AA67-DDBB-B44C-8FF0-8CDE53A6C006}" type="parTrans" cxnId="{86BF1506-664D-DB47-A9D1-E777A221F543}">
      <dgm:prSet/>
      <dgm:spPr/>
      <dgm:t>
        <a:bodyPr/>
        <a:lstStyle/>
        <a:p>
          <a:endParaRPr lang="zh-CN" altLang="en-US"/>
        </a:p>
      </dgm:t>
    </dgm:pt>
    <dgm:pt modelId="{2B209BC2-E517-C345-86F2-A01834F5BE1C}" type="sibTrans" cxnId="{86BF1506-664D-DB47-A9D1-E777A221F543}">
      <dgm:prSet/>
      <dgm:spPr/>
      <dgm:t>
        <a:bodyPr/>
        <a:lstStyle/>
        <a:p>
          <a:endParaRPr lang="zh-CN" altLang="en-US"/>
        </a:p>
      </dgm:t>
    </dgm:pt>
    <dgm:pt modelId="{202FA323-FA2B-0B4F-AFBF-565F431FE6DD}">
      <dgm:prSet phldrT="[文本]"/>
      <dgm:spPr/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9116E49F-0894-0E43-B947-1E7B045E5DD5}" type="parTrans" cxnId="{E56A72D6-71CF-5644-956B-2C1B582EA58B}">
      <dgm:prSet/>
      <dgm:spPr/>
      <dgm:t>
        <a:bodyPr/>
        <a:lstStyle/>
        <a:p>
          <a:endParaRPr lang="zh-CN" altLang="en-US"/>
        </a:p>
      </dgm:t>
    </dgm:pt>
    <dgm:pt modelId="{4FE18809-5CED-CE4A-B642-4CA8921E565E}" type="sibTrans" cxnId="{E56A72D6-71CF-5644-956B-2C1B582EA58B}">
      <dgm:prSet/>
      <dgm:spPr/>
      <dgm:t>
        <a:bodyPr/>
        <a:lstStyle/>
        <a:p>
          <a:endParaRPr lang="zh-CN" altLang="en-US"/>
        </a:p>
      </dgm:t>
    </dgm:pt>
    <dgm:pt modelId="{8679CA88-14C4-C946-9859-5EE8551A1986}" type="pres">
      <dgm:prSet presAssocID="{B03E7381-B6AE-3345-97B3-DF3D243615FD}" presName="linearFlow" presStyleCnt="0">
        <dgm:presLayoutVars>
          <dgm:dir/>
          <dgm:animLvl val="lvl"/>
          <dgm:resizeHandles val="exact"/>
        </dgm:presLayoutVars>
      </dgm:prSet>
      <dgm:spPr/>
    </dgm:pt>
    <dgm:pt modelId="{32D1DD9A-D173-1F40-B1C1-523783FF5E4D}" type="pres">
      <dgm:prSet presAssocID="{47B7854C-602A-ED43-B8BF-B0CD8DD4BC8D}" presName="composite" presStyleCnt="0"/>
      <dgm:spPr/>
    </dgm:pt>
    <dgm:pt modelId="{0C10D011-E9B5-E044-AEFB-4FE0F230CB74}" type="pres">
      <dgm:prSet presAssocID="{47B7854C-602A-ED43-B8BF-B0CD8DD4BC8D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E849E41-E8C4-E347-910B-F054538B75DF}" type="pres">
      <dgm:prSet presAssocID="{47B7854C-602A-ED43-B8BF-B0CD8DD4BC8D}" presName="descendantText" presStyleLbl="alignAcc1" presStyleIdx="0" presStyleCnt="3">
        <dgm:presLayoutVars>
          <dgm:bulletEnabled val="1"/>
        </dgm:presLayoutVars>
      </dgm:prSet>
      <dgm:spPr/>
    </dgm:pt>
    <dgm:pt modelId="{1CBA47AF-8BCC-D14B-B321-8930BA687BBB}" type="pres">
      <dgm:prSet presAssocID="{B899FE1F-7258-1F4B-8BC0-3026DCC9B4DC}" presName="sp" presStyleCnt="0"/>
      <dgm:spPr/>
    </dgm:pt>
    <dgm:pt modelId="{C8411A2F-9540-9B40-AF9E-E8CFB18CCBE2}" type="pres">
      <dgm:prSet presAssocID="{ADC603A6-2D0B-2B43-933F-8F72D980EC38}" presName="composite" presStyleCnt="0"/>
      <dgm:spPr/>
    </dgm:pt>
    <dgm:pt modelId="{C7339D5E-B03B-8544-B4D1-0D13BC8E04FD}" type="pres">
      <dgm:prSet presAssocID="{ADC603A6-2D0B-2B43-933F-8F72D980EC38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6CEC4AB8-E210-FB44-9CBE-9CD48C2C7FB7}" type="pres">
      <dgm:prSet presAssocID="{ADC603A6-2D0B-2B43-933F-8F72D980EC38}" presName="descendantText" presStyleLbl="alignAcc1" presStyleIdx="1" presStyleCnt="3">
        <dgm:presLayoutVars>
          <dgm:bulletEnabled val="1"/>
        </dgm:presLayoutVars>
      </dgm:prSet>
      <dgm:spPr/>
    </dgm:pt>
    <dgm:pt modelId="{A2207701-71C2-F84F-960C-9889731ADCC3}" type="pres">
      <dgm:prSet presAssocID="{D010CDA8-607B-4C4D-B08F-6B8DF26B674F}" presName="sp" presStyleCnt="0"/>
      <dgm:spPr/>
    </dgm:pt>
    <dgm:pt modelId="{2C43620F-C046-3F49-BC7D-CC35D20851C5}" type="pres">
      <dgm:prSet presAssocID="{58F7C9D8-D159-A349-98CB-67960525094C}" presName="composite" presStyleCnt="0"/>
      <dgm:spPr/>
    </dgm:pt>
    <dgm:pt modelId="{D5DF3F2F-8C7F-A94D-A35B-7FFD44D73337}" type="pres">
      <dgm:prSet presAssocID="{58F7C9D8-D159-A349-98CB-67960525094C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1A7C41CA-6678-BA4A-AD42-D6A281CABF79}" type="pres">
      <dgm:prSet presAssocID="{58F7C9D8-D159-A349-98CB-67960525094C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6BF1506-664D-DB47-A9D1-E777A221F543}" srcId="{58F7C9D8-D159-A349-98CB-67960525094C}" destId="{5053C420-AEF2-B348-B389-DCFCA6DEDB22}" srcOrd="0" destOrd="0" parTransId="{9723AA67-DDBB-B44C-8FF0-8CDE53A6C006}" sibTransId="{2B209BC2-E517-C345-86F2-A01834F5BE1C}"/>
    <dgm:cxn modelId="{05E43B0C-F761-F448-A451-2D0D1EAC3570}" type="presOf" srcId="{5053C420-AEF2-B348-B389-DCFCA6DEDB22}" destId="{1A7C41CA-6678-BA4A-AD42-D6A281CABF79}" srcOrd="0" destOrd="0" presId="urn:microsoft.com/office/officeart/2005/8/layout/chevron2"/>
    <dgm:cxn modelId="{5B685E10-F7F9-5541-A763-3C1E6BC5BF05}" srcId="{B03E7381-B6AE-3345-97B3-DF3D243615FD}" destId="{47B7854C-602A-ED43-B8BF-B0CD8DD4BC8D}" srcOrd="0" destOrd="0" parTransId="{CE5DAE00-8979-7E4C-A699-1F921BF9221E}" sibTransId="{B899FE1F-7258-1F4B-8BC0-3026DCC9B4DC}"/>
    <dgm:cxn modelId="{0F01FB24-339F-7744-92E1-C0C05D6B8C7C}" type="presOf" srcId="{40495058-9219-6A47-BA3F-E7D4E1D1AE42}" destId="{6CEC4AB8-E210-FB44-9CBE-9CD48C2C7FB7}" srcOrd="0" destOrd="0" presId="urn:microsoft.com/office/officeart/2005/8/layout/chevron2"/>
    <dgm:cxn modelId="{FC696325-871F-C24F-A026-C5632FEF94DE}" type="presOf" srcId="{58F7C9D8-D159-A349-98CB-67960525094C}" destId="{D5DF3F2F-8C7F-A94D-A35B-7FFD44D73337}" srcOrd="0" destOrd="0" presId="urn:microsoft.com/office/officeart/2005/8/layout/chevron2"/>
    <dgm:cxn modelId="{E6F3E13D-8EAE-804D-B2B5-519A5255CC4C}" srcId="{ADC603A6-2D0B-2B43-933F-8F72D980EC38}" destId="{F58CAEA1-C353-6244-8C10-C71964C0508F}" srcOrd="1" destOrd="0" parTransId="{F01E6488-ABAA-044D-83A2-325B741B8F7C}" sibTransId="{58DDF3C5-22D2-E843-AA95-4EE034D5C629}"/>
    <dgm:cxn modelId="{A385D53F-88F3-0A4E-A14E-F363A8CFF0E2}" srcId="{47B7854C-602A-ED43-B8BF-B0CD8DD4BC8D}" destId="{BAB5207E-83F3-814F-B4ED-652808105CD2}" srcOrd="1" destOrd="0" parTransId="{06B90349-5EE3-BB48-BDD9-4232F4181695}" sibTransId="{55B81FD3-3030-C643-A281-B097B9E216C2}"/>
    <dgm:cxn modelId="{B506A746-B65E-084F-937D-623489AEDA11}" type="presOf" srcId="{202FA323-FA2B-0B4F-AFBF-565F431FE6DD}" destId="{1A7C41CA-6678-BA4A-AD42-D6A281CABF79}" srcOrd="0" destOrd="1" presId="urn:microsoft.com/office/officeart/2005/8/layout/chevron2"/>
    <dgm:cxn modelId="{B5EE584B-5467-C64C-8EAC-0B39A6BC9ECE}" type="presOf" srcId="{47B7854C-602A-ED43-B8BF-B0CD8DD4BC8D}" destId="{0C10D011-E9B5-E044-AEFB-4FE0F230CB74}" srcOrd="0" destOrd="0" presId="urn:microsoft.com/office/officeart/2005/8/layout/chevron2"/>
    <dgm:cxn modelId="{613CE16B-2D96-6740-A012-D9C91CE99A5D}" type="presOf" srcId="{F58CAEA1-C353-6244-8C10-C71964C0508F}" destId="{6CEC4AB8-E210-FB44-9CBE-9CD48C2C7FB7}" srcOrd="0" destOrd="1" presId="urn:microsoft.com/office/officeart/2005/8/layout/chevron2"/>
    <dgm:cxn modelId="{53044778-5233-7E48-AC73-8C78151E76EA}" srcId="{B03E7381-B6AE-3345-97B3-DF3D243615FD}" destId="{ADC603A6-2D0B-2B43-933F-8F72D980EC38}" srcOrd="1" destOrd="0" parTransId="{EB7A7AB0-4533-7F46-9949-2A6642A56B11}" sibTransId="{D010CDA8-607B-4C4D-B08F-6B8DF26B674F}"/>
    <dgm:cxn modelId="{532A127D-C89C-924F-8244-189E1FF54480}" type="presOf" srcId="{B03E7381-B6AE-3345-97B3-DF3D243615FD}" destId="{8679CA88-14C4-C946-9859-5EE8551A1986}" srcOrd="0" destOrd="0" presId="urn:microsoft.com/office/officeart/2005/8/layout/chevron2"/>
    <dgm:cxn modelId="{955E0C82-A293-A64A-BA42-EFD10BF5D952}" srcId="{47B7854C-602A-ED43-B8BF-B0CD8DD4BC8D}" destId="{985AB66D-8180-8345-ACA8-36AB7CC32CF6}" srcOrd="0" destOrd="0" parTransId="{A68E8862-9C1C-D342-BCF9-EC623372B926}" sibTransId="{77B06521-A079-0A47-9F47-70CF058930B1}"/>
    <dgm:cxn modelId="{0774A083-CE74-6D4C-8465-FD741C077758}" type="presOf" srcId="{BAB5207E-83F3-814F-B4ED-652808105CD2}" destId="{6E849E41-E8C4-E347-910B-F054538B75DF}" srcOrd="0" destOrd="1" presId="urn:microsoft.com/office/officeart/2005/8/layout/chevron2"/>
    <dgm:cxn modelId="{E56A72D6-71CF-5644-956B-2C1B582EA58B}" srcId="{58F7C9D8-D159-A349-98CB-67960525094C}" destId="{202FA323-FA2B-0B4F-AFBF-565F431FE6DD}" srcOrd="1" destOrd="0" parTransId="{9116E49F-0894-0E43-B947-1E7B045E5DD5}" sibTransId="{4FE18809-5CED-CE4A-B642-4CA8921E565E}"/>
    <dgm:cxn modelId="{B4E5FEF9-46E9-6444-81A0-E22EF931CB15}" type="presOf" srcId="{ADC603A6-2D0B-2B43-933F-8F72D980EC38}" destId="{C7339D5E-B03B-8544-B4D1-0D13BC8E04FD}" srcOrd="0" destOrd="0" presId="urn:microsoft.com/office/officeart/2005/8/layout/chevron2"/>
    <dgm:cxn modelId="{FD6B5EFA-B8AB-E240-A2EE-7A70AC0DDBBE}" srcId="{B03E7381-B6AE-3345-97B3-DF3D243615FD}" destId="{58F7C9D8-D159-A349-98CB-67960525094C}" srcOrd="2" destOrd="0" parTransId="{9F2711BC-7B86-164C-AD0A-465759BC0B76}" sibTransId="{EE35C77F-2B37-8A47-91FA-3856B71721D7}"/>
    <dgm:cxn modelId="{2E6CC8FB-5D6A-C848-BED9-90687ABC2CDF}" type="presOf" srcId="{985AB66D-8180-8345-ACA8-36AB7CC32CF6}" destId="{6E849E41-E8C4-E347-910B-F054538B75DF}" srcOrd="0" destOrd="0" presId="urn:microsoft.com/office/officeart/2005/8/layout/chevron2"/>
    <dgm:cxn modelId="{5AA209FC-D876-DB45-BE3E-5D081560AFC0}" srcId="{ADC603A6-2D0B-2B43-933F-8F72D980EC38}" destId="{40495058-9219-6A47-BA3F-E7D4E1D1AE42}" srcOrd="0" destOrd="0" parTransId="{0F334FC2-4BDD-8247-A398-689A104AA972}" sibTransId="{A82C8273-47FF-E747-BB3B-53853DAE831A}"/>
    <dgm:cxn modelId="{B8CB1B98-4BFA-DA4F-9788-4D3751570C3D}" type="presParOf" srcId="{8679CA88-14C4-C946-9859-5EE8551A1986}" destId="{32D1DD9A-D173-1F40-B1C1-523783FF5E4D}" srcOrd="0" destOrd="0" presId="urn:microsoft.com/office/officeart/2005/8/layout/chevron2"/>
    <dgm:cxn modelId="{633BDCAC-8671-1346-AF50-A3C6B11B6F5A}" type="presParOf" srcId="{32D1DD9A-D173-1F40-B1C1-523783FF5E4D}" destId="{0C10D011-E9B5-E044-AEFB-4FE0F230CB74}" srcOrd="0" destOrd="0" presId="urn:microsoft.com/office/officeart/2005/8/layout/chevron2"/>
    <dgm:cxn modelId="{924A2B72-A256-E541-87C0-7946D6BD7609}" type="presParOf" srcId="{32D1DD9A-D173-1F40-B1C1-523783FF5E4D}" destId="{6E849E41-E8C4-E347-910B-F054538B75DF}" srcOrd="1" destOrd="0" presId="urn:microsoft.com/office/officeart/2005/8/layout/chevron2"/>
    <dgm:cxn modelId="{7F5C4324-4A57-B74A-9311-631228BB6BC2}" type="presParOf" srcId="{8679CA88-14C4-C946-9859-5EE8551A1986}" destId="{1CBA47AF-8BCC-D14B-B321-8930BA687BBB}" srcOrd="1" destOrd="0" presId="urn:microsoft.com/office/officeart/2005/8/layout/chevron2"/>
    <dgm:cxn modelId="{1FB3FB1B-2A4B-154F-BC9D-FBC00D8633F2}" type="presParOf" srcId="{8679CA88-14C4-C946-9859-5EE8551A1986}" destId="{C8411A2F-9540-9B40-AF9E-E8CFB18CCBE2}" srcOrd="2" destOrd="0" presId="urn:microsoft.com/office/officeart/2005/8/layout/chevron2"/>
    <dgm:cxn modelId="{ED909A39-0884-1A47-8ACB-2B86226B2DDE}" type="presParOf" srcId="{C8411A2F-9540-9B40-AF9E-E8CFB18CCBE2}" destId="{C7339D5E-B03B-8544-B4D1-0D13BC8E04FD}" srcOrd="0" destOrd="0" presId="urn:microsoft.com/office/officeart/2005/8/layout/chevron2"/>
    <dgm:cxn modelId="{D1F9BB79-E10A-B44C-BB59-E0F4E5FFEC5D}" type="presParOf" srcId="{C8411A2F-9540-9B40-AF9E-E8CFB18CCBE2}" destId="{6CEC4AB8-E210-FB44-9CBE-9CD48C2C7FB7}" srcOrd="1" destOrd="0" presId="urn:microsoft.com/office/officeart/2005/8/layout/chevron2"/>
    <dgm:cxn modelId="{3D0453BD-E185-BF43-B242-F3C3E34BB6FD}" type="presParOf" srcId="{8679CA88-14C4-C946-9859-5EE8551A1986}" destId="{A2207701-71C2-F84F-960C-9889731ADCC3}" srcOrd="3" destOrd="0" presId="urn:microsoft.com/office/officeart/2005/8/layout/chevron2"/>
    <dgm:cxn modelId="{9D107052-C12B-B142-B6C6-A9F6DD839396}" type="presParOf" srcId="{8679CA88-14C4-C946-9859-5EE8551A1986}" destId="{2C43620F-C046-3F49-BC7D-CC35D20851C5}" srcOrd="4" destOrd="0" presId="urn:microsoft.com/office/officeart/2005/8/layout/chevron2"/>
    <dgm:cxn modelId="{EA0EF476-00C1-D34D-BB6C-F664411AEC92}" type="presParOf" srcId="{2C43620F-C046-3F49-BC7D-CC35D20851C5}" destId="{D5DF3F2F-8C7F-A94D-A35B-7FFD44D73337}" srcOrd="0" destOrd="0" presId="urn:microsoft.com/office/officeart/2005/8/layout/chevron2"/>
    <dgm:cxn modelId="{9A37CD69-922D-F743-AD01-FBDA584928EE}" type="presParOf" srcId="{2C43620F-C046-3F49-BC7D-CC35D20851C5}" destId="{1A7C41CA-6678-BA4A-AD42-D6A281CABF79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55FBF5C-6B80-834B-9C56-77E94854D308}" type="doc">
      <dgm:prSet loTypeId="urn:microsoft.com/office/officeart/2008/layout/VerticalAccentLis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50200EB-8D8A-FC49-B50B-D2D347D1B99F}">
      <dgm:prSet phldrT="[文本]"/>
      <dgm:spPr/>
      <dgm:t>
        <a:bodyPr/>
        <a:lstStyle/>
        <a:p>
          <a:r>
            <a:rPr lang="zh-CN" altLang="en-US" dirty="0"/>
            <a:t>列表</a:t>
          </a:r>
        </a:p>
      </dgm:t>
    </dgm:pt>
    <dgm:pt modelId="{4BCDB042-F6DC-BB41-9854-B70BB6987038}" type="parTrans" cxnId="{7AE75B49-6186-B840-A355-1389C47D9070}">
      <dgm:prSet/>
      <dgm:spPr/>
      <dgm:t>
        <a:bodyPr/>
        <a:lstStyle/>
        <a:p>
          <a:endParaRPr lang="zh-CN" altLang="en-US"/>
        </a:p>
      </dgm:t>
    </dgm:pt>
    <dgm:pt modelId="{F1613BBB-B1BF-9E4D-B15C-F841B1B5D044}" type="sibTrans" cxnId="{7AE75B49-6186-B840-A355-1389C47D9070}">
      <dgm:prSet/>
      <dgm:spPr/>
      <dgm:t>
        <a:bodyPr/>
        <a:lstStyle/>
        <a:p>
          <a:endParaRPr lang="zh-CN" altLang="en-US"/>
        </a:p>
      </dgm:t>
    </dgm:pt>
    <dgm:pt modelId="{25A794B4-C3A5-4B4C-9BB9-BB69E60DC973}">
      <dgm:prSet phldrT="[文本]"/>
      <dgm:spPr/>
      <dgm:t>
        <a:bodyPr/>
        <a:lstStyle/>
        <a:p>
          <a:r>
            <a:rPr lang="zh-CN" altLang="en-US" dirty="0"/>
            <a:t>垂直重点列表</a:t>
          </a:r>
        </a:p>
      </dgm:t>
    </dgm:pt>
    <dgm:pt modelId="{14777C8B-AF41-4E4B-9FCE-6CF024010050}" type="parTrans" cxnId="{A9F8C31F-3DBE-E148-90B1-0DA31518F288}">
      <dgm:prSet/>
      <dgm:spPr/>
      <dgm:t>
        <a:bodyPr/>
        <a:lstStyle/>
        <a:p>
          <a:endParaRPr lang="zh-CN" altLang="en-US"/>
        </a:p>
      </dgm:t>
    </dgm:pt>
    <dgm:pt modelId="{25C4F8A3-F559-ED49-BB2F-4B1F95F1BF96}" type="sibTrans" cxnId="{A9F8C31F-3DBE-E148-90B1-0DA31518F288}">
      <dgm:prSet/>
      <dgm:spPr/>
      <dgm:t>
        <a:bodyPr/>
        <a:lstStyle/>
        <a:p>
          <a:endParaRPr lang="zh-CN" altLang="en-US"/>
        </a:p>
      </dgm:t>
    </dgm:pt>
    <dgm:pt modelId="{9E5ACBAD-E2FA-9146-9F2E-C902039A623B}">
      <dgm:prSet phldrT="[文本]"/>
      <dgm:spPr/>
      <dgm:t>
        <a:bodyPr/>
        <a:lstStyle/>
        <a:p>
          <a:r>
            <a:rPr lang="zh-CN" altLang="en-US" dirty="0"/>
            <a:t>不太常用</a:t>
          </a:r>
        </a:p>
      </dgm:t>
    </dgm:pt>
    <dgm:pt modelId="{8C4FA58C-4322-0942-85BE-7183B1D002B2}" type="parTrans" cxnId="{7DAEE521-F362-174A-BFF1-823FB463C806}">
      <dgm:prSet/>
      <dgm:spPr/>
      <dgm:t>
        <a:bodyPr/>
        <a:lstStyle/>
        <a:p>
          <a:endParaRPr lang="zh-CN" altLang="en-US"/>
        </a:p>
      </dgm:t>
    </dgm:pt>
    <dgm:pt modelId="{D4C23581-B348-804E-97C4-E0F76D463BB8}" type="sibTrans" cxnId="{7DAEE521-F362-174A-BFF1-823FB463C806}">
      <dgm:prSet/>
      <dgm:spPr/>
      <dgm:t>
        <a:bodyPr/>
        <a:lstStyle/>
        <a:p>
          <a:endParaRPr lang="zh-CN" altLang="en-US"/>
        </a:p>
      </dgm:t>
    </dgm:pt>
    <dgm:pt modelId="{DE59EC77-C0A2-D14A-A723-C3EECEAEA247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B34C14C2-9A03-EF41-BB24-CA6B0580C53D}" type="parTrans" cxnId="{B16AB6A0-C0FF-044C-8141-BC2FE4E3024B}">
      <dgm:prSet/>
      <dgm:spPr/>
      <dgm:t>
        <a:bodyPr/>
        <a:lstStyle/>
        <a:p>
          <a:endParaRPr lang="zh-CN" altLang="en-US"/>
        </a:p>
      </dgm:t>
    </dgm:pt>
    <dgm:pt modelId="{FEFDF93E-22F5-A949-83FC-BD423A1AE014}" type="sibTrans" cxnId="{B16AB6A0-C0FF-044C-8141-BC2FE4E3024B}">
      <dgm:prSet/>
      <dgm:spPr/>
      <dgm:t>
        <a:bodyPr/>
        <a:lstStyle/>
        <a:p>
          <a:endParaRPr lang="zh-CN" altLang="en-US"/>
        </a:p>
      </dgm:t>
    </dgm:pt>
    <dgm:pt modelId="{3E051416-5046-FC45-BBA8-F46552F95108}">
      <dgm:prSet phldrT="[文本]"/>
      <dgm:spPr/>
      <dgm:t>
        <a:bodyPr/>
        <a:lstStyle/>
        <a:p>
          <a:r>
            <a:rPr lang="zh-CN" altLang="en-US" dirty="0"/>
            <a:t>就这吧</a:t>
          </a:r>
        </a:p>
      </dgm:t>
    </dgm:pt>
    <dgm:pt modelId="{0EB395D1-F900-2A49-9849-3D29F2F99A20}" type="parTrans" cxnId="{EE39879D-0996-394E-ADD1-FF7DF3A2184B}">
      <dgm:prSet/>
      <dgm:spPr/>
      <dgm:t>
        <a:bodyPr/>
        <a:lstStyle/>
        <a:p>
          <a:endParaRPr lang="zh-CN" altLang="en-US"/>
        </a:p>
      </dgm:t>
    </dgm:pt>
    <dgm:pt modelId="{7C99A609-B2AF-3340-AAF6-628CDDE03419}" type="sibTrans" cxnId="{EE39879D-0996-394E-ADD1-FF7DF3A2184B}">
      <dgm:prSet/>
      <dgm:spPr/>
      <dgm:t>
        <a:bodyPr/>
        <a:lstStyle/>
        <a:p>
          <a:endParaRPr lang="zh-CN" altLang="en-US"/>
        </a:p>
      </dgm:t>
    </dgm:pt>
    <dgm:pt modelId="{4BF06D9F-540D-7546-9979-12C545FC9CE3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04E27EEE-0B8A-4E49-9A97-DC6AD25B73CC}" type="parTrans" cxnId="{77221582-EE82-2F49-820F-BF29BD84524F}">
      <dgm:prSet/>
      <dgm:spPr/>
      <dgm:t>
        <a:bodyPr/>
        <a:lstStyle/>
        <a:p>
          <a:endParaRPr lang="zh-CN" altLang="en-US"/>
        </a:p>
      </dgm:t>
    </dgm:pt>
    <dgm:pt modelId="{E39C649F-7E05-484B-AC21-5B0F95E2625D}" type="sibTrans" cxnId="{77221582-EE82-2F49-820F-BF29BD84524F}">
      <dgm:prSet/>
      <dgm:spPr/>
      <dgm:t>
        <a:bodyPr/>
        <a:lstStyle/>
        <a:p>
          <a:endParaRPr lang="zh-CN" altLang="en-US"/>
        </a:p>
      </dgm:t>
    </dgm:pt>
    <dgm:pt modelId="{6D448F1A-DF77-1541-B057-0A1F97D0ED0F}" type="pres">
      <dgm:prSet presAssocID="{E55FBF5C-6B80-834B-9C56-77E94854D308}" presName="Name0" presStyleCnt="0">
        <dgm:presLayoutVars>
          <dgm:chMax/>
          <dgm:chPref/>
          <dgm:dir/>
        </dgm:presLayoutVars>
      </dgm:prSet>
      <dgm:spPr/>
    </dgm:pt>
    <dgm:pt modelId="{554E1185-82E9-084F-8C4D-97110D1E8DE9}" type="pres">
      <dgm:prSet presAssocID="{350200EB-8D8A-FC49-B50B-D2D347D1B99F}" presName="parenttextcomposite" presStyleCnt="0"/>
      <dgm:spPr/>
    </dgm:pt>
    <dgm:pt modelId="{7442849A-C59D-9A4E-BAB5-6BB09F3A9E41}" type="pres">
      <dgm:prSet presAssocID="{350200EB-8D8A-FC49-B50B-D2D347D1B99F}" presName="parenttext" presStyleLbl="revTx" presStyleIdx="0" presStyleCnt="3">
        <dgm:presLayoutVars>
          <dgm:chMax/>
          <dgm:chPref val="2"/>
          <dgm:bulletEnabled val="1"/>
        </dgm:presLayoutVars>
      </dgm:prSet>
      <dgm:spPr/>
    </dgm:pt>
    <dgm:pt modelId="{BBC50509-D72F-B74A-A34C-87406A351E84}" type="pres">
      <dgm:prSet presAssocID="{350200EB-8D8A-FC49-B50B-D2D347D1B99F}" presName="composite" presStyleCnt="0"/>
      <dgm:spPr/>
    </dgm:pt>
    <dgm:pt modelId="{315F9657-AE28-9546-ABC5-CAA29F9164A1}" type="pres">
      <dgm:prSet presAssocID="{350200EB-8D8A-FC49-B50B-D2D347D1B99F}" presName="chevron1" presStyleLbl="alignNode1" presStyleIdx="0" presStyleCnt="21"/>
      <dgm:spPr/>
    </dgm:pt>
    <dgm:pt modelId="{360EB79D-0922-674C-A1C4-0A77A1DB4D78}" type="pres">
      <dgm:prSet presAssocID="{350200EB-8D8A-FC49-B50B-D2D347D1B99F}" presName="chevron2" presStyleLbl="alignNode1" presStyleIdx="1" presStyleCnt="21"/>
      <dgm:spPr/>
    </dgm:pt>
    <dgm:pt modelId="{D3EB9039-ACB6-CB41-8447-C458C987D0AD}" type="pres">
      <dgm:prSet presAssocID="{350200EB-8D8A-FC49-B50B-D2D347D1B99F}" presName="chevron3" presStyleLbl="alignNode1" presStyleIdx="2" presStyleCnt="21"/>
      <dgm:spPr/>
    </dgm:pt>
    <dgm:pt modelId="{96665210-1C26-1B43-90D7-D2DB5B81041A}" type="pres">
      <dgm:prSet presAssocID="{350200EB-8D8A-FC49-B50B-D2D347D1B99F}" presName="chevron4" presStyleLbl="alignNode1" presStyleIdx="3" presStyleCnt="21"/>
      <dgm:spPr/>
    </dgm:pt>
    <dgm:pt modelId="{1487E5F1-025A-6C44-AD8A-8280E6997A16}" type="pres">
      <dgm:prSet presAssocID="{350200EB-8D8A-FC49-B50B-D2D347D1B99F}" presName="chevron5" presStyleLbl="alignNode1" presStyleIdx="4" presStyleCnt="21"/>
      <dgm:spPr/>
    </dgm:pt>
    <dgm:pt modelId="{F47DDF56-2678-E147-B598-1B97808F5D3B}" type="pres">
      <dgm:prSet presAssocID="{350200EB-8D8A-FC49-B50B-D2D347D1B99F}" presName="chevron6" presStyleLbl="alignNode1" presStyleIdx="5" presStyleCnt="21"/>
      <dgm:spPr/>
    </dgm:pt>
    <dgm:pt modelId="{84AE1E6D-AAAE-B44E-B8C5-20488707D137}" type="pres">
      <dgm:prSet presAssocID="{350200EB-8D8A-FC49-B50B-D2D347D1B99F}" presName="chevron7" presStyleLbl="alignNode1" presStyleIdx="6" presStyleCnt="21"/>
      <dgm:spPr/>
    </dgm:pt>
    <dgm:pt modelId="{C897AED5-CFEC-A44F-B839-04B20DC4041B}" type="pres">
      <dgm:prSet presAssocID="{350200EB-8D8A-FC49-B50B-D2D347D1B99F}" presName="childtext" presStyleLbl="solidFgAcc1" presStyleIdx="0" presStyleCnt="3">
        <dgm:presLayoutVars>
          <dgm:chMax/>
          <dgm:chPref val="0"/>
          <dgm:bulletEnabled val="1"/>
        </dgm:presLayoutVars>
      </dgm:prSet>
      <dgm:spPr/>
    </dgm:pt>
    <dgm:pt modelId="{C9F65C6E-ECBE-0942-8D1D-98CDABEA354F}" type="pres">
      <dgm:prSet presAssocID="{F1613BBB-B1BF-9E4D-B15C-F841B1B5D044}" presName="sibTrans" presStyleCnt="0"/>
      <dgm:spPr/>
    </dgm:pt>
    <dgm:pt modelId="{99B09F5E-1369-454B-A3E3-74AF13BCEBEF}" type="pres">
      <dgm:prSet presAssocID="{9E5ACBAD-E2FA-9146-9F2E-C902039A623B}" presName="parenttextcomposite" presStyleCnt="0"/>
      <dgm:spPr/>
    </dgm:pt>
    <dgm:pt modelId="{FCD420A1-88F7-A949-931A-6305087D2973}" type="pres">
      <dgm:prSet presAssocID="{9E5ACBAD-E2FA-9146-9F2E-C902039A623B}" presName="parenttext" presStyleLbl="revTx" presStyleIdx="1" presStyleCnt="3">
        <dgm:presLayoutVars>
          <dgm:chMax/>
          <dgm:chPref val="2"/>
          <dgm:bulletEnabled val="1"/>
        </dgm:presLayoutVars>
      </dgm:prSet>
      <dgm:spPr/>
    </dgm:pt>
    <dgm:pt modelId="{0A6D5385-E248-4346-A540-171D3135F59B}" type="pres">
      <dgm:prSet presAssocID="{9E5ACBAD-E2FA-9146-9F2E-C902039A623B}" presName="composite" presStyleCnt="0"/>
      <dgm:spPr/>
    </dgm:pt>
    <dgm:pt modelId="{AB8E6421-B469-4C49-BA1C-AE6729C8C470}" type="pres">
      <dgm:prSet presAssocID="{9E5ACBAD-E2FA-9146-9F2E-C902039A623B}" presName="chevron1" presStyleLbl="alignNode1" presStyleIdx="7" presStyleCnt="21"/>
      <dgm:spPr/>
    </dgm:pt>
    <dgm:pt modelId="{B8719E33-6FF8-1E47-9B75-402CB2B84EAD}" type="pres">
      <dgm:prSet presAssocID="{9E5ACBAD-E2FA-9146-9F2E-C902039A623B}" presName="chevron2" presStyleLbl="alignNode1" presStyleIdx="8" presStyleCnt="21"/>
      <dgm:spPr/>
    </dgm:pt>
    <dgm:pt modelId="{8AB5E83E-14B5-A441-A807-8F540291F40B}" type="pres">
      <dgm:prSet presAssocID="{9E5ACBAD-E2FA-9146-9F2E-C902039A623B}" presName="chevron3" presStyleLbl="alignNode1" presStyleIdx="9" presStyleCnt="21"/>
      <dgm:spPr/>
    </dgm:pt>
    <dgm:pt modelId="{BD435A0C-C608-9B4E-8EAF-2F776279D947}" type="pres">
      <dgm:prSet presAssocID="{9E5ACBAD-E2FA-9146-9F2E-C902039A623B}" presName="chevron4" presStyleLbl="alignNode1" presStyleIdx="10" presStyleCnt="21"/>
      <dgm:spPr/>
    </dgm:pt>
    <dgm:pt modelId="{B70906DD-4F59-C64F-A3D0-550D28E5BA2D}" type="pres">
      <dgm:prSet presAssocID="{9E5ACBAD-E2FA-9146-9F2E-C902039A623B}" presName="chevron5" presStyleLbl="alignNode1" presStyleIdx="11" presStyleCnt="21"/>
      <dgm:spPr/>
    </dgm:pt>
    <dgm:pt modelId="{0E772B07-530F-C440-BE24-0F53EA152BEA}" type="pres">
      <dgm:prSet presAssocID="{9E5ACBAD-E2FA-9146-9F2E-C902039A623B}" presName="chevron6" presStyleLbl="alignNode1" presStyleIdx="12" presStyleCnt="21"/>
      <dgm:spPr/>
    </dgm:pt>
    <dgm:pt modelId="{E227077D-8764-4B4F-B385-D76B257A787A}" type="pres">
      <dgm:prSet presAssocID="{9E5ACBAD-E2FA-9146-9F2E-C902039A623B}" presName="chevron7" presStyleLbl="alignNode1" presStyleIdx="13" presStyleCnt="21"/>
      <dgm:spPr/>
    </dgm:pt>
    <dgm:pt modelId="{A40BE2F3-50FE-8D45-BEEB-D9BD2E8EE74A}" type="pres">
      <dgm:prSet presAssocID="{9E5ACBAD-E2FA-9146-9F2E-C902039A623B}" presName="childtext" presStyleLbl="solidFgAcc1" presStyleIdx="1" presStyleCnt="3">
        <dgm:presLayoutVars>
          <dgm:chMax/>
          <dgm:chPref val="0"/>
          <dgm:bulletEnabled val="1"/>
        </dgm:presLayoutVars>
      </dgm:prSet>
      <dgm:spPr/>
    </dgm:pt>
    <dgm:pt modelId="{9C75A0BE-C830-9E42-A513-57F78006A1DC}" type="pres">
      <dgm:prSet presAssocID="{D4C23581-B348-804E-97C4-E0F76D463BB8}" presName="sibTrans" presStyleCnt="0"/>
      <dgm:spPr/>
    </dgm:pt>
    <dgm:pt modelId="{ADFDE9A8-A5D7-694D-A382-A95991F79619}" type="pres">
      <dgm:prSet presAssocID="{3E051416-5046-FC45-BBA8-F46552F95108}" presName="parenttextcomposite" presStyleCnt="0"/>
      <dgm:spPr/>
    </dgm:pt>
    <dgm:pt modelId="{F4DA86E2-FA01-0B4B-9A73-F4CF87ED94BD}" type="pres">
      <dgm:prSet presAssocID="{3E051416-5046-FC45-BBA8-F46552F95108}" presName="parenttext" presStyleLbl="revTx" presStyleIdx="2" presStyleCnt="3">
        <dgm:presLayoutVars>
          <dgm:chMax/>
          <dgm:chPref val="2"/>
          <dgm:bulletEnabled val="1"/>
        </dgm:presLayoutVars>
      </dgm:prSet>
      <dgm:spPr/>
    </dgm:pt>
    <dgm:pt modelId="{D0FE8260-65B0-B441-B786-B106DBA033EF}" type="pres">
      <dgm:prSet presAssocID="{3E051416-5046-FC45-BBA8-F46552F95108}" presName="composite" presStyleCnt="0"/>
      <dgm:spPr/>
    </dgm:pt>
    <dgm:pt modelId="{0BB0C673-EB00-6E4E-AEBB-2E08CAE6A06B}" type="pres">
      <dgm:prSet presAssocID="{3E051416-5046-FC45-BBA8-F46552F95108}" presName="chevron1" presStyleLbl="alignNode1" presStyleIdx="14" presStyleCnt="21"/>
      <dgm:spPr/>
    </dgm:pt>
    <dgm:pt modelId="{7E1D9034-51F5-CC4E-BFB4-AC39F24913E5}" type="pres">
      <dgm:prSet presAssocID="{3E051416-5046-FC45-BBA8-F46552F95108}" presName="chevron2" presStyleLbl="alignNode1" presStyleIdx="15" presStyleCnt="21"/>
      <dgm:spPr/>
    </dgm:pt>
    <dgm:pt modelId="{B1704237-5342-3E42-B758-5175F253BB9C}" type="pres">
      <dgm:prSet presAssocID="{3E051416-5046-FC45-BBA8-F46552F95108}" presName="chevron3" presStyleLbl="alignNode1" presStyleIdx="16" presStyleCnt="21"/>
      <dgm:spPr/>
    </dgm:pt>
    <dgm:pt modelId="{EF1EEC7D-119F-3A42-813E-FCE7E6E09DC9}" type="pres">
      <dgm:prSet presAssocID="{3E051416-5046-FC45-BBA8-F46552F95108}" presName="chevron4" presStyleLbl="alignNode1" presStyleIdx="17" presStyleCnt="21"/>
      <dgm:spPr/>
    </dgm:pt>
    <dgm:pt modelId="{0D16041B-EA0F-5B40-8AD7-180D7595CF88}" type="pres">
      <dgm:prSet presAssocID="{3E051416-5046-FC45-BBA8-F46552F95108}" presName="chevron5" presStyleLbl="alignNode1" presStyleIdx="18" presStyleCnt="21"/>
      <dgm:spPr/>
    </dgm:pt>
    <dgm:pt modelId="{5DB4CA3A-B51E-C345-BBAE-AE1EAE74F9FC}" type="pres">
      <dgm:prSet presAssocID="{3E051416-5046-FC45-BBA8-F46552F95108}" presName="chevron6" presStyleLbl="alignNode1" presStyleIdx="19" presStyleCnt="21"/>
      <dgm:spPr/>
    </dgm:pt>
    <dgm:pt modelId="{AC275384-5415-4F42-8AAE-D7CBD21E2814}" type="pres">
      <dgm:prSet presAssocID="{3E051416-5046-FC45-BBA8-F46552F95108}" presName="chevron7" presStyleLbl="alignNode1" presStyleIdx="20" presStyleCnt="21"/>
      <dgm:spPr/>
    </dgm:pt>
    <dgm:pt modelId="{2E7363BE-3DA8-C741-A06F-0221489B2AB0}" type="pres">
      <dgm:prSet presAssocID="{3E051416-5046-FC45-BBA8-F46552F95108}" presName="childtext" presStyleLbl="solidFgAcc1" presStyleIdx="2" presStyleCnt="3">
        <dgm:presLayoutVars>
          <dgm:chMax/>
          <dgm:chPref val="0"/>
          <dgm:bulletEnabled val="1"/>
        </dgm:presLayoutVars>
      </dgm:prSet>
      <dgm:spPr/>
    </dgm:pt>
  </dgm:ptLst>
  <dgm:cxnLst>
    <dgm:cxn modelId="{A9F8C31F-3DBE-E148-90B1-0DA31518F288}" srcId="{350200EB-8D8A-FC49-B50B-D2D347D1B99F}" destId="{25A794B4-C3A5-4B4C-9BB9-BB69E60DC973}" srcOrd="0" destOrd="0" parTransId="{14777C8B-AF41-4E4B-9FCE-6CF024010050}" sibTransId="{25C4F8A3-F559-ED49-BB2F-4B1F95F1BF96}"/>
    <dgm:cxn modelId="{7DAEE521-F362-174A-BFF1-823FB463C806}" srcId="{E55FBF5C-6B80-834B-9C56-77E94854D308}" destId="{9E5ACBAD-E2FA-9146-9F2E-C902039A623B}" srcOrd="1" destOrd="0" parTransId="{8C4FA58C-4322-0942-85BE-7183B1D002B2}" sibTransId="{D4C23581-B348-804E-97C4-E0F76D463BB8}"/>
    <dgm:cxn modelId="{85A52A40-F932-B24D-A924-88FC5A42B212}" type="presOf" srcId="{E55FBF5C-6B80-834B-9C56-77E94854D308}" destId="{6D448F1A-DF77-1541-B057-0A1F97D0ED0F}" srcOrd="0" destOrd="0" presId="urn:microsoft.com/office/officeart/2008/layout/VerticalAccentList"/>
    <dgm:cxn modelId="{019C1443-6521-D84F-85F6-F6256B0DF92D}" type="presOf" srcId="{3E051416-5046-FC45-BBA8-F46552F95108}" destId="{F4DA86E2-FA01-0B4B-9A73-F4CF87ED94BD}" srcOrd="0" destOrd="0" presId="urn:microsoft.com/office/officeart/2008/layout/VerticalAccentList"/>
    <dgm:cxn modelId="{7AE75B49-6186-B840-A355-1389C47D9070}" srcId="{E55FBF5C-6B80-834B-9C56-77E94854D308}" destId="{350200EB-8D8A-FC49-B50B-D2D347D1B99F}" srcOrd="0" destOrd="0" parTransId="{4BCDB042-F6DC-BB41-9854-B70BB6987038}" sibTransId="{F1613BBB-B1BF-9E4D-B15C-F841B1B5D044}"/>
    <dgm:cxn modelId="{98B04354-A7D1-D342-A675-4C3844821484}" type="presOf" srcId="{350200EB-8D8A-FC49-B50B-D2D347D1B99F}" destId="{7442849A-C59D-9A4E-BAB5-6BB09F3A9E41}" srcOrd="0" destOrd="0" presId="urn:microsoft.com/office/officeart/2008/layout/VerticalAccentList"/>
    <dgm:cxn modelId="{E2C7A25B-94DA-0344-81A4-1BFA3A6798B2}" type="presOf" srcId="{4BF06D9F-540D-7546-9979-12C545FC9CE3}" destId="{2E7363BE-3DA8-C741-A06F-0221489B2AB0}" srcOrd="0" destOrd="0" presId="urn:microsoft.com/office/officeart/2008/layout/VerticalAccentList"/>
    <dgm:cxn modelId="{77221582-EE82-2F49-820F-BF29BD84524F}" srcId="{3E051416-5046-FC45-BBA8-F46552F95108}" destId="{4BF06D9F-540D-7546-9979-12C545FC9CE3}" srcOrd="0" destOrd="0" parTransId="{04E27EEE-0B8A-4E49-9A97-DC6AD25B73CC}" sibTransId="{E39C649F-7E05-484B-AC21-5B0F95E2625D}"/>
    <dgm:cxn modelId="{D5B37C93-9A4C-014C-8D52-AAF11A752494}" type="presOf" srcId="{DE59EC77-C0A2-D14A-A723-C3EECEAEA247}" destId="{A40BE2F3-50FE-8D45-BEEB-D9BD2E8EE74A}" srcOrd="0" destOrd="0" presId="urn:microsoft.com/office/officeart/2008/layout/VerticalAccentList"/>
    <dgm:cxn modelId="{EE39879D-0996-394E-ADD1-FF7DF3A2184B}" srcId="{E55FBF5C-6B80-834B-9C56-77E94854D308}" destId="{3E051416-5046-FC45-BBA8-F46552F95108}" srcOrd="2" destOrd="0" parTransId="{0EB395D1-F900-2A49-9849-3D29F2F99A20}" sibTransId="{7C99A609-B2AF-3340-AAF6-628CDDE03419}"/>
    <dgm:cxn modelId="{B16AB6A0-C0FF-044C-8141-BC2FE4E3024B}" srcId="{9E5ACBAD-E2FA-9146-9F2E-C902039A623B}" destId="{DE59EC77-C0A2-D14A-A723-C3EECEAEA247}" srcOrd="0" destOrd="0" parTransId="{B34C14C2-9A03-EF41-BB24-CA6B0580C53D}" sibTransId="{FEFDF93E-22F5-A949-83FC-BD423A1AE014}"/>
    <dgm:cxn modelId="{305CB1C1-3587-8E4E-A39F-AAD4690FAC8F}" type="presOf" srcId="{9E5ACBAD-E2FA-9146-9F2E-C902039A623B}" destId="{FCD420A1-88F7-A949-931A-6305087D2973}" srcOrd="0" destOrd="0" presId="urn:microsoft.com/office/officeart/2008/layout/VerticalAccentList"/>
    <dgm:cxn modelId="{04E707F8-82F0-C146-AD85-BE9829F14BA6}" type="presOf" srcId="{25A794B4-C3A5-4B4C-9BB9-BB69E60DC973}" destId="{C897AED5-CFEC-A44F-B839-04B20DC4041B}" srcOrd="0" destOrd="0" presId="urn:microsoft.com/office/officeart/2008/layout/VerticalAccentList"/>
    <dgm:cxn modelId="{C66B5792-5A67-9A49-A8BE-EA86919DE380}" type="presParOf" srcId="{6D448F1A-DF77-1541-B057-0A1F97D0ED0F}" destId="{554E1185-82E9-084F-8C4D-97110D1E8DE9}" srcOrd="0" destOrd="0" presId="urn:microsoft.com/office/officeart/2008/layout/VerticalAccentList"/>
    <dgm:cxn modelId="{14DE931A-D11E-1444-965F-078FA20BCA55}" type="presParOf" srcId="{554E1185-82E9-084F-8C4D-97110D1E8DE9}" destId="{7442849A-C59D-9A4E-BAB5-6BB09F3A9E41}" srcOrd="0" destOrd="0" presId="urn:microsoft.com/office/officeart/2008/layout/VerticalAccentList"/>
    <dgm:cxn modelId="{F25F8DC4-C40E-8447-AAE9-7D5FD7AE6205}" type="presParOf" srcId="{6D448F1A-DF77-1541-B057-0A1F97D0ED0F}" destId="{BBC50509-D72F-B74A-A34C-87406A351E84}" srcOrd="1" destOrd="0" presId="urn:microsoft.com/office/officeart/2008/layout/VerticalAccentList"/>
    <dgm:cxn modelId="{E526D6E2-7444-8340-9113-BAFDB7DEC962}" type="presParOf" srcId="{BBC50509-D72F-B74A-A34C-87406A351E84}" destId="{315F9657-AE28-9546-ABC5-CAA29F9164A1}" srcOrd="0" destOrd="0" presId="urn:microsoft.com/office/officeart/2008/layout/VerticalAccentList"/>
    <dgm:cxn modelId="{E6BE88CA-51C1-C04B-B5E8-698C14624D83}" type="presParOf" srcId="{BBC50509-D72F-B74A-A34C-87406A351E84}" destId="{360EB79D-0922-674C-A1C4-0A77A1DB4D78}" srcOrd="1" destOrd="0" presId="urn:microsoft.com/office/officeart/2008/layout/VerticalAccentList"/>
    <dgm:cxn modelId="{F568B68D-D257-214A-BC57-AE00726C368D}" type="presParOf" srcId="{BBC50509-D72F-B74A-A34C-87406A351E84}" destId="{D3EB9039-ACB6-CB41-8447-C458C987D0AD}" srcOrd="2" destOrd="0" presId="urn:microsoft.com/office/officeart/2008/layout/VerticalAccentList"/>
    <dgm:cxn modelId="{DC758E6C-C133-1543-BC7D-AEB6D26B725D}" type="presParOf" srcId="{BBC50509-D72F-B74A-A34C-87406A351E84}" destId="{96665210-1C26-1B43-90D7-D2DB5B81041A}" srcOrd="3" destOrd="0" presId="urn:microsoft.com/office/officeart/2008/layout/VerticalAccentList"/>
    <dgm:cxn modelId="{241D5D0C-11C9-7446-BCE4-68863A236135}" type="presParOf" srcId="{BBC50509-D72F-B74A-A34C-87406A351E84}" destId="{1487E5F1-025A-6C44-AD8A-8280E6997A16}" srcOrd="4" destOrd="0" presId="urn:microsoft.com/office/officeart/2008/layout/VerticalAccentList"/>
    <dgm:cxn modelId="{76123444-E837-5A42-8741-36F675EE99C7}" type="presParOf" srcId="{BBC50509-D72F-B74A-A34C-87406A351E84}" destId="{F47DDF56-2678-E147-B598-1B97808F5D3B}" srcOrd="5" destOrd="0" presId="urn:microsoft.com/office/officeart/2008/layout/VerticalAccentList"/>
    <dgm:cxn modelId="{B729BE75-CB17-9043-851C-077440873104}" type="presParOf" srcId="{BBC50509-D72F-B74A-A34C-87406A351E84}" destId="{84AE1E6D-AAAE-B44E-B8C5-20488707D137}" srcOrd="6" destOrd="0" presId="urn:microsoft.com/office/officeart/2008/layout/VerticalAccentList"/>
    <dgm:cxn modelId="{8C8F14DF-B2AD-E84C-A5E5-994FE6172991}" type="presParOf" srcId="{BBC50509-D72F-B74A-A34C-87406A351E84}" destId="{C897AED5-CFEC-A44F-B839-04B20DC4041B}" srcOrd="7" destOrd="0" presId="urn:microsoft.com/office/officeart/2008/layout/VerticalAccentList"/>
    <dgm:cxn modelId="{D31DCD8F-DDD7-3D46-88A2-B402960843EF}" type="presParOf" srcId="{6D448F1A-DF77-1541-B057-0A1F97D0ED0F}" destId="{C9F65C6E-ECBE-0942-8D1D-98CDABEA354F}" srcOrd="2" destOrd="0" presId="urn:microsoft.com/office/officeart/2008/layout/VerticalAccentList"/>
    <dgm:cxn modelId="{0C610AB4-9234-6B49-B7B2-A1890487B4D7}" type="presParOf" srcId="{6D448F1A-DF77-1541-B057-0A1F97D0ED0F}" destId="{99B09F5E-1369-454B-A3E3-74AF13BCEBEF}" srcOrd="3" destOrd="0" presId="urn:microsoft.com/office/officeart/2008/layout/VerticalAccentList"/>
    <dgm:cxn modelId="{A2860D5A-2F3A-644F-BDA5-E8DE622B8403}" type="presParOf" srcId="{99B09F5E-1369-454B-A3E3-74AF13BCEBEF}" destId="{FCD420A1-88F7-A949-931A-6305087D2973}" srcOrd="0" destOrd="0" presId="urn:microsoft.com/office/officeart/2008/layout/VerticalAccentList"/>
    <dgm:cxn modelId="{A4876BEC-BA32-BA46-AF06-93305E6DD981}" type="presParOf" srcId="{6D448F1A-DF77-1541-B057-0A1F97D0ED0F}" destId="{0A6D5385-E248-4346-A540-171D3135F59B}" srcOrd="4" destOrd="0" presId="urn:microsoft.com/office/officeart/2008/layout/VerticalAccentList"/>
    <dgm:cxn modelId="{645C10D6-7AAF-A642-B60F-E5A3995E6231}" type="presParOf" srcId="{0A6D5385-E248-4346-A540-171D3135F59B}" destId="{AB8E6421-B469-4C49-BA1C-AE6729C8C470}" srcOrd="0" destOrd="0" presId="urn:microsoft.com/office/officeart/2008/layout/VerticalAccentList"/>
    <dgm:cxn modelId="{CFDF2D41-F810-7B44-A402-CEDB6BFD56E7}" type="presParOf" srcId="{0A6D5385-E248-4346-A540-171D3135F59B}" destId="{B8719E33-6FF8-1E47-9B75-402CB2B84EAD}" srcOrd="1" destOrd="0" presId="urn:microsoft.com/office/officeart/2008/layout/VerticalAccentList"/>
    <dgm:cxn modelId="{1B3FF702-04ED-FB4F-A3EC-0B115E2C6334}" type="presParOf" srcId="{0A6D5385-E248-4346-A540-171D3135F59B}" destId="{8AB5E83E-14B5-A441-A807-8F540291F40B}" srcOrd="2" destOrd="0" presId="urn:microsoft.com/office/officeart/2008/layout/VerticalAccentList"/>
    <dgm:cxn modelId="{4B0A6E2C-FBC9-FA40-8E09-7E5DF71817E4}" type="presParOf" srcId="{0A6D5385-E248-4346-A540-171D3135F59B}" destId="{BD435A0C-C608-9B4E-8EAF-2F776279D947}" srcOrd="3" destOrd="0" presId="urn:microsoft.com/office/officeart/2008/layout/VerticalAccentList"/>
    <dgm:cxn modelId="{3493E9D9-1C7E-2540-97E2-5E0C85AAC842}" type="presParOf" srcId="{0A6D5385-E248-4346-A540-171D3135F59B}" destId="{B70906DD-4F59-C64F-A3D0-550D28E5BA2D}" srcOrd="4" destOrd="0" presId="urn:microsoft.com/office/officeart/2008/layout/VerticalAccentList"/>
    <dgm:cxn modelId="{F7A7042D-A0FF-354F-A102-EB6409237093}" type="presParOf" srcId="{0A6D5385-E248-4346-A540-171D3135F59B}" destId="{0E772B07-530F-C440-BE24-0F53EA152BEA}" srcOrd="5" destOrd="0" presId="urn:microsoft.com/office/officeart/2008/layout/VerticalAccentList"/>
    <dgm:cxn modelId="{89A40B64-EFF4-BC47-8C9C-C7291A456CAA}" type="presParOf" srcId="{0A6D5385-E248-4346-A540-171D3135F59B}" destId="{E227077D-8764-4B4F-B385-D76B257A787A}" srcOrd="6" destOrd="0" presId="urn:microsoft.com/office/officeart/2008/layout/VerticalAccentList"/>
    <dgm:cxn modelId="{5A218F0C-BCF4-8547-9620-6917FE5AE6DD}" type="presParOf" srcId="{0A6D5385-E248-4346-A540-171D3135F59B}" destId="{A40BE2F3-50FE-8D45-BEEB-D9BD2E8EE74A}" srcOrd="7" destOrd="0" presId="urn:microsoft.com/office/officeart/2008/layout/VerticalAccentList"/>
    <dgm:cxn modelId="{D4E915E6-868B-F44C-A850-C793BACA1C6C}" type="presParOf" srcId="{6D448F1A-DF77-1541-B057-0A1F97D0ED0F}" destId="{9C75A0BE-C830-9E42-A513-57F78006A1DC}" srcOrd="5" destOrd="0" presId="urn:microsoft.com/office/officeart/2008/layout/VerticalAccentList"/>
    <dgm:cxn modelId="{F56061F3-E8EC-F040-AD61-163CC61D6849}" type="presParOf" srcId="{6D448F1A-DF77-1541-B057-0A1F97D0ED0F}" destId="{ADFDE9A8-A5D7-694D-A382-A95991F79619}" srcOrd="6" destOrd="0" presId="urn:microsoft.com/office/officeart/2008/layout/VerticalAccentList"/>
    <dgm:cxn modelId="{25E24C9B-EA60-DB48-9287-2C3B1DA13071}" type="presParOf" srcId="{ADFDE9A8-A5D7-694D-A382-A95991F79619}" destId="{F4DA86E2-FA01-0B4B-9A73-F4CF87ED94BD}" srcOrd="0" destOrd="0" presId="urn:microsoft.com/office/officeart/2008/layout/VerticalAccentList"/>
    <dgm:cxn modelId="{788C570D-FD8B-ED4A-BC38-40EF58BA55BC}" type="presParOf" srcId="{6D448F1A-DF77-1541-B057-0A1F97D0ED0F}" destId="{D0FE8260-65B0-B441-B786-B106DBA033EF}" srcOrd="7" destOrd="0" presId="urn:microsoft.com/office/officeart/2008/layout/VerticalAccentList"/>
    <dgm:cxn modelId="{7C8DC52F-B058-AA4A-8B9A-5AEB02DD8EA2}" type="presParOf" srcId="{D0FE8260-65B0-B441-B786-B106DBA033EF}" destId="{0BB0C673-EB00-6E4E-AEBB-2E08CAE6A06B}" srcOrd="0" destOrd="0" presId="urn:microsoft.com/office/officeart/2008/layout/VerticalAccentList"/>
    <dgm:cxn modelId="{6A4AE03C-ACB3-9D4B-99C4-B8F131B47C24}" type="presParOf" srcId="{D0FE8260-65B0-B441-B786-B106DBA033EF}" destId="{7E1D9034-51F5-CC4E-BFB4-AC39F24913E5}" srcOrd="1" destOrd="0" presId="urn:microsoft.com/office/officeart/2008/layout/VerticalAccentList"/>
    <dgm:cxn modelId="{55C5CB8D-D310-8843-A1BA-BDFE132DB5DD}" type="presParOf" srcId="{D0FE8260-65B0-B441-B786-B106DBA033EF}" destId="{B1704237-5342-3E42-B758-5175F253BB9C}" srcOrd="2" destOrd="0" presId="urn:microsoft.com/office/officeart/2008/layout/VerticalAccentList"/>
    <dgm:cxn modelId="{8D784499-2F5E-3B42-9538-637E459DF573}" type="presParOf" srcId="{D0FE8260-65B0-B441-B786-B106DBA033EF}" destId="{EF1EEC7D-119F-3A42-813E-FCE7E6E09DC9}" srcOrd="3" destOrd="0" presId="urn:microsoft.com/office/officeart/2008/layout/VerticalAccentList"/>
    <dgm:cxn modelId="{76F8F63A-29C7-BC42-A877-F95FF7C39909}" type="presParOf" srcId="{D0FE8260-65B0-B441-B786-B106DBA033EF}" destId="{0D16041B-EA0F-5B40-8AD7-180D7595CF88}" srcOrd="4" destOrd="0" presId="urn:microsoft.com/office/officeart/2008/layout/VerticalAccentList"/>
    <dgm:cxn modelId="{01581DDC-8D75-D04B-B8C8-4069C377724B}" type="presParOf" srcId="{D0FE8260-65B0-B441-B786-B106DBA033EF}" destId="{5DB4CA3A-B51E-C345-BBAE-AE1EAE74F9FC}" srcOrd="5" destOrd="0" presId="urn:microsoft.com/office/officeart/2008/layout/VerticalAccentList"/>
    <dgm:cxn modelId="{A0B22934-3D3C-2146-9057-B33D0ABABD6E}" type="presParOf" srcId="{D0FE8260-65B0-B441-B786-B106DBA033EF}" destId="{AC275384-5415-4F42-8AAE-D7CBD21E2814}" srcOrd="6" destOrd="0" presId="urn:microsoft.com/office/officeart/2008/layout/VerticalAccentList"/>
    <dgm:cxn modelId="{A1B2BB0A-F192-134D-A4FE-C5A2519D2003}" type="presParOf" srcId="{D0FE8260-65B0-B441-B786-B106DBA033EF}" destId="{2E7363BE-3DA8-C741-A06F-0221489B2AB0}" srcOrd="7" destOrd="0" presId="urn:microsoft.com/office/officeart/2008/layout/VerticalAccent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332839-696E-B946-B52A-F631CED41ED0}" type="doc">
      <dgm:prSet loTypeId="urn:microsoft.com/office/officeart/2005/8/layout/vList6" loCatId="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CN" altLang="en-US"/>
        </a:p>
      </dgm:t>
    </dgm:pt>
    <dgm:pt modelId="{075EBE42-DE7F-9D41-A676-3947DD82857F}">
      <dgm:prSet phldrT="[文本]"/>
      <dgm:spPr/>
      <dgm:t>
        <a:bodyPr/>
        <a:lstStyle/>
        <a:p>
          <a:r>
            <a:rPr lang="zh-CN" altLang="en-US" dirty="0"/>
            <a:t>列表</a:t>
          </a:r>
        </a:p>
      </dgm:t>
    </dgm:pt>
    <dgm:pt modelId="{2F0D2FDC-3333-534F-884D-8A39782E5BD1}" type="parTrans" cxnId="{9620BAD1-E37F-2146-96B7-712361DD9889}">
      <dgm:prSet/>
      <dgm:spPr/>
      <dgm:t>
        <a:bodyPr/>
        <a:lstStyle/>
        <a:p>
          <a:endParaRPr lang="zh-CN" altLang="en-US"/>
        </a:p>
      </dgm:t>
    </dgm:pt>
    <dgm:pt modelId="{8C801A3D-50C8-B44A-8583-9F5B76A4CD04}" type="sibTrans" cxnId="{9620BAD1-E37F-2146-96B7-712361DD9889}">
      <dgm:prSet/>
      <dgm:spPr/>
      <dgm:t>
        <a:bodyPr/>
        <a:lstStyle/>
        <a:p>
          <a:endParaRPr lang="zh-CN" altLang="en-US"/>
        </a:p>
      </dgm:t>
    </dgm:pt>
    <dgm:pt modelId="{634ABF29-E246-7C4E-8058-BFF3BC045216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ADD4DE34-20F9-5145-BB79-3F60AF42C8BB}" type="parTrans" cxnId="{E6C8161B-401B-FB4D-8125-7883AA7EB9B1}">
      <dgm:prSet/>
      <dgm:spPr/>
      <dgm:t>
        <a:bodyPr/>
        <a:lstStyle/>
        <a:p>
          <a:endParaRPr lang="zh-CN" altLang="en-US"/>
        </a:p>
      </dgm:t>
    </dgm:pt>
    <dgm:pt modelId="{AE4C683C-25FB-284D-9CE4-FAD822CAC575}" type="sibTrans" cxnId="{E6C8161B-401B-FB4D-8125-7883AA7EB9B1}">
      <dgm:prSet/>
      <dgm:spPr/>
      <dgm:t>
        <a:bodyPr/>
        <a:lstStyle/>
        <a:p>
          <a:endParaRPr lang="zh-CN" altLang="en-US"/>
        </a:p>
      </dgm:t>
    </dgm:pt>
    <dgm:pt modelId="{0AEDE802-2D81-5447-9539-F53A64120092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E93ED36E-914D-7A4E-BD6D-1350A85DCAC0}" type="parTrans" cxnId="{B7186829-E871-1043-B7DF-C8F1B07C59B5}">
      <dgm:prSet/>
      <dgm:spPr/>
      <dgm:t>
        <a:bodyPr/>
        <a:lstStyle/>
        <a:p>
          <a:endParaRPr lang="zh-CN" altLang="en-US"/>
        </a:p>
      </dgm:t>
    </dgm:pt>
    <dgm:pt modelId="{1F452AC1-3C97-EF4C-9170-3A164E1F4DEC}" type="sibTrans" cxnId="{B7186829-E871-1043-B7DF-C8F1B07C59B5}">
      <dgm:prSet/>
      <dgm:spPr/>
      <dgm:t>
        <a:bodyPr/>
        <a:lstStyle/>
        <a:p>
          <a:endParaRPr lang="zh-CN" altLang="en-US"/>
        </a:p>
      </dgm:t>
    </dgm:pt>
    <dgm:pt modelId="{50EDAB41-1B6B-524A-896F-DA1299022DD4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58BC2FCA-04A0-5246-82DB-2C72247A2B39}" type="parTrans" cxnId="{7E6AC431-D666-7F48-8B01-FE458EC865C8}">
      <dgm:prSet/>
      <dgm:spPr/>
      <dgm:t>
        <a:bodyPr/>
        <a:lstStyle/>
        <a:p>
          <a:endParaRPr lang="zh-CN" altLang="en-US"/>
        </a:p>
      </dgm:t>
    </dgm:pt>
    <dgm:pt modelId="{66FFA0EB-CCC9-894C-A395-F71F3FB7E67C}" type="sibTrans" cxnId="{7E6AC431-D666-7F48-8B01-FE458EC865C8}">
      <dgm:prSet/>
      <dgm:spPr/>
      <dgm:t>
        <a:bodyPr/>
        <a:lstStyle/>
        <a:p>
          <a:endParaRPr lang="zh-CN" altLang="en-US"/>
        </a:p>
      </dgm:t>
    </dgm:pt>
    <dgm:pt modelId="{C5C46E46-7310-1A42-964A-2D988571A40D}">
      <dgm:prSet phldrT="[文本]"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ADE6DFBA-E812-6946-B45D-3AFDE2ACBF83}" type="parTrans" cxnId="{F3297B0E-BC58-8340-A0D7-2D71D79D9B40}">
      <dgm:prSet/>
      <dgm:spPr/>
      <dgm:t>
        <a:bodyPr/>
        <a:lstStyle/>
        <a:p>
          <a:endParaRPr lang="zh-CN" altLang="en-US"/>
        </a:p>
      </dgm:t>
    </dgm:pt>
    <dgm:pt modelId="{16E4D9F7-173A-0A45-BD60-0A919673DB2D}" type="sibTrans" cxnId="{F3297B0E-BC58-8340-A0D7-2D71D79D9B40}">
      <dgm:prSet/>
      <dgm:spPr/>
      <dgm:t>
        <a:bodyPr/>
        <a:lstStyle/>
        <a:p>
          <a:endParaRPr lang="zh-CN" altLang="en-US"/>
        </a:p>
      </dgm:t>
    </dgm:pt>
    <dgm:pt modelId="{DAF78508-E7B8-A941-B3CF-7DB71FD68DED}">
      <dgm:prSet phldrT="[文本]"/>
      <dgm:spPr/>
      <dgm:t>
        <a:bodyPr/>
        <a:lstStyle/>
        <a:p>
          <a:r>
            <a:rPr lang="en-US" altLang="zh-CN" dirty="0"/>
            <a:t>5</a:t>
          </a:r>
          <a:endParaRPr lang="zh-CN" altLang="en-US" dirty="0"/>
        </a:p>
      </dgm:t>
    </dgm:pt>
    <dgm:pt modelId="{729393D5-CB8C-554D-8D9F-64E728D46CA2}" type="parTrans" cxnId="{8D42DE6C-2E33-B640-A88D-04A57AB3815E}">
      <dgm:prSet/>
      <dgm:spPr/>
      <dgm:t>
        <a:bodyPr/>
        <a:lstStyle/>
        <a:p>
          <a:endParaRPr lang="zh-CN" altLang="en-US"/>
        </a:p>
      </dgm:t>
    </dgm:pt>
    <dgm:pt modelId="{BF82AC7D-E76F-1D4E-9A02-4A0BB28CFD2D}" type="sibTrans" cxnId="{8D42DE6C-2E33-B640-A88D-04A57AB3815E}">
      <dgm:prSet/>
      <dgm:spPr/>
      <dgm:t>
        <a:bodyPr/>
        <a:lstStyle/>
        <a:p>
          <a:endParaRPr lang="zh-CN" altLang="en-US"/>
        </a:p>
      </dgm:t>
    </dgm:pt>
    <dgm:pt modelId="{D1A72FFC-2DD1-C641-B9DE-62FC0459BB0D}" type="pres">
      <dgm:prSet presAssocID="{B1332839-696E-B946-B52A-F631CED41ED0}" presName="Name0" presStyleCnt="0">
        <dgm:presLayoutVars>
          <dgm:dir/>
          <dgm:animLvl val="lvl"/>
          <dgm:resizeHandles/>
        </dgm:presLayoutVars>
      </dgm:prSet>
      <dgm:spPr/>
    </dgm:pt>
    <dgm:pt modelId="{41DDE963-94EA-684E-B05E-479DE430EC83}" type="pres">
      <dgm:prSet presAssocID="{075EBE42-DE7F-9D41-A676-3947DD82857F}" presName="linNode" presStyleCnt="0"/>
      <dgm:spPr/>
    </dgm:pt>
    <dgm:pt modelId="{D9B46B55-7DE5-E94B-87FF-CF28843D1A86}" type="pres">
      <dgm:prSet presAssocID="{075EBE42-DE7F-9D41-A676-3947DD82857F}" presName="parentShp" presStyleLbl="node1" presStyleIdx="0" presStyleCnt="2">
        <dgm:presLayoutVars>
          <dgm:bulletEnabled val="1"/>
        </dgm:presLayoutVars>
      </dgm:prSet>
      <dgm:spPr/>
    </dgm:pt>
    <dgm:pt modelId="{C94EDE8E-3BFB-7347-B67D-4A7D8C98A1D5}" type="pres">
      <dgm:prSet presAssocID="{075EBE42-DE7F-9D41-A676-3947DD82857F}" presName="childShp" presStyleLbl="bgAccFollowNode1" presStyleIdx="0" presStyleCnt="2">
        <dgm:presLayoutVars>
          <dgm:bulletEnabled val="1"/>
        </dgm:presLayoutVars>
      </dgm:prSet>
      <dgm:spPr/>
    </dgm:pt>
    <dgm:pt modelId="{D6893198-A7BB-E443-B76A-5116D437B686}" type="pres">
      <dgm:prSet presAssocID="{8C801A3D-50C8-B44A-8583-9F5B76A4CD04}" presName="spacing" presStyleCnt="0"/>
      <dgm:spPr/>
    </dgm:pt>
    <dgm:pt modelId="{B8905699-87DA-CC45-977D-31FA4F8EE188}" type="pres">
      <dgm:prSet presAssocID="{50EDAB41-1B6B-524A-896F-DA1299022DD4}" presName="linNode" presStyleCnt="0"/>
      <dgm:spPr/>
    </dgm:pt>
    <dgm:pt modelId="{0FDBC242-7C0C-254E-8915-705D86306DC6}" type="pres">
      <dgm:prSet presAssocID="{50EDAB41-1B6B-524A-896F-DA1299022DD4}" presName="parentShp" presStyleLbl="node1" presStyleIdx="1" presStyleCnt="2">
        <dgm:presLayoutVars>
          <dgm:bulletEnabled val="1"/>
        </dgm:presLayoutVars>
      </dgm:prSet>
      <dgm:spPr/>
    </dgm:pt>
    <dgm:pt modelId="{AA3AC47E-5DAD-8444-8B0F-E217858412DF}" type="pres">
      <dgm:prSet presAssocID="{50EDAB41-1B6B-524A-896F-DA1299022DD4}" presName="childShp" presStyleLbl="bgAccFollowNode1" presStyleIdx="1" presStyleCnt="2">
        <dgm:presLayoutVars>
          <dgm:bulletEnabled val="1"/>
        </dgm:presLayoutVars>
      </dgm:prSet>
      <dgm:spPr/>
    </dgm:pt>
  </dgm:ptLst>
  <dgm:cxnLst>
    <dgm:cxn modelId="{F3297B0E-BC58-8340-A0D7-2D71D79D9B40}" srcId="{50EDAB41-1B6B-524A-896F-DA1299022DD4}" destId="{C5C46E46-7310-1A42-964A-2D988571A40D}" srcOrd="0" destOrd="0" parTransId="{ADE6DFBA-E812-6946-B45D-3AFDE2ACBF83}" sibTransId="{16E4D9F7-173A-0A45-BD60-0A919673DB2D}"/>
    <dgm:cxn modelId="{E6C8161B-401B-FB4D-8125-7883AA7EB9B1}" srcId="{075EBE42-DE7F-9D41-A676-3947DD82857F}" destId="{634ABF29-E246-7C4E-8058-BFF3BC045216}" srcOrd="0" destOrd="0" parTransId="{ADD4DE34-20F9-5145-BB79-3F60AF42C8BB}" sibTransId="{AE4C683C-25FB-284D-9CE4-FAD822CAC575}"/>
    <dgm:cxn modelId="{B7186829-E871-1043-B7DF-C8F1B07C59B5}" srcId="{075EBE42-DE7F-9D41-A676-3947DD82857F}" destId="{0AEDE802-2D81-5447-9539-F53A64120092}" srcOrd="1" destOrd="0" parTransId="{E93ED36E-914D-7A4E-BD6D-1350A85DCAC0}" sibTransId="{1F452AC1-3C97-EF4C-9170-3A164E1F4DEC}"/>
    <dgm:cxn modelId="{7E6AC431-D666-7F48-8B01-FE458EC865C8}" srcId="{B1332839-696E-B946-B52A-F631CED41ED0}" destId="{50EDAB41-1B6B-524A-896F-DA1299022DD4}" srcOrd="1" destOrd="0" parTransId="{58BC2FCA-04A0-5246-82DB-2C72247A2B39}" sibTransId="{66FFA0EB-CCC9-894C-A395-F71F3FB7E67C}"/>
    <dgm:cxn modelId="{8D42DE6C-2E33-B640-A88D-04A57AB3815E}" srcId="{50EDAB41-1B6B-524A-896F-DA1299022DD4}" destId="{DAF78508-E7B8-A941-B3CF-7DB71FD68DED}" srcOrd="1" destOrd="0" parTransId="{729393D5-CB8C-554D-8D9F-64E728D46CA2}" sibTransId="{BF82AC7D-E76F-1D4E-9A02-4A0BB28CFD2D}"/>
    <dgm:cxn modelId="{4193336F-8871-2B4E-B1FC-9D6A410195A9}" type="presOf" srcId="{DAF78508-E7B8-A941-B3CF-7DB71FD68DED}" destId="{AA3AC47E-5DAD-8444-8B0F-E217858412DF}" srcOrd="0" destOrd="1" presId="urn:microsoft.com/office/officeart/2005/8/layout/vList6"/>
    <dgm:cxn modelId="{95EAD971-CD7C-2D4B-8BA6-E848CF6F2EAC}" type="presOf" srcId="{B1332839-696E-B946-B52A-F631CED41ED0}" destId="{D1A72FFC-2DD1-C641-B9DE-62FC0459BB0D}" srcOrd="0" destOrd="0" presId="urn:microsoft.com/office/officeart/2005/8/layout/vList6"/>
    <dgm:cxn modelId="{F7F07178-E59D-2B41-8176-96D2F2B2960D}" type="presOf" srcId="{C5C46E46-7310-1A42-964A-2D988571A40D}" destId="{AA3AC47E-5DAD-8444-8B0F-E217858412DF}" srcOrd="0" destOrd="0" presId="urn:microsoft.com/office/officeart/2005/8/layout/vList6"/>
    <dgm:cxn modelId="{0BDBE37C-F7CB-924C-A27C-8FA50DED8573}" type="presOf" srcId="{50EDAB41-1B6B-524A-896F-DA1299022DD4}" destId="{0FDBC242-7C0C-254E-8915-705D86306DC6}" srcOrd="0" destOrd="0" presId="urn:microsoft.com/office/officeart/2005/8/layout/vList6"/>
    <dgm:cxn modelId="{63039586-3BC6-0A41-BA1B-EA0978EF1976}" type="presOf" srcId="{0AEDE802-2D81-5447-9539-F53A64120092}" destId="{C94EDE8E-3BFB-7347-B67D-4A7D8C98A1D5}" srcOrd="0" destOrd="1" presId="urn:microsoft.com/office/officeart/2005/8/layout/vList6"/>
    <dgm:cxn modelId="{165A81A9-ED62-7745-834C-4FEC5C3E039A}" type="presOf" srcId="{075EBE42-DE7F-9D41-A676-3947DD82857F}" destId="{D9B46B55-7DE5-E94B-87FF-CF28843D1A86}" srcOrd="0" destOrd="0" presId="urn:microsoft.com/office/officeart/2005/8/layout/vList6"/>
    <dgm:cxn modelId="{762AA5CB-9E98-8547-825B-39B92564052F}" type="presOf" srcId="{634ABF29-E246-7C4E-8058-BFF3BC045216}" destId="{C94EDE8E-3BFB-7347-B67D-4A7D8C98A1D5}" srcOrd="0" destOrd="0" presId="urn:microsoft.com/office/officeart/2005/8/layout/vList6"/>
    <dgm:cxn modelId="{9620BAD1-E37F-2146-96B7-712361DD9889}" srcId="{B1332839-696E-B946-B52A-F631CED41ED0}" destId="{075EBE42-DE7F-9D41-A676-3947DD82857F}" srcOrd="0" destOrd="0" parTransId="{2F0D2FDC-3333-534F-884D-8A39782E5BD1}" sibTransId="{8C801A3D-50C8-B44A-8583-9F5B76A4CD04}"/>
    <dgm:cxn modelId="{465C685E-95BB-0648-BCFD-6C340704FEA0}" type="presParOf" srcId="{D1A72FFC-2DD1-C641-B9DE-62FC0459BB0D}" destId="{41DDE963-94EA-684E-B05E-479DE430EC83}" srcOrd="0" destOrd="0" presId="urn:microsoft.com/office/officeart/2005/8/layout/vList6"/>
    <dgm:cxn modelId="{F9B2A8DE-F2A5-564E-9523-A5A8C479F162}" type="presParOf" srcId="{41DDE963-94EA-684E-B05E-479DE430EC83}" destId="{D9B46B55-7DE5-E94B-87FF-CF28843D1A86}" srcOrd="0" destOrd="0" presId="urn:microsoft.com/office/officeart/2005/8/layout/vList6"/>
    <dgm:cxn modelId="{BC255C45-A6B0-5541-ABA8-5665843D689A}" type="presParOf" srcId="{41DDE963-94EA-684E-B05E-479DE430EC83}" destId="{C94EDE8E-3BFB-7347-B67D-4A7D8C98A1D5}" srcOrd="1" destOrd="0" presId="urn:microsoft.com/office/officeart/2005/8/layout/vList6"/>
    <dgm:cxn modelId="{497A0B84-1495-BF41-A071-EB84FE6C84DA}" type="presParOf" srcId="{D1A72FFC-2DD1-C641-B9DE-62FC0459BB0D}" destId="{D6893198-A7BB-E443-B76A-5116D437B686}" srcOrd="1" destOrd="0" presId="urn:microsoft.com/office/officeart/2005/8/layout/vList6"/>
    <dgm:cxn modelId="{6C75831E-8761-4449-90E2-33B29B46B5DD}" type="presParOf" srcId="{D1A72FFC-2DD1-C641-B9DE-62FC0459BB0D}" destId="{B8905699-87DA-CC45-977D-31FA4F8EE188}" srcOrd="2" destOrd="0" presId="urn:microsoft.com/office/officeart/2005/8/layout/vList6"/>
    <dgm:cxn modelId="{B1A046FB-C147-EF4B-9BAD-82652781EB15}" type="presParOf" srcId="{B8905699-87DA-CC45-977D-31FA4F8EE188}" destId="{0FDBC242-7C0C-254E-8915-705D86306DC6}" srcOrd="0" destOrd="0" presId="urn:microsoft.com/office/officeart/2005/8/layout/vList6"/>
    <dgm:cxn modelId="{BAD77853-8C55-DF48-84C7-F8198126E4DC}" type="presParOf" srcId="{B8905699-87DA-CC45-977D-31FA4F8EE188}" destId="{AA3AC47E-5DAD-8444-8B0F-E217858412DF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A3072025-9C63-EB48-B081-C20804275527}" type="doc">
      <dgm:prSet loTypeId="urn:microsoft.com/office/officeart/2005/8/layout/hList6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4FD8AD81-6E38-AE45-95BF-2DD5A5787D3D}">
      <dgm:prSet phldrT="[文本]"/>
      <dgm:spPr/>
      <dgm:t>
        <a:bodyPr/>
        <a:lstStyle/>
        <a:p>
          <a:r>
            <a:rPr lang="zh-CN" altLang="en-US" dirty="0"/>
            <a:t>列表</a:t>
          </a:r>
        </a:p>
      </dgm:t>
    </dgm:pt>
    <dgm:pt modelId="{4F9F4B3D-7247-5A4E-8D1A-61F69AE15423}" type="parTrans" cxnId="{A8684A07-0852-294E-A2E0-3C67979D6181}">
      <dgm:prSet/>
      <dgm:spPr/>
      <dgm:t>
        <a:bodyPr/>
        <a:lstStyle/>
        <a:p>
          <a:endParaRPr lang="zh-CN" altLang="en-US"/>
        </a:p>
      </dgm:t>
    </dgm:pt>
    <dgm:pt modelId="{2072412F-0577-134F-9976-1A2570798788}" type="sibTrans" cxnId="{A8684A07-0852-294E-A2E0-3C67979D6181}">
      <dgm:prSet/>
      <dgm:spPr/>
      <dgm:t>
        <a:bodyPr/>
        <a:lstStyle/>
        <a:p>
          <a:endParaRPr lang="zh-CN" altLang="en-US"/>
        </a:p>
      </dgm:t>
    </dgm:pt>
    <dgm:pt modelId="{7FA0E411-ACA0-DE44-9434-35D7F73795CB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0776A5E1-F2B9-EB4E-9DBA-CAA455D1ADC3}" type="parTrans" cxnId="{29852B6D-3856-4646-A349-CAA1CED09F9D}">
      <dgm:prSet/>
      <dgm:spPr/>
      <dgm:t>
        <a:bodyPr/>
        <a:lstStyle/>
        <a:p>
          <a:endParaRPr lang="zh-CN" altLang="en-US"/>
        </a:p>
      </dgm:t>
    </dgm:pt>
    <dgm:pt modelId="{454B77E4-B248-BE41-889E-9E842274C678}" type="sibTrans" cxnId="{29852B6D-3856-4646-A349-CAA1CED09F9D}">
      <dgm:prSet/>
      <dgm:spPr/>
      <dgm:t>
        <a:bodyPr/>
        <a:lstStyle/>
        <a:p>
          <a:endParaRPr lang="zh-CN" altLang="en-US"/>
        </a:p>
      </dgm:t>
    </dgm:pt>
    <dgm:pt modelId="{5B0480E3-693A-434E-BF71-58451FFCD7B1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CD648211-06E9-4F46-B1EE-C9FA080170B8}" type="parTrans" cxnId="{1D302F24-F200-594D-9438-86E9F4A93319}">
      <dgm:prSet/>
      <dgm:spPr/>
      <dgm:t>
        <a:bodyPr/>
        <a:lstStyle/>
        <a:p>
          <a:endParaRPr lang="zh-CN" altLang="en-US"/>
        </a:p>
      </dgm:t>
    </dgm:pt>
    <dgm:pt modelId="{4FD169D5-1486-7549-B50E-66151D25E5E7}" type="sibTrans" cxnId="{1D302F24-F200-594D-9438-86E9F4A93319}">
      <dgm:prSet/>
      <dgm:spPr/>
      <dgm:t>
        <a:bodyPr/>
        <a:lstStyle/>
        <a:p>
          <a:endParaRPr lang="zh-CN" altLang="en-US"/>
        </a:p>
      </dgm:t>
    </dgm:pt>
    <dgm:pt modelId="{050F5548-0C00-1F4B-9147-7A72202CB1C1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7AAB44F0-3AE2-0647-9A51-7D3E646AF5FC}" type="parTrans" cxnId="{559C4477-4BC9-3E4A-80AD-08705B0861D0}">
      <dgm:prSet/>
      <dgm:spPr/>
      <dgm:t>
        <a:bodyPr/>
        <a:lstStyle/>
        <a:p>
          <a:endParaRPr lang="zh-CN" altLang="en-US"/>
        </a:p>
      </dgm:t>
    </dgm:pt>
    <dgm:pt modelId="{4219236E-B026-E34A-854A-DB26C0BD06F7}" type="sibTrans" cxnId="{559C4477-4BC9-3E4A-80AD-08705B0861D0}">
      <dgm:prSet/>
      <dgm:spPr/>
      <dgm:t>
        <a:bodyPr/>
        <a:lstStyle/>
        <a:p>
          <a:endParaRPr lang="zh-CN" altLang="en-US"/>
        </a:p>
      </dgm:t>
    </dgm:pt>
    <dgm:pt modelId="{697DECF4-BCA8-9547-AB08-CCF4C75D7717}">
      <dgm:prSet phldrT="[文本]"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15342B04-DD56-7F48-97B1-B60D2CF9EAFD}" type="parTrans" cxnId="{88C1F8A2-A786-3E48-AEEA-BBF1FD18A7EF}">
      <dgm:prSet/>
      <dgm:spPr/>
      <dgm:t>
        <a:bodyPr/>
        <a:lstStyle/>
        <a:p>
          <a:endParaRPr lang="zh-CN" altLang="en-US"/>
        </a:p>
      </dgm:t>
    </dgm:pt>
    <dgm:pt modelId="{912D602B-30AD-9744-A4D2-74B2CA3CF43A}" type="sibTrans" cxnId="{88C1F8A2-A786-3E48-AEEA-BBF1FD18A7EF}">
      <dgm:prSet/>
      <dgm:spPr/>
      <dgm:t>
        <a:bodyPr/>
        <a:lstStyle/>
        <a:p>
          <a:endParaRPr lang="zh-CN" altLang="en-US"/>
        </a:p>
      </dgm:t>
    </dgm:pt>
    <dgm:pt modelId="{BB8BA894-8D87-F348-9E8A-8AD9D50BF969}">
      <dgm:prSet phldrT="[文本]"/>
      <dgm:spPr/>
      <dgm:t>
        <a:bodyPr/>
        <a:lstStyle/>
        <a:p>
          <a:r>
            <a:rPr lang="en-US" altLang="zh-CN" dirty="0"/>
            <a:t>5</a:t>
          </a:r>
          <a:endParaRPr lang="zh-CN" altLang="en-US" dirty="0"/>
        </a:p>
      </dgm:t>
    </dgm:pt>
    <dgm:pt modelId="{48E0978A-CC3A-A24F-90C0-E1766454E38A}" type="parTrans" cxnId="{942B4933-BDEB-6A43-BF63-3E7A9FDD482E}">
      <dgm:prSet/>
      <dgm:spPr/>
      <dgm:t>
        <a:bodyPr/>
        <a:lstStyle/>
        <a:p>
          <a:endParaRPr lang="zh-CN" altLang="en-US"/>
        </a:p>
      </dgm:t>
    </dgm:pt>
    <dgm:pt modelId="{3C3FD55A-2C9C-484E-BC78-0CB96331706C}" type="sibTrans" cxnId="{942B4933-BDEB-6A43-BF63-3E7A9FDD482E}">
      <dgm:prSet/>
      <dgm:spPr/>
      <dgm:t>
        <a:bodyPr/>
        <a:lstStyle/>
        <a:p>
          <a:endParaRPr lang="zh-CN" altLang="en-US"/>
        </a:p>
      </dgm:t>
    </dgm:pt>
    <dgm:pt modelId="{3ABB38EF-C48A-E44B-B22F-B2DBFE1FCD8E}">
      <dgm:prSet phldrT="[文本]"/>
      <dgm:spPr/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CAF65B94-D9D5-BF48-BF02-F08107800D76}" type="parTrans" cxnId="{5BC618D7-BF84-D24B-A5BD-1EA016177CB3}">
      <dgm:prSet/>
      <dgm:spPr/>
      <dgm:t>
        <a:bodyPr/>
        <a:lstStyle/>
        <a:p>
          <a:endParaRPr lang="zh-CN" altLang="en-US"/>
        </a:p>
      </dgm:t>
    </dgm:pt>
    <dgm:pt modelId="{0D35ED61-599A-CE43-8369-B78584B9544A}" type="sibTrans" cxnId="{5BC618D7-BF84-D24B-A5BD-1EA016177CB3}">
      <dgm:prSet/>
      <dgm:spPr/>
      <dgm:t>
        <a:bodyPr/>
        <a:lstStyle/>
        <a:p>
          <a:endParaRPr lang="zh-CN" altLang="en-US"/>
        </a:p>
      </dgm:t>
    </dgm:pt>
    <dgm:pt modelId="{C9DAC432-EFEF-634D-B1CC-86DB24C6A417}">
      <dgm:prSet phldrT="[文本]"/>
      <dgm:spPr/>
      <dgm:t>
        <a:bodyPr/>
        <a:lstStyle/>
        <a:p>
          <a:r>
            <a:rPr lang="en-US" altLang="zh-CN" dirty="0"/>
            <a:t>8</a:t>
          </a:r>
          <a:endParaRPr lang="zh-CN" altLang="en-US" dirty="0"/>
        </a:p>
      </dgm:t>
    </dgm:pt>
    <dgm:pt modelId="{E06BDCB1-499E-1F45-8C9A-C33EDC5010BE}" type="parTrans" cxnId="{B3A3CCB7-99C6-0A42-87A9-BE2FE670B973}">
      <dgm:prSet/>
      <dgm:spPr/>
      <dgm:t>
        <a:bodyPr/>
        <a:lstStyle/>
        <a:p>
          <a:endParaRPr lang="zh-CN" altLang="en-US"/>
        </a:p>
      </dgm:t>
    </dgm:pt>
    <dgm:pt modelId="{916F8656-CEF4-DE42-AABA-77F59A65CC5D}" type="sibTrans" cxnId="{B3A3CCB7-99C6-0A42-87A9-BE2FE670B973}">
      <dgm:prSet/>
      <dgm:spPr/>
      <dgm:t>
        <a:bodyPr/>
        <a:lstStyle/>
        <a:p>
          <a:endParaRPr lang="zh-CN" altLang="en-US"/>
        </a:p>
      </dgm:t>
    </dgm:pt>
    <dgm:pt modelId="{289AC06F-DBCC-5A4D-967C-D404BDBFCF3A}">
      <dgm:prSet phldrT="[文本]"/>
      <dgm:spPr/>
      <dgm:t>
        <a:bodyPr/>
        <a:lstStyle/>
        <a:p>
          <a:r>
            <a:rPr lang="en-US" altLang="zh-CN" dirty="0"/>
            <a:t>7</a:t>
          </a:r>
          <a:endParaRPr lang="zh-CN" altLang="en-US" dirty="0"/>
        </a:p>
      </dgm:t>
    </dgm:pt>
    <dgm:pt modelId="{2CE90B6A-94BB-9A45-89EE-22E8CC944070}" type="parTrans" cxnId="{8C9E68AA-68D1-FB4F-9823-B2231680E201}">
      <dgm:prSet/>
      <dgm:spPr/>
      <dgm:t>
        <a:bodyPr/>
        <a:lstStyle/>
        <a:p>
          <a:endParaRPr lang="zh-CN" altLang="en-US"/>
        </a:p>
      </dgm:t>
    </dgm:pt>
    <dgm:pt modelId="{2850CECF-477A-084C-A21F-0DF44A79291F}" type="sibTrans" cxnId="{8C9E68AA-68D1-FB4F-9823-B2231680E201}">
      <dgm:prSet/>
      <dgm:spPr/>
      <dgm:t>
        <a:bodyPr/>
        <a:lstStyle/>
        <a:p>
          <a:endParaRPr lang="zh-CN" altLang="en-US"/>
        </a:p>
      </dgm:t>
    </dgm:pt>
    <dgm:pt modelId="{20E30A4D-7823-FC4A-AC78-91A80386FE82}" type="pres">
      <dgm:prSet presAssocID="{A3072025-9C63-EB48-B081-C20804275527}" presName="Name0" presStyleCnt="0">
        <dgm:presLayoutVars>
          <dgm:dir/>
          <dgm:resizeHandles val="exact"/>
        </dgm:presLayoutVars>
      </dgm:prSet>
      <dgm:spPr/>
    </dgm:pt>
    <dgm:pt modelId="{E5C24B67-41D2-0F47-ABDB-5519DCDA9C49}" type="pres">
      <dgm:prSet presAssocID="{4FD8AD81-6E38-AE45-95BF-2DD5A5787D3D}" presName="node" presStyleLbl="node1" presStyleIdx="0" presStyleCnt="3">
        <dgm:presLayoutVars>
          <dgm:bulletEnabled val="1"/>
        </dgm:presLayoutVars>
      </dgm:prSet>
      <dgm:spPr/>
    </dgm:pt>
    <dgm:pt modelId="{65EEAA1F-BEF7-BD41-9C21-9EC267F5EFD5}" type="pres">
      <dgm:prSet presAssocID="{2072412F-0577-134F-9976-1A2570798788}" presName="sibTrans" presStyleCnt="0"/>
      <dgm:spPr/>
    </dgm:pt>
    <dgm:pt modelId="{D0F0AE3D-C047-C34F-8620-037FC4CE4D90}" type="pres">
      <dgm:prSet presAssocID="{050F5548-0C00-1F4B-9147-7A72202CB1C1}" presName="node" presStyleLbl="node1" presStyleIdx="1" presStyleCnt="3">
        <dgm:presLayoutVars>
          <dgm:bulletEnabled val="1"/>
        </dgm:presLayoutVars>
      </dgm:prSet>
      <dgm:spPr/>
    </dgm:pt>
    <dgm:pt modelId="{E760FFBA-AC91-DF48-9685-F867360A51ED}" type="pres">
      <dgm:prSet presAssocID="{4219236E-B026-E34A-854A-DB26C0BD06F7}" presName="sibTrans" presStyleCnt="0"/>
      <dgm:spPr/>
    </dgm:pt>
    <dgm:pt modelId="{913CC668-E8FF-A24E-ADE8-8B1BF5D56D70}" type="pres">
      <dgm:prSet presAssocID="{3ABB38EF-C48A-E44B-B22F-B2DBFE1FCD8E}" presName="node" presStyleLbl="node1" presStyleIdx="2" presStyleCnt="3">
        <dgm:presLayoutVars>
          <dgm:bulletEnabled val="1"/>
        </dgm:presLayoutVars>
      </dgm:prSet>
      <dgm:spPr/>
    </dgm:pt>
  </dgm:ptLst>
  <dgm:cxnLst>
    <dgm:cxn modelId="{833FCF05-F665-1440-B4F5-86CD1D3C9C7D}" type="presOf" srcId="{BB8BA894-8D87-F348-9E8A-8AD9D50BF969}" destId="{D0F0AE3D-C047-C34F-8620-037FC4CE4D90}" srcOrd="0" destOrd="2" presId="urn:microsoft.com/office/officeart/2005/8/layout/hList6"/>
    <dgm:cxn modelId="{A8684A07-0852-294E-A2E0-3C67979D6181}" srcId="{A3072025-9C63-EB48-B081-C20804275527}" destId="{4FD8AD81-6E38-AE45-95BF-2DD5A5787D3D}" srcOrd="0" destOrd="0" parTransId="{4F9F4B3D-7247-5A4E-8D1A-61F69AE15423}" sibTransId="{2072412F-0577-134F-9976-1A2570798788}"/>
    <dgm:cxn modelId="{1A66BA17-44E8-354B-AFA2-69E4BAF417BF}" type="presOf" srcId="{A3072025-9C63-EB48-B081-C20804275527}" destId="{20E30A4D-7823-FC4A-AC78-91A80386FE82}" srcOrd="0" destOrd="0" presId="urn:microsoft.com/office/officeart/2005/8/layout/hList6"/>
    <dgm:cxn modelId="{1D302F24-F200-594D-9438-86E9F4A93319}" srcId="{4FD8AD81-6E38-AE45-95BF-2DD5A5787D3D}" destId="{5B0480E3-693A-434E-BF71-58451FFCD7B1}" srcOrd="1" destOrd="0" parTransId="{CD648211-06E9-4F46-B1EE-C9FA080170B8}" sibTransId="{4FD169D5-1486-7549-B50E-66151D25E5E7}"/>
    <dgm:cxn modelId="{29C90425-ED7A-304C-8153-90025921DDDE}" type="presOf" srcId="{050F5548-0C00-1F4B-9147-7A72202CB1C1}" destId="{D0F0AE3D-C047-C34F-8620-037FC4CE4D90}" srcOrd="0" destOrd="0" presId="urn:microsoft.com/office/officeart/2005/8/layout/hList6"/>
    <dgm:cxn modelId="{D2F4C827-2E5D-554D-909C-4033D9CC548A}" type="presOf" srcId="{4FD8AD81-6E38-AE45-95BF-2DD5A5787D3D}" destId="{E5C24B67-41D2-0F47-ABDB-5519DCDA9C49}" srcOrd="0" destOrd="0" presId="urn:microsoft.com/office/officeart/2005/8/layout/hList6"/>
    <dgm:cxn modelId="{6E5DF029-79E7-4244-AAA1-0A060BB97A85}" type="presOf" srcId="{5B0480E3-693A-434E-BF71-58451FFCD7B1}" destId="{E5C24B67-41D2-0F47-ABDB-5519DCDA9C49}" srcOrd="0" destOrd="2" presId="urn:microsoft.com/office/officeart/2005/8/layout/hList6"/>
    <dgm:cxn modelId="{942B4933-BDEB-6A43-BF63-3E7A9FDD482E}" srcId="{050F5548-0C00-1F4B-9147-7A72202CB1C1}" destId="{BB8BA894-8D87-F348-9E8A-8AD9D50BF969}" srcOrd="1" destOrd="0" parTransId="{48E0978A-CC3A-A24F-90C0-E1766454E38A}" sibTransId="{3C3FD55A-2C9C-484E-BC78-0CB96331706C}"/>
    <dgm:cxn modelId="{E5493D51-A6AF-114B-B746-C3E896889675}" type="presOf" srcId="{289AC06F-DBCC-5A4D-967C-D404BDBFCF3A}" destId="{913CC668-E8FF-A24E-ADE8-8B1BF5D56D70}" srcOrd="0" destOrd="2" presId="urn:microsoft.com/office/officeart/2005/8/layout/hList6"/>
    <dgm:cxn modelId="{29852B6D-3856-4646-A349-CAA1CED09F9D}" srcId="{4FD8AD81-6E38-AE45-95BF-2DD5A5787D3D}" destId="{7FA0E411-ACA0-DE44-9434-35D7F73795CB}" srcOrd="0" destOrd="0" parTransId="{0776A5E1-F2B9-EB4E-9DBA-CAA455D1ADC3}" sibTransId="{454B77E4-B248-BE41-889E-9E842274C678}"/>
    <dgm:cxn modelId="{46F23172-D956-CE45-BC0E-A4C67B2FADB6}" type="presOf" srcId="{7FA0E411-ACA0-DE44-9434-35D7F73795CB}" destId="{E5C24B67-41D2-0F47-ABDB-5519DCDA9C49}" srcOrd="0" destOrd="1" presId="urn:microsoft.com/office/officeart/2005/8/layout/hList6"/>
    <dgm:cxn modelId="{559C4477-4BC9-3E4A-80AD-08705B0861D0}" srcId="{A3072025-9C63-EB48-B081-C20804275527}" destId="{050F5548-0C00-1F4B-9147-7A72202CB1C1}" srcOrd="1" destOrd="0" parTransId="{7AAB44F0-3AE2-0647-9A51-7D3E646AF5FC}" sibTransId="{4219236E-B026-E34A-854A-DB26C0BD06F7}"/>
    <dgm:cxn modelId="{8773BC80-B012-4D42-B6BF-5339ED13CD12}" type="presOf" srcId="{C9DAC432-EFEF-634D-B1CC-86DB24C6A417}" destId="{913CC668-E8FF-A24E-ADE8-8B1BF5D56D70}" srcOrd="0" destOrd="1" presId="urn:microsoft.com/office/officeart/2005/8/layout/hList6"/>
    <dgm:cxn modelId="{4925EF85-568B-774C-A4E3-604D3E8FBDA6}" type="presOf" srcId="{697DECF4-BCA8-9547-AB08-CCF4C75D7717}" destId="{D0F0AE3D-C047-C34F-8620-037FC4CE4D90}" srcOrd="0" destOrd="1" presId="urn:microsoft.com/office/officeart/2005/8/layout/hList6"/>
    <dgm:cxn modelId="{88C1F8A2-A786-3E48-AEEA-BBF1FD18A7EF}" srcId="{050F5548-0C00-1F4B-9147-7A72202CB1C1}" destId="{697DECF4-BCA8-9547-AB08-CCF4C75D7717}" srcOrd="0" destOrd="0" parTransId="{15342B04-DD56-7F48-97B1-B60D2CF9EAFD}" sibTransId="{912D602B-30AD-9744-A4D2-74B2CA3CF43A}"/>
    <dgm:cxn modelId="{8C9E68AA-68D1-FB4F-9823-B2231680E201}" srcId="{3ABB38EF-C48A-E44B-B22F-B2DBFE1FCD8E}" destId="{289AC06F-DBCC-5A4D-967C-D404BDBFCF3A}" srcOrd="1" destOrd="0" parTransId="{2CE90B6A-94BB-9A45-89EE-22E8CC944070}" sibTransId="{2850CECF-477A-084C-A21F-0DF44A79291F}"/>
    <dgm:cxn modelId="{B3A3CCB7-99C6-0A42-87A9-BE2FE670B973}" srcId="{3ABB38EF-C48A-E44B-B22F-B2DBFE1FCD8E}" destId="{C9DAC432-EFEF-634D-B1CC-86DB24C6A417}" srcOrd="0" destOrd="0" parTransId="{E06BDCB1-499E-1F45-8C9A-C33EDC5010BE}" sibTransId="{916F8656-CEF4-DE42-AABA-77F59A65CC5D}"/>
    <dgm:cxn modelId="{5BC618D7-BF84-D24B-A5BD-1EA016177CB3}" srcId="{A3072025-9C63-EB48-B081-C20804275527}" destId="{3ABB38EF-C48A-E44B-B22F-B2DBFE1FCD8E}" srcOrd="2" destOrd="0" parTransId="{CAF65B94-D9D5-BF48-BF02-F08107800D76}" sibTransId="{0D35ED61-599A-CE43-8369-B78584B9544A}"/>
    <dgm:cxn modelId="{4B4761E5-48F1-2C4D-909C-C673A120507B}" type="presOf" srcId="{3ABB38EF-C48A-E44B-B22F-B2DBFE1FCD8E}" destId="{913CC668-E8FF-A24E-ADE8-8B1BF5D56D70}" srcOrd="0" destOrd="0" presId="urn:microsoft.com/office/officeart/2005/8/layout/hList6"/>
    <dgm:cxn modelId="{186B0AFA-1E89-1941-8B2E-AA38D25D7D25}" type="presParOf" srcId="{20E30A4D-7823-FC4A-AC78-91A80386FE82}" destId="{E5C24B67-41D2-0F47-ABDB-5519DCDA9C49}" srcOrd="0" destOrd="0" presId="urn:microsoft.com/office/officeart/2005/8/layout/hList6"/>
    <dgm:cxn modelId="{3678421B-9C87-5D49-89CF-BB095937D121}" type="presParOf" srcId="{20E30A4D-7823-FC4A-AC78-91A80386FE82}" destId="{65EEAA1F-BEF7-BD41-9C21-9EC267F5EFD5}" srcOrd="1" destOrd="0" presId="urn:microsoft.com/office/officeart/2005/8/layout/hList6"/>
    <dgm:cxn modelId="{BB77D10F-E4A6-EE48-A204-25A2156D38AC}" type="presParOf" srcId="{20E30A4D-7823-FC4A-AC78-91A80386FE82}" destId="{D0F0AE3D-C047-C34F-8620-037FC4CE4D90}" srcOrd="2" destOrd="0" presId="urn:microsoft.com/office/officeart/2005/8/layout/hList6"/>
    <dgm:cxn modelId="{A0CEE039-6446-CA42-AD3C-7C06C598D8BF}" type="presParOf" srcId="{20E30A4D-7823-FC4A-AC78-91A80386FE82}" destId="{E760FFBA-AC91-DF48-9685-F867360A51ED}" srcOrd="3" destOrd="0" presId="urn:microsoft.com/office/officeart/2005/8/layout/hList6"/>
    <dgm:cxn modelId="{8D63F863-4FD5-3C4D-B430-210C59B54BC4}" type="presParOf" srcId="{20E30A4D-7823-FC4A-AC78-91A80386FE82}" destId="{913CC668-E8FF-A24E-ADE8-8B1BF5D56D70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89DC3373-443B-5D4C-BB14-11192F53E9DF}" type="doc">
      <dgm:prSet loTypeId="urn:microsoft.com/office/officeart/2009/3/layout/BlockDescendingLis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A02D1FC-D9DF-CA40-82D4-E82C80BDD596}">
      <dgm:prSet phldrT="[文本]"/>
      <dgm:spPr/>
      <dgm:t>
        <a:bodyPr/>
        <a:lstStyle/>
        <a:p>
          <a:r>
            <a:rPr lang="zh-CN" altLang="en-US"/>
            <a:t>列表</a:t>
          </a:r>
          <a:endParaRPr lang="zh-CN" altLang="en-US" dirty="0"/>
        </a:p>
      </dgm:t>
    </dgm:pt>
    <dgm:pt modelId="{D851C5A0-60FB-A647-A8FD-A00D4E5DF140}" type="parTrans" cxnId="{88CB8212-E6F0-394C-ABE0-9F3313E2706C}">
      <dgm:prSet/>
      <dgm:spPr/>
      <dgm:t>
        <a:bodyPr/>
        <a:lstStyle/>
        <a:p>
          <a:endParaRPr lang="zh-CN" altLang="en-US"/>
        </a:p>
      </dgm:t>
    </dgm:pt>
    <dgm:pt modelId="{BF34DC29-FFDB-0842-A45F-50FD01223B73}" type="sibTrans" cxnId="{88CB8212-E6F0-394C-ABE0-9F3313E2706C}">
      <dgm:prSet/>
      <dgm:spPr/>
      <dgm:t>
        <a:bodyPr/>
        <a:lstStyle/>
        <a:p>
          <a:endParaRPr lang="zh-CN" altLang="en-US"/>
        </a:p>
      </dgm:t>
    </dgm:pt>
    <dgm:pt modelId="{1CE8B6B7-AECE-F14C-A444-04C3F7B440BC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F9020CC0-1E4D-E045-BADF-EC1C01EF0EA5}" type="parTrans" cxnId="{25EFAFC8-5B56-AE40-BE0A-4BC014077FEF}">
      <dgm:prSet/>
      <dgm:spPr/>
      <dgm:t>
        <a:bodyPr/>
        <a:lstStyle/>
        <a:p>
          <a:endParaRPr lang="zh-CN" altLang="en-US"/>
        </a:p>
      </dgm:t>
    </dgm:pt>
    <dgm:pt modelId="{C3190288-5696-EE44-BA91-D9E6E7654940}" type="sibTrans" cxnId="{25EFAFC8-5B56-AE40-BE0A-4BC014077FEF}">
      <dgm:prSet/>
      <dgm:spPr/>
      <dgm:t>
        <a:bodyPr/>
        <a:lstStyle/>
        <a:p>
          <a:endParaRPr lang="zh-CN" altLang="en-US"/>
        </a:p>
      </dgm:t>
    </dgm:pt>
    <dgm:pt modelId="{4173F44B-C060-9A44-BF35-E196AFD2127F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D4077589-6BF1-5548-8418-C28C87C95C3C}" type="parTrans" cxnId="{5385727D-C50C-0E4D-AF70-A21B27A3A709}">
      <dgm:prSet/>
      <dgm:spPr/>
      <dgm:t>
        <a:bodyPr/>
        <a:lstStyle/>
        <a:p>
          <a:endParaRPr lang="zh-CN" altLang="en-US"/>
        </a:p>
      </dgm:t>
    </dgm:pt>
    <dgm:pt modelId="{12558A42-9D20-344B-A893-6C858CD84E7D}" type="sibTrans" cxnId="{5385727D-C50C-0E4D-AF70-A21B27A3A709}">
      <dgm:prSet/>
      <dgm:spPr/>
      <dgm:t>
        <a:bodyPr/>
        <a:lstStyle/>
        <a:p>
          <a:endParaRPr lang="zh-CN" altLang="en-US"/>
        </a:p>
      </dgm:t>
    </dgm:pt>
    <dgm:pt modelId="{C0CBD38B-7E19-0B43-BA36-1D678AD01FEB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2B4DB793-5BAC-DD4B-9ECF-3B60B4AB2CD5}" type="parTrans" cxnId="{6F5A2399-04EA-B84F-BEBD-391342B11A49}">
      <dgm:prSet/>
      <dgm:spPr/>
      <dgm:t>
        <a:bodyPr/>
        <a:lstStyle/>
        <a:p>
          <a:endParaRPr lang="zh-CN" altLang="en-US"/>
        </a:p>
      </dgm:t>
    </dgm:pt>
    <dgm:pt modelId="{A3E2E477-A7D0-C54E-9AA9-680AD56F6746}" type="sibTrans" cxnId="{6F5A2399-04EA-B84F-BEBD-391342B11A49}">
      <dgm:prSet/>
      <dgm:spPr/>
      <dgm:t>
        <a:bodyPr/>
        <a:lstStyle/>
        <a:p>
          <a:endParaRPr lang="zh-CN" altLang="en-US"/>
        </a:p>
      </dgm:t>
    </dgm:pt>
    <dgm:pt modelId="{3C4ADDD1-4091-6143-9F2D-8CB15312C0BC}">
      <dgm:prSet phldrT="[文本]"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87F0203B-1F58-E749-A82A-74FF72AEFE4C}" type="parTrans" cxnId="{7461D8A2-B744-9B4B-8924-CAF4325A31D1}">
      <dgm:prSet/>
      <dgm:spPr/>
      <dgm:t>
        <a:bodyPr/>
        <a:lstStyle/>
        <a:p>
          <a:endParaRPr lang="zh-CN" altLang="en-US"/>
        </a:p>
      </dgm:t>
    </dgm:pt>
    <dgm:pt modelId="{FDD6DC67-6575-F547-A8BF-4BDC61D46DCF}" type="sibTrans" cxnId="{7461D8A2-B744-9B4B-8924-CAF4325A31D1}">
      <dgm:prSet/>
      <dgm:spPr/>
      <dgm:t>
        <a:bodyPr/>
        <a:lstStyle/>
        <a:p>
          <a:endParaRPr lang="zh-CN" altLang="en-US"/>
        </a:p>
      </dgm:t>
    </dgm:pt>
    <dgm:pt modelId="{1583A355-4ED7-AE48-BA70-4D67C72F416D}">
      <dgm:prSet phldrT="[文本]"/>
      <dgm:spPr/>
      <dgm:t>
        <a:bodyPr/>
        <a:lstStyle/>
        <a:p>
          <a:r>
            <a:rPr lang="en-US" altLang="zh-CN" dirty="0"/>
            <a:t>5</a:t>
          </a:r>
          <a:endParaRPr lang="zh-CN" altLang="en-US" dirty="0"/>
        </a:p>
      </dgm:t>
    </dgm:pt>
    <dgm:pt modelId="{3A4A7951-2F6B-5642-A19F-C280FA19DF8B}" type="parTrans" cxnId="{96CA48D1-77B7-5143-B5D3-4EB896EC20BF}">
      <dgm:prSet/>
      <dgm:spPr/>
      <dgm:t>
        <a:bodyPr/>
        <a:lstStyle/>
        <a:p>
          <a:endParaRPr lang="zh-CN" altLang="en-US"/>
        </a:p>
      </dgm:t>
    </dgm:pt>
    <dgm:pt modelId="{537C583B-5165-EE4C-A5AF-B41A919A6CDC}" type="sibTrans" cxnId="{96CA48D1-77B7-5143-B5D3-4EB896EC20BF}">
      <dgm:prSet/>
      <dgm:spPr/>
      <dgm:t>
        <a:bodyPr/>
        <a:lstStyle/>
        <a:p>
          <a:endParaRPr lang="zh-CN" altLang="en-US"/>
        </a:p>
      </dgm:t>
    </dgm:pt>
    <dgm:pt modelId="{832CC2EB-2FC1-5549-A948-41775AB2D534}">
      <dgm:prSet phldrT="[文本]"/>
      <dgm:spPr/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A68809B3-1CE2-484D-B511-51C3132494BA}" type="parTrans" cxnId="{07A63A7B-F7B6-A144-9696-0B6B4C61C217}">
      <dgm:prSet/>
      <dgm:spPr/>
      <dgm:t>
        <a:bodyPr/>
        <a:lstStyle/>
        <a:p>
          <a:endParaRPr lang="zh-CN" altLang="en-US"/>
        </a:p>
      </dgm:t>
    </dgm:pt>
    <dgm:pt modelId="{FC50A15C-48B6-5245-8641-F93A2180EDBE}" type="sibTrans" cxnId="{07A63A7B-F7B6-A144-9696-0B6B4C61C217}">
      <dgm:prSet/>
      <dgm:spPr/>
      <dgm:t>
        <a:bodyPr/>
        <a:lstStyle/>
        <a:p>
          <a:endParaRPr lang="zh-CN" altLang="en-US"/>
        </a:p>
      </dgm:t>
    </dgm:pt>
    <dgm:pt modelId="{1DAE4B7A-B08A-5646-9E4E-2E3D40FD9550}">
      <dgm:prSet phldrT="[文本]"/>
      <dgm:spPr/>
      <dgm:t>
        <a:bodyPr/>
        <a:lstStyle/>
        <a:p>
          <a:r>
            <a:rPr lang="en-US" altLang="zh-CN" dirty="0"/>
            <a:t>8</a:t>
          </a:r>
          <a:endParaRPr lang="zh-CN" altLang="en-US" dirty="0"/>
        </a:p>
      </dgm:t>
    </dgm:pt>
    <dgm:pt modelId="{B642278E-DF0C-DC4C-AA73-CE16F86BE21E}" type="parTrans" cxnId="{2DB5C479-1DA6-E242-B17E-EF54D3C243BE}">
      <dgm:prSet/>
      <dgm:spPr/>
      <dgm:t>
        <a:bodyPr/>
        <a:lstStyle/>
        <a:p>
          <a:endParaRPr lang="zh-CN" altLang="en-US"/>
        </a:p>
      </dgm:t>
    </dgm:pt>
    <dgm:pt modelId="{1B021B5C-DA2C-0345-9F50-C061BE07B6F7}" type="sibTrans" cxnId="{2DB5C479-1DA6-E242-B17E-EF54D3C243BE}">
      <dgm:prSet/>
      <dgm:spPr/>
      <dgm:t>
        <a:bodyPr/>
        <a:lstStyle/>
        <a:p>
          <a:endParaRPr lang="zh-CN" altLang="en-US"/>
        </a:p>
      </dgm:t>
    </dgm:pt>
    <dgm:pt modelId="{E5AAA0C3-F6C6-4444-BE80-AE826802705E}">
      <dgm:prSet phldrT="[文本]"/>
      <dgm:spPr/>
      <dgm:t>
        <a:bodyPr/>
        <a:lstStyle/>
        <a:p>
          <a:r>
            <a:rPr lang="en-US" altLang="zh-CN" dirty="0"/>
            <a:t>7</a:t>
          </a:r>
          <a:endParaRPr lang="zh-CN" altLang="en-US" dirty="0"/>
        </a:p>
      </dgm:t>
    </dgm:pt>
    <dgm:pt modelId="{8A5869D6-7890-9941-8F2F-8F9CED11C053}" type="parTrans" cxnId="{D3F6D7F3-A498-0D46-838E-0ADB4A8E927F}">
      <dgm:prSet/>
      <dgm:spPr/>
      <dgm:t>
        <a:bodyPr/>
        <a:lstStyle/>
        <a:p>
          <a:endParaRPr lang="zh-CN" altLang="en-US"/>
        </a:p>
      </dgm:t>
    </dgm:pt>
    <dgm:pt modelId="{07BE0951-68CF-1F41-96E5-92D8F140F4E4}" type="sibTrans" cxnId="{D3F6D7F3-A498-0D46-838E-0ADB4A8E927F}">
      <dgm:prSet/>
      <dgm:spPr/>
      <dgm:t>
        <a:bodyPr/>
        <a:lstStyle/>
        <a:p>
          <a:endParaRPr lang="zh-CN" altLang="en-US"/>
        </a:p>
      </dgm:t>
    </dgm:pt>
    <dgm:pt modelId="{2372D71D-33EC-E74E-9B4A-E94EE7473046}" type="pres">
      <dgm:prSet presAssocID="{89DC3373-443B-5D4C-BB14-11192F53E9DF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AF0705FF-15D6-0B44-A058-A481F7D1D529}" type="pres">
      <dgm:prSet presAssocID="{FA02D1FC-D9DF-CA40-82D4-E82C80BDD596}" presName="parentText_1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EAF9F348-4525-2741-892A-882DF3FAF42C}" type="pres">
      <dgm:prSet presAssocID="{FA02D1FC-D9DF-CA40-82D4-E82C80BDD596}" presName="childText_1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D7AC1DA2-F05F-5549-95C1-CF94471CA824}" type="pres">
      <dgm:prSet presAssocID="{FA02D1FC-D9DF-CA40-82D4-E82C80BDD596}" presName="accentShape_1" presStyleCnt="0"/>
      <dgm:spPr/>
    </dgm:pt>
    <dgm:pt modelId="{B2D3B7FF-B920-3542-B5F7-0B1D09661D89}" type="pres">
      <dgm:prSet presAssocID="{FA02D1FC-D9DF-CA40-82D4-E82C80BDD596}" presName="imageRepeatNode" presStyleLbl="node1" presStyleIdx="0" presStyleCnt="3"/>
      <dgm:spPr/>
    </dgm:pt>
    <dgm:pt modelId="{E926B339-E29F-2549-A7DD-F0F934E84B3D}" type="pres">
      <dgm:prSet presAssocID="{C0CBD38B-7E19-0B43-BA36-1D678AD01FEB}" presName="parentText_2" presStyleLbl="node1" presStyleIdx="0" presStyleCnt="3">
        <dgm:presLayoutVars>
          <dgm:chMax val="1"/>
          <dgm:chPref val="1"/>
          <dgm:bulletEnabled val="1"/>
        </dgm:presLayoutVars>
      </dgm:prSet>
      <dgm:spPr/>
    </dgm:pt>
    <dgm:pt modelId="{75461301-8883-4745-8EF0-318EEB5E3FE7}" type="pres">
      <dgm:prSet presAssocID="{C0CBD38B-7E19-0B43-BA36-1D678AD01FEB}" presName="childText_2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6CC4E54F-A306-2840-9026-920C2BB5F421}" type="pres">
      <dgm:prSet presAssocID="{C0CBD38B-7E19-0B43-BA36-1D678AD01FEB}" presName="accentShape_2" presStyleCnt="0"/>
      <dgm:spPr/>
    </dgm:pt>
    <dgm:pt modelId="{448810AD-308D-A047-8ED5-7F3339A4D1A7}" type="pres">
      <dgm:prSet presAssocID="{C0CBD38B-7E19-0B43-BA36-1D678AD01FEB}" presName="imageRepeatNode" presStyleLbl="node1" presStyleIdx="1" presStyleCnt="3"/>
      <dgm:spPr/>
    </dgm:pt>
    <dgm:pt modelId="{CF03F697-B7A7-0348-8F5F-356ECCA48C60}" type="pres">
      <dgm:prSet presAssocID="{832CC2EB-2FC1-5549-A948-41775AB2D534}" presName="parentText_3" presStyleLbl="node1" presStyleIdx="1" presStyleCnt="3">
        <dgm:presLayoutVars>
          <dgm:chMax val="1"/>
          <dgm:chPref val="1"/>
          <dgm:bulletEnabled val="1"/>
        </dgm:presLayoutVars>
      </dgm:prSet>
      <dgm:spPr/>
    </dgm:pt>
    <dgm:pt modelId="{1ED9C531-BC81-0343-A892-902297DAB42C}" type="pres">
      <dgm:prSet presAssocID="{832CC2EB-2FC1-5549-A948-41775AB2D534}" presName="childText_3" presStyleLbl="node2" presStyleIdx="0" presStyleCnt="0">
        <dgm:presLayoutVars>
          <dgm:chMax val="0"/>
          <dgm:chPref val="0"/>
          <dgm:bulletEnabled val="1"/>
        </dgm:presLayoutVars>
      </dgm:prSet>
      <dgm:spPr/>
    </dgm:pt>
    <dgm:pt modelId="{99151032-5AF3-8144-948D-B6CE108BB897}" type="pres">
      <dgm:prSet presAssocID="{832CC2EB-2FC1-5549-A948-41775AB2D534}" presName="accentShape_3" presStyleCnt="0"/>
      <dgm:spPr/>
    </dgm:pt>
    <dgm:pt modelId="{178BC5D6-7A35-0049-B896-39C06407C427}" type="pres">
      <dgm:prSet presAssocID="{832CC2EB-2FC1-5549-A948-41775AB2D534}" presName="imageRepeatNode" presStyleLbl="node1" presStyleIdx="2" presStyleCnt="3"/>
      <dgm:spPr/>
    </dgm:pt>
  </dgm:ptLst>
  <dgm:cxnLst>
    <dgm:cxn modelId="{88CB8212-E6F0-394C-ABE0-9F3313E2706C}" srcId="{89DC3373-443B-5D4C-BB14-11192F53E9DF}" destId="{FA02D1FC-D9DF-CA40-82D4-E82C80BDD596}" srcOrd="0" destOrd="0" parTransId="{D851C5A0-60FB-A647-A8FD-A00D4E5DF140}" sibTransId="{BF34DC29-FFDB-0842-A45F-50FD01223B73}"/>
    <dgm:cxn modelId="{5416F139-7043-0F46-A939-DC41ECF879C1}" type="presOf" srcId="{832CC2EB-2FC1-5549-A948-41775AB2D534}" destId="{178BC5D6-7A35-0049-B896-39C06407C427}" srcOrd="1" destOrd="0" presId="urn:microsoft.com/office/officeart/2009/3/layout/BlockDescendingList"/>
    <dgm:cxn modelId="{4FD00F60-B3B7-E84E-AB27-CA1AC8082EF4}" type="presOf" srcId="{3C4ADDD1-4091-6143-9F2D-8CB15312C0BC}" destId="{75461301-8883-4745-8EF0-318EEB5E3FE7}" srcOrd="0" destOrd="0" presId="urn:microsoft.com/office/officeart/2009/3/layout/BlockDescendingList"/>
    <dgm:cxn modelId="{C996B76E-18D0-9446-A252-E4A1AAF46067}" type="presOf" srcId="{FA02D1FC-D9DF-CA40-82D4-E82C80BDD596}" destId="{B2D3B7FF-B920-3542-B5F7-0B1D09661D89}" srcOrd="1" destOrd="0" presId="urn:microsoft.com/office/officeart/2009/3/layout/BlockDescendingList"/>
    <dgm:cxn modelId="{C9D97071-5783-9647-A7C7-014A2EC6136B}" type="presOf" srcId="{C0CBD38B-7E19-0B43-BA36-1D678AD01FEB}" destId="{E926B339-E29F-2549-A7DD-F0F934E84B3D}" srcOrd="0" destOrd="0" presId="urn:microsoft.com/office/officeart/2009/3/layout/BlockDescendingList"/>
    <dgm:cxn modelId="{227AF371-C3AB-EE4C-B7B0-0ACB86864F8C}" type="presOf" srcId="{FA02D1FC-D9DF-CA40-82D4-E82C80BDD596}" destId="{AF0705FF-15D6-0B44-A058-A481F7D1D529}" srcOrd="0" destOrd="0" presId="urn:microsoft.com/office/officeart/2009/3/layout/BlockDescendingList"/>
    <dgm:cxn modelId="{2DB5C479-1DA6-E242-B17E-EF54D3C243BE}" srcId="{832CC2EB-2FC1-5549-A948-41775AB2D534}" destId="{1DAE4B7A-B08A-5646-9E4E-2E3D40FD9550}" srcOrd="0" destOrd="0" parTransId="{B642278E-DF0C-DC4C-AA73-CE16F86BE21E}" sibTransId="{1B021B5C-DA2C-0345-9F50-C061BE07B6F7}"/>
    <dgm:cxn modelId="{07A63A7B-F7B6-A144-9696-0B6B4C61C217}" srcId="{89DC3373-443B-5D4C-BB14-11192F53E9DF}" destId="{832CC2EB-2FC1-5549-A948-41775AB2D534}" srcOrd="2" destOrd="0" parTransId="{A68809B3-1CE2-484D-B511-51C3132494BA}" sibTransId="{FC50A15C-48B6-5245-8641-F93A2180EDBE}"/>
    <dgm:cxn modelId="{5385727D-C50C-0E4D-AF70-A21B27A3A709}" srcId="{FA02D1FC-D9DF-CA40-82D4-E82C80BDD596}" destId="{4173F44B-C060-9A44-BF35-E196AFD2127F}" srcOrd="1" destOrd="0" parTransId="{D4077589-6BF1-5548-8418-C28C87C95C3C}" sibTransId="{12558A42-9D20-344B-A893-6C858CD84E7D}"/>
    <dgm:cxn modelId="{ECF7EA97-2AAC-8140-B6BE-2D0F53BA8820}" type="presOf" srcId="{1DAE4B7A-B08A-5646-9E4E-2E3D40FD9550}" destId="{1ED9C531-BC81-0343-A892-902297DAB42C}" srcOrd="0" destOrd="0" presId="urn:microsoft.com/office/officeart/2009/3/layout/BlockDescendingList"/>
    <dgm:cxn modelId="{6F5A2399-04EA-B84F-BEBD-391342B11A49}" srcId="{89DC3373-443B-5D4C-BB14-11192F53E9DF}" destId="{C0CBD38B-7E19-0B43-BA36-1D678AD01FEB}" srcOrd="1" destOrd="0" parTransId="{2B4DB793-5BAC-DD4B-9ECF-3B60B4AB2CD5}" sibTransId="{A3E2E477-A7D0-C54E-9AA9-680AD56F6746}"/>
    <dgm:cxn modelId="{7461D8A2-B744-9B4B-8924-CAF4325A31D1}" srcId="{C0CBD38B-7E19-0B43-BA36-1D678AD01FEB}" destId="{3C4ADDD1-4091-6143-9F2D-8CB15312C0BC}" srcOrd="0" destOrd="0" parTransId="{87F0203B-1F58-E749-A82A-74FF72AEFE4C}" sibTransId="{FDD6DC67-6575-F547-A8BF-4BDC61D46DCF}"/>
    <dgm:cxn modelId="{2011BBBC-15A7-CA49-BA43-41E8CF59F540}" type="presOf" srcId="{C0CBD38B-7E19-0B43-BA36-1D678AD01FEB}" destId="{448810AD-308D-A047-8ED5-7F3339A4D1A7}" srcOrd="1" destOrd="0" presId="urn:microsoft.com/office/officeart/2009/3/layout/BlockDescendingList"/>
    <dgm:cxn modelId="{178428C5-8CBA-0B47-8654-3AAD2253171B}" type="presOf" srcId="{1CE8B6B7-AECE-F14C-A444-04C3F7B440BC}" destId="{EAF9F348-4525-2741-892A-882DF3FAF42C}" srcOrd="0" destOrd="0" presId="urn:microsoft.com/office/officeart/2009/3/layout/BlockDescendingList"/>
    <dgm:cxn modelId="{25EFAFC8-5B56-AE40-BE0A-4BC014077FEF}" srcId="{FA02D1FC-D9DF-CA40-82D4-E82C80BDD596}" destId="{1CE8B6B7-AECE-F14C-A444-04C3F7B440BC}" srcOrd="0" destOrd="0" parTransId="{F9020CC0-1E4D-E045-BADF-EC1C01EF0EA5}" sibTransId="{C3190288-5696-EE44-BA91-D9E6E7654940}"/>
    <dgm:cxn modelId="{A5C82FCB-D9BE-0B4F-92C7-6DFFDFF619BF}" type="presOf" srcId="{4173F44B-C060-9A44-BF35-E196AFD2127F}" destId="{EAF9F348-4525-2741-892A-882DF3FAF42C}" srcOrd="0" destOrd="1" presId="urn:microsoft.com/office/officeart/2009/3/layout/BlockDescendingList"/>
    <dgm:cxn modelId="{96CA48D1-77B7-5143-B5D3-4EB896EC20BF}" srcId="{C0CBD38B-7E19-0B43-BA36-1D678AD01FEB}" destId="{1583A355-4ED7-AE48-BA70-4D67C72F416D}" srcOrd="1" destOrd="0" parTransId="{3A4A7951-2F6B-5642-A19F-C280FA19DF8B}" sibTransId="{537C583B-5165-EE4C-A5AF-B41A919A6CDC}"/>
    <dgm:cxn modelId="{358F8DD8-2251-5342-9A83-4F86CE2DF6CB}" type="presOf" srcId="{E5AAA0C3-F6C6-4444-BE80-AE826802705E}" destId="{1ED9C531-BC81-0343-A892-902297DAB42C}" srcOrd="0" destOrd="1" presId="urn:microsoft.com/office/officeart/2009/3/layout/BlockDescendingList"/>
    <dgm:cxn modelId="{18B078DE-86DE-5E4F-8729-9BAEC66BEE56}" type="presOf" srcId="{89DC3373-443B-5D4C-BB14-11192F53E9DF}" destId="{2372D71D-33EC-E74E-9B4A-E94EE7473046}" srcOrd="0" destOrd="0" presId="urn:microsoft.com/office/officeart/2009/3/layout/BlockDescendingList"/>
    <dgm:cxn modelId="{D3F6D7F3-A498-0D46-838E-0ADB4A8E927F}" srcId="{832CC2EB-2FC1-5549-A948-41775AB2D534}" destId="{E5AAA0C3-F6C6-4444-BE80-AE826802705E}" srcOrd="1" destOrd="0" parTransId="{8A5869D6-7890-9941-8F2F-8F9CED11C053}" sibTransId="{07BE0951-68CF-1F41-96E5-92D8F140F4E4}"/>
    <dgm:cxn modelId="{4E465EF4-763A-BF4C-9A11-6ADF57887BCE}" type="presOf" srcId="{832CC2EB-2FC1-5549-A948-41775AB2D534}" destId="{CF03F697-B7A7-0348-8F5F-356ECCA48C60}" srcOrd="0" destOrd="0" presId="urn:microsoft.com/office/officeart/2009/3/layout/BlockDescendingList"/>
    <dgm:cxn modelId="{1660D1FE-4F0A-644D-BCD4-454A21E46407}" type="presOf" srcId="{1583A355-4ED7-AE48-BA70-4D67C72F416D}" destId="{75461301-8883-4745-8EF0-318EEB5E3FE7}" srcOrd="0" destOrd="1" presId="urn:microsoft.com/office/officeart/2009/3/layout/BlockDescendingList"/>
    <dgm:cxn modelId="{1DB4D314-A3BE-1E40-9A0A-0D6EC77B6761}" type="presParOf" srcId="{2372D71D-33EC-E74E-9B4A-E94EE7473046}" destId="{AF0705FF-15D6-0B44-A058-A481F7D1D529}" srcOrd="0" destOrd="0" presId="urn:microsoft.com/office/officeart/2009/3/layout/BlockDescendingList"/>
    <dgm:cxn modelId="{740769B3-74F0-6E40-9D31-83C88C1A82FD}" type="presParOf" srcId="{2372D71D-33EC-E74E-9B4A-E94EE7473046}" destId="{EAF9F348-4525-2741-892A-882DF3FAF42C}" srcOrd="1" destOrd="0" presId="urn:microsoft.com/office/officeart/2009/3/layout/BlockDescendingList"/>
    <dgm:cxn modelId="{2C096573-CDA1-C14A-B69D-797AE6803894}" type="presParOf" srcId="{2372D71D-33EC-E74E-9B4A-E94EE7473046}" destId="{D7AC1DA2-F05F-5549-95C1-CF94471CA824}" srcOrd="2" destOrd="0" presId="urn:microsoft.com/office/officeart/2009/3/layout/BlockDescendingList"/>
    <dgm:cxn modelId="{E7FFBFF2-7CAF-204F-93AB-88FD8AA8A609}" type="presParOf" srcId="{D7AC1DA2-F05F-5549-95C1-CF94471CA824}" destId="{B2D3B7FF-B920-3542-B5F7-0B1D09661D89}" srcOrd="0" destOrd="0" presId="urn:microsoft.com/office/officeart/2009/3/layout/BlockDescendingList"/>
    <dgm:cxn modelId="{ED4183D9-A08F-0D4E-AD8B-7FC9344C407D}" type="presParOf" srcId="{2372D71D-33EC-E74E-9B4A-E94EE7473046}" destId="{E926B339-E29F-2549-A7DD-F0F934E84B3D}" srcOrd="3" destOrd="0" presId="urn:microsoft.com/office/officeart/2009/3/layout/BlockDescendingList"/>
    <dgm:cxn modelId="{2B0D0E93-B870-924B-9B4A-639FFA3C6155}" type="presParOf" srcId="{2372D71D-33EC-E74E-9B4A-E94EE7473046}" destId="{75461301-8883-4745-8EF0-318EEB5E3FE7}" srcOrd="4" destOrd="0" presId="urn:microsoft.com/office/officeart/2009/3/layout/BlockDescendingList"/>
    <dgm:cxn modelId="{29E682C1-0106-2140-851F-EFC08DB08804}" type="presParOf" srcId="{2372D71D-33EC-E74E-9B4A-E94EE7473046}" destId="{6CC4E54F-A306-2840-9026-920C2BB5F421}" srcOrd="5" destOrd="0" presId="urn:microsoft.com/office/officeart/2009/3/layout/BlockDescendingList"/>
    <dgm:cxn modelId="{D424B223-3206-404F-81BA-EBBB18E0DC9F}" type="presParOf" srcId="{6CC4E54F-A306-2840-9026-920C2BB5F421}" destId="{448810AD-308D-A047-8ED5-7F3339A4D1A7}" srcOrd="0" destOrd="0" presId="urn:microsoft.com/office/officeart/2009/3/layout/BlockDescendingList"/>
    <dgm:cxn modelId="{888C18FB-13DC-AA42-B1EF-F9270D683A21}" type="presParOf" srcId="{2372D71D-33EC-E74E-9B4A-E94EE7473046}" destId="{CF03F697-B7A7-0348-8F5F-356ECCA48C60}" srcOrd="6" destOrd="0" presId="urn:microsoft.com/office/officeart/2009/3/layout/BlockDescendingList"/>
    <dgm:cxn modelId="{9D9AF766-1BD3-7142-A5BC-4B159A752840}" type="presParOf" srcId="{2372D71D-33EC-E74E-9B4A-E94EE7473046}" destId="{1ED9C531-BC81-0343-A892-902297DAB42C}" srcOrd="7" destOrd="0" presId="urn:microsoft.com/office/officeart/2009/3/layout/BlockDescendingList"/>
    <dgm:cxn modelId="{22FE2074-EBFC-1648-8E2D-8E31D390B472}" type="presParOf" srcId="{2372D71D-33EC-E74E-9B4A-E94EE7473046}" destId="{99151032-5AF3-8144-948D-B6CE108BB897}" srcOrd="8" destOrd="0" presId="urn:microsoft.com/office/officeart/2009/3/layout/BlockDescendingList"/>
    <dgm:cxn modelId="{2F3E077C-39AC-5245-A8E6-2B93F52A3F69}" type="presParOf" srcId="{99151032-5AF3-8144-948D-B6CE108BB897}" destId="{178BC5D6-7A35-0049-B896-39C06407C427}" srcOrd="0" destOrd="0" presId="urn:microsoft.com/office/officeart/2009/3/layout/BlockDescendingList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236D2FA-D402-F84F-A2D2-1244E2B0C6A7}" type="doc">
      <dgm:prSet loTypeId="urn:microsoft.com/office/officeart/2005/8/layout/process4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A2CFF2E-81C3-AC46-92A6-AD7335A3FE49}">
      <dgm:prSet phldrT="[文本]"/>
      <dgm:spPr/>
      <dgm:t>
        <a:bodyPr/>
        <a:lstStyle/>
        <a:p>
          <a:r>
            <a:rPr lang="zh-CN" altLang="en-US" dirty="0"/>
            <a:t>列表</a:t>
          </a:r>
        </a:p>
      </dgm:t>
    </dgm:pt>
    <dgm:pt modelId="{C3DB26D5-C4AC-EA44-B5C2-3423B7134A66}" type="parTrans" cxnId="{47A55C8D-5D6D-5643-B284-0017BE0A8186}">
      <dgm:prSet/>
      <dgm:spPr/>
      <dgm:t>
        <a:bodyPr/>
        <a:lstStyle/>
        <a:p>
          <a:endParaRPr lang="zh-CN" altLang="en-US"/>
        </a:p>
      </dgm:t>
    </dgm:pt>
    <dgm:pt modelId="{E4DE95E9-71BB-7244-B84A-0FECFF0A9CCA}" type="sibTrans" cxnId="{47A55C8D-5D6D-5643-B284-0017BE0A8186}">
      <dgm:prSet/>
      <dgm:spPr/>
      <dgm:t>
        <a:bodyPr/>
        <a:lstStyle/>
        <a:p>
          <a:endParaRPr lang="zh-CN" altLang="en-US"/>
        </a:p>
      </dgm:t>
    </dgm:pt>
    <dgm:pt modelId="{23D261B6-9124-6541-8BB2-4A5486765330}">
      <dgm:prSet phldrT="[文本]"/>
      <dgm:spPr/>
      <dgm:t>
        <a:bodyPr/>
        <a:lstStyle/>
        <a:p>
          <a:r>
            <a:rPr lang="zh-CN" altLang="en-US" dirty="0"/>
            <a:t>分段流程</a:t>
          </a:r>
        </a:p>
      </dgm:t>
    </dgm:pt>
    <dgm:pt modelId="{C5DCE5DE-9125-6648-8BCF-39AC5F37E5D4}" type="parTrans" cxnId="{449846D9-446B-1C45-861D-5CC4388E7EB2}">
      <dgm:prSet/>
      <dgm:spPr/>
      <dgm:t>
        <a:bodyPr/>
        <a:lstStyle/>
        <a:p>
          <a:endParaRPr lang="zh-CN" altLang="en-US"/>
        </a:p>
      </dgm:t>
    </dgm:pt>
    <dgm:pt modelId="{CF502364-7B91-E74C-AD44-C11E479DAF85}" type="sibTrans" cxnId="{449846D9-446B-1C45-861D-5CC4388E7EB2}">
      <dgm:prSet/>
      <dgm:spPr/>
      <dgm:t>
        <a:bodyPr/>
        <a:lstStyle/>
        <a:p>
          <a:endParaRPr lang="zh-CN" altLang="en-US"/>
        </a:p>
      </dgm:t>
    </dgm:pt>
    <dgm:pt modelId="{FADDE0C5-1CBE-3E4C-820C-6FBA1E7B634F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6235F4A4-DB38-5848-86AA-534D89CF902D}" type="parTrans" cxnId="{D8D96E27-6E42-AE47-A233-22C62E82C08C}">
      <dgm:prSet/>
      <dgm:spPr/>
      <dgm:t>
        <a:bodyPr/>
        <a:lstStyle/>
        <a:p>
          <a:endParaRPr lang="zh-CN" altLang="en-US"/>
        </a:p>
      </dgm:t>
    </dgm:pt>
    <dgm:pt modelId="{C38DC6A5-E860-F445-A91E-A38E0FBBCA6D}" type="sibTrans" cxnId="{D8D96E27-6E42-AE47-A233-22C62E82C08C}">
      <dgm:prSet/>
      <dgm:spPr/>
      <dgm:t>
        <a:bodyPr/>
        <a:lstStyle/>
        <a:p>
          <a:endParaRPr lang="zh-CN" altLang="en-US"/>
        </a:p>
      </dgm:t>
    </dgm:pt>
    <dgm:pt modelId="{BB22DD11-31E6-B24B-B3AC-E7D5D57723C4}">
      <dgm:prSet phldrT="[文本]"/>
      <dgm:spPr/>
      <dgm:t>
        <a:bodyPr/>
        <a:lstStyle/>
        <a:p>
          <a:r>
            <a:rPr lang="zh-CN" altLang="en-US" dirty="0"/>
            <a:t>选用</a:t>
          </a:r>
        </a:p>
      </dgm:t>
    </dgm:pt>
    <dgm:pt modelId="{2AC4A6F1-8BA7-6D40-8075-0FB5A3882B56}" type="parTrans" cxnId="{BBD3002F-5E66-7646-9CD9-B76E48B5F604}">
      <dgm:prSet/>
      <dgm:spPr/>
      <dgm:t>
        <a:bodyPr/>
        <a:lstStyle/>
        <a:p>
          <a:endParaRPr lang="zh-CN" altLang="en-US"/>
        </a:p>
      </dgm:t>
    </dgm:pt>
    <dgm:pt modelId="{B48B0A63-6F9F-6845-8A6D-49E1FE06178A}" type="sibTrans" cxnId="{BBD3002F-5E66-7646-9CD9-B76E48B5F604}">
      <dgm:prSet/>
      <dgm:spPr/>
      <dgm:t>
        <a:bodyPr/>
        <a:lstStyle/>
        <a:p>
          <a:endParaRPr lang="zh-CN" altLang="en-US"/>
        </a:p>
      </dgm:t>
    </dgm:pt>
    <dgm:pt modelId="{3ECFF109-9986-0F4C-B08F-41A1C84068FF}">
      <dgm:prSet phldrT="[文本]"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7D4B789D-2484-3246-A3F1-F696010C36C4}" type="parTrans" cxnId="{C3657D69-F96F-8342-9C9B-E74ADE24A8D3}">
      <dgm:prSet/>
      <dgm:spPr/>
      <dgm:t>
        <a:bodyPr/>
        <a:lstStyle/>
        <a:p>
          <a:endParaRPr lang="zh-CN" altLang="en-US"/>
        </a:p>
      </dgm:t>
    </dgm:pt>
    <dgm:pt modelId="{44B92EF9-364B-2A47-B49A-5E62F242166C}" type="sibTrans" cxnId="{C3657D69-F96F-8342-9C9B-E74ADE24A8D3}">
      <dgm:prSet/>
      <dgm:spPr/>
      <dgm:t>
        <a:bodyPr/>
        <a:lstStyle/>
        <a:p>
          <a:endParaRPr lang="zh-CN" altLang="en-US"/>
        </a:p>
      </dgm:t>
    </dgm:pt>
    <dgm:pt modelId="{E1177CC7-FC16-704E-B08C-59C06D72D442}">
      <dgm:prSet phldrT="[文本]"/>
      <dgm:spPr/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FC9B4361-EA62-5644-8975-E7E598C184C3}" type="parTrans" cxnId="{21C2339C-F061-0741-9BA8-AA089F258111}">
      <dgm:prSet/>
      <dgm:spPr/>
      <dgm:t>
        <a:bodyPr/>
        <a:lstStyle/>
        <a:p>
          <a:endParaRPr lang="zh-CN" altLang="en-US"/>
        </a:p>
      </dgm:t>
    </dgm:pt>
    <dgm:pt modelId="{4968BBE4-DA56-2F42-9BEE-5145F3105B1E}" type="sibTrans" cxnId="{21C2339C-F061-0741-9BA8-AA089F258111}">
      <dgm:prSet/>
      <dgm:spPr/>
      <dgm:t>
        <a:bodyPr/>
        <a:lstStyle/>
        <a:p>
          <a:endParaRPr lang="zh-CN" altLang="en-US"/>
        </a:p>
      </dgm:t>
    </dgm:pt>
    <dgm:pt modelId="{F8B12B8D-54E4-6B4D-9063-45040E72F285}">
      <dgm:prSet phldrT="[文本]"/>
      <dgm:spPr/>
      <dgm:t>
        <a:bodyPr/>
        <a:lstStyle/>
        <a:p>
          <a:r>
            <a:rPr lang="en-US" altLang="zh-CN" dirty="0"/>
            <a:t>7</a:t>
          </a:r>
          <a:endParaRPr lang="zh-CN" altLang="en-US" dirty="0"/>
        </a:p>
      </dgm:t>
    </dgm:pt>
    <dgm:pt modelId="{1E041E93-F978-0E4F-BDA4-F6B020B4DCA6}" type="parTrans" cxnId="{521AE55E-E38B-2447-B61A-48182791135D}">
      <dgm:prSet/>
      <dgm:spPr/>
      <dgm:t>
        <a:bodyPr/>
        <a:lstStyle/>
        <a:p>
          <a:endParaRPr lang="zh-CN" altLang="en-US"/>
        </a:p>
      </dgm:t>
    </dgm:pt>
    <dgm:pt modelId="{1B59448C-5947-BB4E-AAFD-CC85A22814D8}" type="sibTrans" cxnId="{521AE55E-E38B-2447-B61A-48182791135D}">
      <dgm:prSet/>
      <dgm:spPr/>
      <dgm:t>
        <a:bodyPr/>
        <a:lstStyle/>
        <a:p>
          <a:endParaRPr lang="zh-CN" altLang="en-US"/>
        </a:p>
      </dgm:t>
    </dgm:pt>
    <dgm:pt modelId="{B20F8283-AA3E-3C4E-A0B4-0500E07A7673}">
      <dgm:prSet phldrT="[文本]"/>
      <dgm:spPr/>
      <dgm:t>
        <a:bodyPr/>
        <a:lstStyle/>
        <a:p>
          <a:r>
            <a:rPr lang="en-US" altLang="zh-CN" dirty="0"/>
            <a:t>8</a:t>
          </a:r>
          <a:endParaRPr lang="zh-CN" altLang="en-US" dirty="0"/>
        </a:p>
      </dgm:t>
    </dgm:pt>
    <dgm:pt modelId="{0C52F855-4F68-EE4E-B15D-02EF678C5366}" type="parTrans" cxnId="{B0BF90EC-5A72-844A-8578-AE5FD8C85601}">
      <dgm:prSet/>
      <dgm:spPr/>
      <dgm:t>
        <a:bodyPr/>
        <a:lstStyle/>
        <a:p>
          <a:endParaRPr lang="zh-CN" altLang="en-US"/>
        </a:p>
      </dgm:t>
    </dgm:pt>
    <dgm:pt modelId="{520D3ED5-A751-F942-9D1D-154453406533}" type="sibTrans" cxnId="{B0BF90EC-5A72-844A-8578-AE5FD8C85601}">
      <dgm:prSet/>
      <dgm:spPr/>
      <dgm:t>
        <a:bodyPr/>
        <a:lstStyle/>
        <a:p>
          <a:endParaRPr lang="zh-CN" altLang="en-US"/>
        </a:p>
      </dgm:t>
    </dgm:pt>
    <dgm:pt modelId="{D7F4E47C-0D43-5343-9794-11DD2ACE71A7}">
      <dgm:prSet phldrT="[文本]"/>
      <dgm:spPr/>
      <dgm:t>
        <a:bodyPr/>
        <a:lstStyle/>
        <a:p>
          <a:r>
            <a:rPr lang="en-US" altLang="zh-CN" dirty="0"/>
            <a:t>9</a:t>
          </a:r>
          <a:endParaRPr lang="zh-CN" altLang="en-US" dirty="0"/>
        </a:p>
      </dgm:t>
    </dgm:pt>
    <dgm:pt modelId="{EDA9AD65-F106-9542-A889-02ACEFCE963C}" type="parTrans" cxnId="{0283CB21-FCB4-CA4D-90BF-56E2800EEF81}">
      <dgm:prSet/>
      <dgm:spPr/>
      <dgm:t>
        <a:bodyPr/>
        <a:lstStyle/>
        <a:p>
          <a:endParaRPr lang="zh-CN" altLang="en-US"/>
        </a:p>
      </dgm:t>
    </dgm:pt>
    <dgm:pt modelId="{FD8FAA45-B9F3-5141-90B5-4356BA872680}" type="sibTrans" cxnId="{0283CB21-FCB4-CA4D-90BF-56E2800EEF81}">
      <dgm:prSet/>
      <dgm:spPr/>
      <dgm:t>
        <a:bodyPr/>
        <a:lstStyle/>
        <a:p>
          <a:endParaRPr lang="zh-CN" altLang="en-US"/>
        </a:p>
      </dgm:t>
    </dgm:pt>
    <dgm:pt modelId="{3F9FD38B-8E36-6D42-B02B-4845DB951B29}" type="pres">
      <dgm:prSet presAssocID="{3236D2FA-D402-F84F-A2D2-1244E2B0C6A7}" presName="Name0" presStyleCnt="0">
        <dgm:presLayoutVars>
          <dgm:dir/>
          <dgm:animLvl val="lvl"/>
          <dgm:resizeHandles val="exact"/>
        </dgm:presLayoutVars>
      </dgm:prSet>
      <dgm:spPr/>
    </dgm:pt>
    <dgm:pt modelId="{B0FE5FD6-441B-D241-BD91-54B6DE187BCE}" type="pres">
      <dgm:prSet presAssocID="{F8B12B8D-54E4-6B4D-9063-45040E72F285}" presName="boxAndChildren" presStyleCnt="0"/>
      <dgm:spPr/>
    </dgm:pt>
    <dgm:pt modelId="{7E693312-6AEA-7D47-84A9-D2482BE45462}" type="pres">
      <dgm:prSet presAssocID="{F8B12B8D-54E4-6B4D-9063-45040E72F285}" presName="parentTextBox" presStyleLbl="node1" presStyleIdx="0" presStyleCnt="3"/>
      <dgm:spPr/>
    </dgm:pt>
    <dgm:pt modelId="{0C445E64-846A-4C47-8DBF-946930FDF90E}" type="pres">
      <dgm:prSet presAssocID="{F8B12B8D-54E4-6B4D-9063-45040E72F285}" presName="entireBox" presStyleLbl="node1" presStyleIdx="0" presStyleCnt="3"/>
      <dgm:spPr/>
    </dgm:pt>
    <dgm:pt modelId="{18B2DC03-F9A2-7D41-97DA-7F062350ED05}" type="pres">
      <dgm:prSet presAssocID="{F8B12B8D-54E4-6B4D-9063-45040E72F285}" presName="descendantBox" presStyleCnt="0"/>
      <dgm:spPr/>
    </dgm:pt>
    <dgm:pt modelId="{A77C2ED4-2C22-B744-9ADE-C37544C91216}" type="pres">
      <dgm:prSet presAssocID="{B20F8283-AA3E-3C4E-A0B4-0500E07A7673}" presName="childTextBox" presStyleLbl="fgAccFollowNode1" presStyleIdx="0" presStyleCnt="6">
        <dgm:presLayoutVars>
          <dgm:bulletEnabled val="1"/>
        </dgm:presLayoutVars>
      </dgm:prSet>
      <dgm:spPr/>
    </dgm:pt>
    <dgm:pt modelId="{B263B33D-5E10-9249-B0CA-745F5C837AB0}" type="pres">
      <dgm:prSet presAssocID="{D7F4E47C-0D43-5343-9794-11DD2ACE71A7}" presName="childTextBox" presStyleLbl="fgAccFollowNode1" presStyleIdx="1" presStyleCnt="6">
        <dgm:presLayoutVars>
          <dgm:bulletEnabled val="1"/>
        </dgm:presLayoutVars>
      </dgm:prSet>
      <dgm:spPr/>
    </dgm:pt>
    <dgm:pt modelId="{6164EEDD-572E-3149-8C75-664DC16D06DF}" type="pres">
      <dgm:prSet presAssocID="{B48B0A63-6F9F-6845-8A6D-49E1FE06178A}" presName="sp" presStyleCnt="0"/>
      <dgm:spPr/>
    </dgm:pt>
    <dgm:pt modelId="{6728A33C-59A5-AF44-8006-2250F5DF87F6}" type="pres">
      <dgm:prSet presAssocID="{BB22DD11-31E6-B24B-B3AC-E7D5D57723C4}" presName="arrowAndChildren" presStyleCnt="0"/>
      <dgm:spPr/>
    </dgm:pt>
    <dgm:pt modelId="{E31A1E07-CFE8-7D4D-829A-4131F764654A}" type="pres">
      <dgm:prSet presAssocID="{BB22DD11-31E6-B24B-B3AC-E7D5D57723C4}" presName="parentTextArrow" presStyleLbl="node1" presStyleIdx="0" presStyleCnt="3"/>
      <dgm:spPr/>
    </dgm:pt>
    <dgm:pt modelId="{B93DAF2F-6DEC-394D-9D54-E0B284F39B56}" type="pres">
      <dgm:prSet presAssocID="{BB22DD11-31E6-B24B-B3AC-E7D5D57723C4}" presName="arrow" presStyleLbl="node1" presStyleIdx="1" presStyleCnt="3"/>
      <dgm:spPr/>
    </dgm:pt>
    <dgm:pt modelId="{2F4E7843-0C64-2F43-8DD7-6B99B08F63B6}" type="pres">
      <dgm:prSet presAssocID="{BB22DD11-31E6-B24B-B3AC-E7D5D57723C4}" presName="descendantArrow" presStyleCnt="0"/>
      <dgm:spPr/>
    </dgm:pt>
    <dgm:pt modelId="{DA113836-08EC-2944-ABC9-448A4D9565DC}" type="pres">
      <dgm:prSet presAssocID="{3ECFF109-9986-0F4C-B08F-41A1C84068FF}" presName="childTextArrow" presStyleLbl="fgAccFollowNode1" presStyleIdx="2" presStyleCnt="6">
        <dgm:presLayoutVars>
          <dgm:bulletEnabled val="1"/>
        </dgm:presLayoutVars>
      </dgm:prSet>
      <dgm:spPr/>
    </dgm:pt>
    <dgm:pt modelId="{4DE84CC8-7DDC-404A-8983-74437F165702}" type="pres">
      <dgm:prSet presAssocID="{E1177CC7-FC16-704E-B08C-59C06D72D442}" presName="childTextArrow" presStyleLbl="fgAccFollowNode1" presStyleIdx="3" presStyleCnt="6">
        <dgm:presLayoutVars>
          <dgm:bulletEnabled val="1"/>
        </dgm:presLayoutVars>
      </dgm:prSet>
      <dgm:spPr/>
    </dgm:pt>
    <dgm:pt modelId="{9576A653-BCF9-684C-8E21-3821FF1B4CDB}" type="pres">
      <dgm:prSet presAssocID="{E4DE95E9-71BB-7244-B84A-0FECFF0A9CCA}" presName="sp" presStyleCnt="0"/>
      <dgm:spPr/>
    </dgm:pt>
    <dgm:pt modelId="{1F934492-5B6D-8F44-B15D-B4CA0EFBF5F8}" type="pres">
      <dgm:prSet presAssocID="{FA2CFF2E-81C3-AC46-92A6-AD7335A3FE49}" presName="arrowAndChildren" presStyleCnt="0"/>
      <dgm:spPr/>
    </dgm:pt>
    <dgm:pt modelId="{B8DAEC26-C758-0E4E-BC96-7F8526BDAF68}" type="pres">
      <dgm:prSet presAssocID="{FA2CFF2E-81C3-AC46-92A6-AD7335A3FE49}" presName="parentTextArrow" presStyleLbl="node1" presStyleIdx="1" presStyleCnt="3"/>
      <dgm:spPr/>
    </dgm:pt>
    <dgm:pt modelId="{7F5EA947-06FA-7A4F-AD3F-022949534EA0}" type="pres">
      <dgm:prSet presAssocID="{FA2CFF2E-81C3-AC46-92A6-AD7335A3FE49}" presName="arrow" presStyleLbl="node1" presStyleIdx="2" presStyleCnt="3" custLinFactY="-100000" custLinFactNeighborX="58249" custLinFactNeighborY="-164293"/>
      <dgm:spPr/>
    </dgm:pt>
    <dgm:pt modelId="{9BD513C6-8B7C-CD48-B446-A65BD2634FEB}" type="pres">
      <dgm:prSet presAssocID="{FA2CFF2E-81C3-AC46-92A6-AD7335A3FE49}" presName="descendantArrow" presStyleCnt="0"/>
      <dgm:spPr/>
    </dgm:pt>
    <dgm:pt modelId="{7A12B3F0-72F7-1840-928D-E6780F7A2E14}" type="pres">
      <dgm:prSet presAssocID="{23D261B6-9124-6541-8BB2-4A5486765330}" presName="childTextArrow" presStyleLbl="fgAccFollowNode1" presStyleIdx="4" presStyleCnt="6">
        <dgm:presLayoutVars>
          <dgm:bulletEnabled val="1"/>
        </dgm:presLayoutVars>
      </dgm:prSet>
      <dgm:spPr/>
    </dgm:pt>
    <dgm:pt modelId="{3A0186D4-E095-7D4E-BD67-164B809A8A2E}" type="pres">
      <dgm:prSet presAssocID="{FADDE0C5-1CBE-3E4C-820C-6FBA1E7B634F}" presName="childTextArrow" presStyleLbl="fgAccFollowNode1" presStyleIdx="5" presStyleCnt="6">
        <dgm:presLayoutVars>
          <dgm:bulletEnabled val="1"/>
        </dgm:presLayoutVars>
      </dgm:prSet>
      <dgm:spPr/>
    </dgm:pt>
  </dgm:ptLst>
  <dgm:cxnLst>
    <dgm:cxn modelId="{40EB3707-6E4D-FD4D-9CF7-8E61EB5442AD}" type="presOf" srcId="{FA2CFF2E-81C3-AC46-92A6-AD7335A3FE49}" destId="{7F5EA947-06FA-7A4F-AD3F-022949534EA0}" srcOrd="1" destOrd="0" presId="urn:microsoft.com/office/officeart/2005/8/layout/process4"/>
    <dgm:cxn modelId="{E7D71414-3427-714E-A719-384F749A84CC}" type="presOf" srcId="{BB22DD11-31E6-B24B-B3AC-E7D5D57723C4}" destId="{E31A1E07-CFE8-7D4D-829A-4131F764654A}" srcOrd="0" destOrd="0" presId="urn:microsoft.com/office/officeart/2005/8/layout/process4"/>
    <dgm:cxn modelId="{0283CB21-FCB4-CA4D-90BF-56E2800EEF81}" srcId="{F8B12B8D-54E4-6B4D-9063-45040E72F285}" destId="{D7F4E47C-0D43-5343-9794-11DD2ACE71A7}" srcOrd="1" destOrd="0" parTransId="{EDA9AD65-F106-9542-A889-02ACEFCE963C}" sibTransId="{FD8FAA45-B9F3-5141-90B5-4356BA872680}"/>
    <dgm:cxn modelId="{7CFFF426-97E4-914C-9467-A03AE1E49E77}" type="presOf" srcId="{3ECFF109-9986-0F4C-B08F-41A1C84068FF}" destId="{DA113836-08EC-2944-ABC9-448A4D9565DC}" srcOrd="0" destOrd="0" presId="urn:microsoft.com/office/officeart/2005/8/layout/process4"/>
    <dgm:cxn modelId="{D8D96E27-6E42-AE47-A233-22C62E82C08C}" srcId="{FA2CFF2E-81C3-AC46-92A6-AD7335A3FE49}" destId="{FADDE0C5-1CBE-3E4C-820C-6FBA1E7B634F}" srcOrd="1" destOrd="0" parTransId="{6235F4A4-DB38-5848-86AA-534D89CF902D}" sibTransId="{C38DC6A5-E860-F445-A91E-A38E0FBBCA6D}"/>
    <dgm:cxn modelId="{BBD3002F-5E66-7646-9CD9-B76E48B5F604}" srcId="{3236D2FA-D402-F84F-A2D2-1244E2B0C6A7}" destId="{BB22DD11-31E6-B24B-B3AC-E7D5D57723C4}" srcOrd="1" destOrd="0" parTransId="{2AC4A6F1-8BA7-6D40-8075-0FB5A3882B56}" sibTransId="{B48B0A63-6F9F-6845-8A6D-49E1FE06178A}"/>
    <dgm:cxn modelId="{319D1739-3F9C-0D49-B2FE-C33095AD6EAB}" type="presOf" srcId="{FA2CFF2E-81C3-AC46-92A6-AD7335A3FE49}" destId="{B8DAEC26-C758-0E4E-BC96-7F8526BDAF68}" srcOrd="0" destOrd="0" presId="urn:microsoft.com/office/officeart/2005/8/layout/process4"/>
    <dgm:cxn modelId="{BD51384A-56CC-B649-94CF-80005E987F4E}" type="presOf" srcId="{D7F4E47C-0D43-5343-9794-11DD2ACE71A7}" destId="{B263B33D-5E10-9249-B0CA-745F5C837AB0}" srcOrd="0" destOrd="0" presId="urn:microsoft.com/office/officeart/2005/8/layout/process4"/>
    <dgm:cxn modelId="{521AE55E-E38B-2447-B61A-48182791135D}" srcId="{3236D2FA-D402-F84F-A2D2-1244E2B0C6A7}" destId="{F8B12B8D-54E4-6B4D-9063-45040E72F285}" srcOrd="2" destOrd="0" parTransId="{1E041E93-F978-0E4F-BDA4-F6B020B4DCA6}" sibTransId="{1B59448C-5947-BB4E-AAFD-CC85A22814D8}"/>
    <dgm:cxn modelId="{C3657D69-F96F-8342-9C9B-E74ADE24A8D3}" srcId="{BB22DD11-31E6-B24B-B3AC-E7D5D57723C4}" destId="{3ECFF109-9986-0F4C-B08F-41A1C84068FF}" srcOrd="0" destOrd="0" parTransId="{7D4B789D-2484-3246-A3F1-F696010C36C4}" sibTransId="{44B92EF9-364B-2A47-B49A-5E62F242166C}"/>
    <dgm:cxn modelId="{E2CCF869-27D6-8B42-B003-856EB6E134D8}" type="presOf" srcId="{F8B12B8D-54E4-6B4D-9063-45040E72F285}" destId="{7E693312-6AEA-7D47-84A9-D2482BE45462}" srcOrd="0" destOrd="0" presId="urn:microsoft.com/office/officeart/2005/8/layout/process4"/>
    <dgm:cxn modelId="{98977F78-8C73-5446-9C7E-AED0D357BF12}" type="presOf" srcId="{FADDE0C5-1CBE-3E4C-820C-6FBA1E7B634F}" destId="{3A0186D4-E095-7D4E-BD67-164B809A8A2E}" srcOrd="0" destOrd="0" presId="urn:microsoft.com/office/officeart/2005/8/layout/process4"/>
    <dgm:cxn modelId="{47A55C8D-5D6D-5643-B284-0017BE0A8186}" srcId="{3236D2FA-D402-F84F-A2D2-1244E2B0C6A7}" destId="{FA2CFF2E-81C3-AC46-92A6-AD7335A3FE49}" srcOrd="0" destOrd="0" parTransId="{C3DB26D5-C4AC-EA44-B5C2-3423B7134A66}" sibTransId="{E4DE95E9-71BB-7244-B84A-0FECFF0A9CCA}"/>
    <dgm:cxn modelId="{6C6BB290-38CA-FC44-87C4-B1E959A49B12}" type="presOf" srcId="{B20F8283-AA3E-3C4E-A0B4-0500E07A7673}" destId="{A77C2ED4-2C22-B744-9ADE-C37544C91216}" srcOrd="0" destOrd="0" presId="urn:microsoft.com/office/officeart/2005/8/layout/process4"/>
    <dgm:cxn modelId="{E85B819B-9140-8747-8B4A-EA5C02ECE856}" type="presOf" srcId="{E1177CC7-FC16-704E-B08C-59C06D72D442}" destId="{4DE84CC8-7DDC-404A-8983-74437F165702}" srcOrd="0" destOrd="0" presId="urn:microsoft.com/office/officeart/2005/8/layout/process4"/>
    <dgm:cxn modelId="{21C2339C-F061-0741-9BA8-AA089F258111}" srcId="{BB22DD11-31E6-B24B-B3AC-E7D5D57723C4}" destId="{E1177CC7-FC16-704E-B08C-59C06D72D442}" srcOrd="1" destOrd="0" parTransId="{FC9B4361-EA62-5644-8975-E7E598C184C3}" sibTransId="{4968BBE4-DA56-2F42-9BEE-5145F3105B1E}"/>
    <dgm:cxn modelId="{B2BD6DAB-798A-2348-9118-EC6C8F483EDB}" type="presOf" srcId="{F8B12B8D-54E4-6B4D-9063-45040E72F285}" destId="{0C445E64-846A-4C47-8DBF-946930FDF90E}" srcOrd="1" destOrd="0" presId="urn:microsoft.com/office/officeart/2005/8/layout/process4"/>
    <dgm:cxn modelId="{1301E6C2-F451-EF49-8579-771EF3F0B629}" type="presOf" srcId="{3236D2FA-D402-F84F-A2D2-1244E2B0C6A7}" destId="{3F9FD38B-8E36-6D42-B02B-4845DB951B29}" srcOrd="0" destOrd="0" presId="urn:microsoft.com/office/officeart/2005/8/layout/process4"/>
    <dgm:cxn modelId="{A3D06ED8-4B1B-8C45-9C94-35732052A993}" type="presOf" srcId="{23D261B6-9124-6541-8BB2-4A5486765330}" destId="{7A12B3F0-72F7-1840-928D-E6780F7A2E14}" srcOrd="0" destOrd="0" presId="urn:microsoft.com/office/officeart/2005/8/layout/process4"/>
    <dgm:cxn modelId="{449846D9-446B-1C45-861D-5CC4388E7EB2}" srcId="{FA2CFF2E-81C3-AC46-92A6-AD7335A3FE49}" destId="{23D261B6-9124-6541-8BB2-4A5486765330}" srcOrd="0" destOrd="0" parTransId="{C5DCE5DE-9125-6648-8BCF-39AC5F37E5D4}" sibTransId="{CF502364-7B91-E74C-AD44-C11E479DAF85}"/>
    <dgm:cxn modelId="{B0BF90EC-5A72-844A-8578-AE5FD8C85601}" srcId="{F8B12B8D-54E4-6B4D-9063-45040E72F285}" destId="{B20F8283-AA3E-3C4E-A0B4-0500E07A7673}" srcOrd="0" destOrd="0" parTransId="{0C52F855-4F68-EE4E-B15D-02EF678C5366}" sibTransId="{520D3ED5-A751-F942-9D1D-154453406533}"/>
    <dgm:cxn modelId="{B413EEF7-036E-7546-A53A-E511EFF9F25B}" type="presOf" srcId="{BB22DD11-31E6-B24B-B3AC-E7D5D57723C4}" destId="{B93DAF2F-6DEC-394D-9D54-E0B284F39B56}" srcOrd="1" destOrd="0" presId="urn:microsoft.com/office/officeart/2005/8/layout/process4"/>
    <dgm:cxn modelId="{640F12F0-F2FC-BD49-8B46-FD29108BDFE5}" type="presParOf" srcId="{3F9FD38B-8E36-6D42-B02B-4845DB951B29}" destId="{B0FE5FD6-441B-D241-BD91-54B6DE187BCE}" srcOrd="0" destOrd="0" presId="urn:microsoft.com/office/officeart/2005/8/layout/process4"/>
    <dgm:cxn modelId="{4FD905C9-5AFC-CF4E-B4B1-DDE875E2B349}" type="presParOf" srcId="{B0FE5FD6-441B-D241-BD91-54B6DE187BCE}" destId="{7E693312-6AEA-7D47-84A9-D2482BE45462}" srcOrd="0" destOrd="0" presId="urn:microsoft.com/office/officeart/2005/8/layout/process4"/>
    <dgm:cxn modelId="{81DF0FB7-BC4E-CF46-85E9-D01EDD4D1900}" type="presParOf" srcId="{B0FE5FD6-441B-D241-BD91-54B6DE187BCE}" destId="{0C445E64-846A-4C47-8DBF-946930FDF90E}" srcOrd="1" destOrd="0" presId="urn:microsoft.com/office/officeart/2005/8/layout/process4"/>
    <dgm:cxn modelId="{FAA482A3-0DD0-FB46-A1CB-749C990CD465}" type="presParOf" srcId="{B0FE5FD6-441B-D241-BD91-54B6DE187BCE}" destId="{18B2DC03-F9A2-7D41-97DA-7F062350ED05}" srcOrd="2" destOrd="0" presId="urn:microsoft.com/office/officeart/2005/8/layout/process4"/>
    <dgm:cxn modelId="{A97B8B5C-9A42-824D-8803-DD3FA20B4131}" type="presParOf" srcId="{18B2DC03-F9A2-7D41-97DA-7F062350ED05}" destId="{A77C2ED4-2C22-B744-9ADE-C37544C91216}" srcOrd="0" destOrd="0" presId="urn:microsoft.com/office/officeart/2005/8/layout/process4"/>
    <dgm:cxn modelId="{D0A9B3BA-F205-024E-A96D-AF2CB45E59CA}" type="presParOf" srcId="{18B2DC03-F9A2-7D41-97DA-7F062350ED05}" destId="{B263B33D-5E10-9249-B0CA-745F5C837AB0}" srcOrd="1" destOrd="0" presId="urn:microsoft.com/office/officeart/2005/8/layout/process4"/>
    <dgm:cxn modelId="{0D09F2B6-3355-134C-B0CB-08B110CB1974}" type="presParOf" srcId="{3F9FD38B-8E36-6D42-B02B-4845DB951B29}" destId="{6164EEDD-572E-3149-8C75-664DC16D06DF}" srcOrd="1" destOrd="0" presId="urn:microsoft.com/office/officeart/2005/8/layout/process4"/>
    <dgm:cxn modelId="{2E253A09-0487-544E-906A-C38F922ED676}" type="presParOf" srcId="{3F9FD38B-8E36-6D42-B02B-4845DB951B29}" destId="{6728A33C-59A5-AF44-8006-2250F5DF87F6}" srcOrd="2" destOrd="0" presId="urn:microsoft.com/office/officeart/2005/8/layout/process4"/>
    <dgm:cxn modelId="{AE11FF80-A376-344B-B1AD-E26F4CDD7645}" type="presParOf" srcId="{6728A33C-59A5-AF44-8006-2250F5DF87F6}" destId="{E31A1E07-CFE8-7D4D-829A-4131F764654A}" srcOrd="0" destOrd="0" presId="urn:microsoft.com/office/officeart/2005/8/layout/process4"/>
    <dgm:cxn modelId="{1DA0021B-C00D-0748-99F6-F373613D625C}" type="presParOf" srcId="{6728A33C-59A5-AF44-8006-2250F5DF87F6}" destId="{B93DAF2F-6DEC-394D-9D54-E0B284F39B56}" srcOrd="1" destOrd="0" presId="urn:microsoft.com/office/officeart/2005/8/layout/process4"/>
    <dgm:cxn modelId="{61A0BA58-64D5-D64C-B478-A1B82925C90B}" type="presParOf" srcId="{6728A33C-59A5-AF44-8006-2250F5DF87F6}" destId="{2F4E7843-0C64-2F43-8DD7-6B99B08F63B6}" srcOrd="2" destOrd="0" presId="urn:microsoft.com/office/officeart/2005/8/layout/process4"/>
    <dgm:cxn modelId="{F41BCD89-7CD1-4546-B317-BE9E81FF788F}" type="presParOf" srcId="{2F4E7843-0C64-2F43-8DD7-6B99B08F63B6}" destId="{DA113836-08EC-2944-ABC9-448A4D9565DC}" srcOrd="0" destOrd="0" presId="urn:microsoft.com/office/officeart/2005/8/layout/process4"/>
    <dgm:cxn modelId="{505B29A7-8B62-EC43-859D-6D7B1A9CB932}" type="presParOf" srcId="{2F4E7843-0C64-2F43-8DD7-6B99B08F63B6}" destId="{4DE84CC8-7DDC-404A-8983-74437F165702}" srcOrd="1" destOrd="0" presId="urn:microsoft.com/office/officeart/2005/8/layout/process4"/>
    <dgm:cxn modelId="{C128EF96-9597-6442-AE96-2275590B2B4B}" type="presParOf" srcId="{3F9FD38B-8E36-6D42-B02B-4845DB951B29}" destId="{9576A653-BCF9-684C-8E21-3821FF1B4CDB}" srcOrd="3" destOrd="0" presId="urn:microsoft.com/office/officeart/2005/8/layout/process4"/>
    <dgm:cxn modelId="{849C04CE-CF2B-E147-9377-655EC88CBB2D}" type="presParOf" srcId="{3F9FD38B-8E36-6D42-B02B-4845DB951B29}" destId="{1F934492-5B6D-8F44-B15D-B4CA0EFBF5F8}" srcOrd="4" destOrd="0" presId="urn:microsoft.com/office/officeart/2005/8/layout/process4"/>
    <dgm:cxn modelId="{D261610F-1E55-C343-BC66-48F28D3D1D57}" type="presParOf" srcId="{1F934492-5B6D-8F44-B15D-B4CA0EFBF5F8}" destId="{B8DAEC26-C758-0E4E-BC96-7F8526BDAF68}" srcOrd="0" destOrd="0" presId="urn:microsoft.com/office/officeart/2005/8/layout/process4"/>
    <dgm:cxn modelId="{3C660622-9EFA-144F-9D26-E320C930303D}" type="presParOf" srcId="{1F934492-5B6D-8F44-B15D-B4CA0EFBF5F8}" destId="{7F5EA947-06FA-7A4F-AD3F-022949534EA0}" srcOrd="1" destOrd="0" presId="urn:microsoft.com/office/officeart/2005/8/layout/process4"/>
    <dgm:cxn modelId="{16FEB100-2338-2E46-9A66-625E55B9A15B}" type="presParOf" srcId="{1F934492-5B6D-8F44-B15D-B4CA0EFBF5F8}" destId="{9BD513C6-8B7C-CD48-B446-A65BD2634FEB}" srcOrd="2" destOrd="0" presId="urn:microsoft.com/office/officeart/2005/8/layout/process4"/>
    <dgm:cxn modelId="{95540BD3-620A-7243-9DB5-076E774A438A}" type="presParOf" srcId="{9BD513C6-8B7C-CD48-B446-A65BD2634FEB}" destId="{7A12B3F0-72F7-1840-928D-E6780F7A2E14}" srcOrd="0" destOrd="0" presId="urn:microsoft.com/office/officeart/2005/8/layout/process4"/>
    <dgm:cxn modelId="{56D1E667-610F-4647-B0AC-E3BA08949056}" type="presParOf" srcId="{9BD513C6-8B7C-CD48-B446-A65BD2634FEB}" destId="{3A0186D4-E095-7D4E-BD67-164B809A8A2E}" srcOrd="1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BBBF432-FBF6-1F41-BCB5-408494B4CB35}" type="doc">
      <dgm:prSet loTypeId="urn:microsoft.com/office/officeart/2008/layout/VerticalCurvedList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08718D7B-5CDD-164A-A709-43BF4EB44443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34224CA9-5750-6048-B649-6965BD408324}" type="parTrans" cxnId="{85DE6ED8-F7E3-E44F-8EF0-22C2AF9845C9}">
      <dgm:prSet/>
      <dgm:spPr/>
      <dgm:t>
        <a:bodyPr/>
        <a:lstStyle/>
        <a:p>
          <a:endParaRPr lang="zh-CN" altLang="en-US"/>
        </a:p>
      </dgm:t>
    </dgm:pt>
    <dgm:pt modelId="{DFBAC58A-2DA2-4441-A8F5-280DEDA37E98}" type="sibTrans" cxnId="{85DE6ED8-F7E3-E44F-8EF0-22C2AF9845C9}">
      <dgm:prSet/>
      <dgm:spPr/>
      <dgm:t>
        <a:bodyPr/>
        <a:lstStyle/>
        <a:p>
          <a:endParaRPr lang="zh-CN" altLang="en-US"/>
        </a:p>
      </dgm:t>
    </dgm:pt>
    <dgm:pt modelId="{D08EE425-005C-2244-8808-F30A09FE6C80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2568537E-4677-1040-87F7-4A81C8169F7B}" type="parTrans" cxnId="{730C612D-0821-BF42-923F-B736BF471B49}">
      <dgm:prSet/>
      <dgm:spPr/>
      <dgm:t>
        <a:bodyPr/>
        <a:lstStyle/>
        <a:p>
          <a:endParaRPr lang="zh-CN" altLang="en-US"/>
        </a:p>
      </dgm:t>
    </dgm:pt>
    <dgm:pt modelId="{06DBBBC8-29A7-2D40-86F8-4068640A3485}" type="sibTrans" cxnId="{730C612D-0821-BF42-923F-B736BF471B49}">
      <dgm:prSet/>
      <dgm:spPr/>
      <dgm:t>
        <a:bodyPr/>
        <a:lstStyle/>
        <a:p>
          <a:endParaRPr lang="zh-CN" altLang="en-US"/>
        </a:p>
      </dgm:t>
    </dgm:pt>
    <dgm:pt modelId="{4580A7A2-BB78-844C-AFF3-BB68798BF5A9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0717A497-86D3-D849-85D5-A7B72C896A7F}" type="parTrans" cxnId="{1077BF0F-47A6-E640-8242-F2FA258C1434}">
      <dgm:prSet/>
      <dgm:spPr/>
      <dgm:t>
        <a:bodyPr/>
        <a:lstStyle/>
        <a:p>
          <a:endParaRPr lang="zh-CN" altLang="en-US"/>
        </a:p>
      </dgm:t>
    </dgm:pt>
    <dgm:pt modelId="{60DB0B1B-B6A2-E945-BE97-BE986E440762}" type="sibTrans" cxnId="{1077BF0F-47A6-E640-8242-F2FA258C1434}">
      <dgm:prSet/>
      <dgm:spPr/>
      <dgm:t>
        <a:bodyPr/>
        <a:lstStyle/>
        <a:p>
          <a:endParaRPr lang="zh-CN" altLang="en-US"/>
        </a:p>
      </dgm:t>
    </dgm:pt>
    <dgm:pt modelId="{9EC6D44D-29AA-0749-9B2F-F67B2919D1A2}">
      <dgm:prSet phldrT="[文本]"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91703424-4C4B-F146-AAB7-246EF253CBA1}" type="parTrans" cxnId="{365C2A43-CF2B-E845-9AC8-39C2A34065D7}">
      <dgm:prSet/>
      <dgm:spPr/>
      <dgm:t>
        <a:bodyPr/>
        <a:lstStyle/>
        <a:p>
          <a:endParaRPr lang="zh-CN" altLang="en-US"/>
        </a:p>
      </dgm:t>
    </dgm:pt>
    <dgm:pt modelId="{B51C68E2-BD1E-0E41-976A-B2CD677EC7F5}" type="sibTrans" cxnId="{365C2A43-CF2B-E845-9AC8-39C2A34065D7}">
      <dgm:prSet/>
      <dgm:spPr/>
      <dgm:t>
        <a:bodyPr/>
        <a:lstStyle/>
        <a:p>
          <a:endParaRPr lang="zh-CN" altLang="en-US"/>
        </a:p>
      </dgm:t>
    </dgm:pt>
    <dgm:pt modelId="{1A0E7F59-5E5E-D542-BD41-3E4D4F929D11}">
      <dgm:prSet phldrT="[文本]"/>
      <dgm:spPr/>
      <dgm:t>
        <a:bodyPr/>
        <a:lstStyle/>
        <a:p>
          <a:r>
            <a:rPr lang="en-US" altLang="zh-CN" dirty="0"/>
            <a:t>5</a:t>
          </a:r>
          <a:endParaRPr lang="zh-CN" altLang="en-US" dirty="0"/>
        </a:p>
      </dgm:t>
    </dgm:pt>
    <dgm:pt modelId="{CFF422BD-9899-3745-9EE1-EFEFE786CB62}" type="parTrans" cxnId="{E490863E-129B-7940-B69F-A07BF8F0EA62}">
      <dgm:prSet/>
      <dgm:spPr/>
      <dgm:t>
        <a:bodyPr/>
        <a:lstStyle/>
        <a:p>
          <a:endParaRPr lang="zh-CN" altLang="en-US"/>
        </a:p>
      </dgm:t>
    </dgm:pt>
    <dgm:pt modelId="{DD39D542-EA4D-4C41-AEB8-3CBAEA223EBF}" type="sibTrans" cxnId="{E490863E-129B-7940-B69F-A07BF8F0EA62}">
      <dgm:prSet/>
      <dgm:spPr/>
      <dgm:t>
        <a:bodyPr/>
        <a:lstStyle/>
        <a:p>
          <a:endParaRPr lang="zh-CN" altLang="en-US"/>
        </a:p>
      </dgm:t>
    </dgm:pt>
    <dgm:pt modelId="{1E6852C6-78A2-FB41-B968-CC4987CF4D63}" type="pres">
      <dgm:prSet presAssocID="{FBBBF432-FBF6-1F41-BCB5-408494B4CB35}" presName="Name0" presStyleCnt="0">
        <dgm:presLayoutVars>
          <dgm:chMax val="7"/>
          <dgm:chPref val="7"/>
          <dgm:dir/>
        </dgm:presLayoutVars>
      </dgm:prSet>
      <dgm:spPr/>
    </dgm:pt>
    <dgm:pt modelId="{AA7276DF-861B-8542-AF88-0BB14C23A89D}" type="pres">
      <dgm:prSet presAssocID="{FBBBF432-FBF6-1F41-BCB5-408494B4CB35}" presName="Name1" presStyleCnt="0"/>
      <dgm:spPr/>
    </dgm:pt>
    <dgm:pt modelId="{A20175CE-31A4-6748-A1EC-379E2C9F5DEE}" type="pres">
      <dgm:prSet presAssocID="{FBBBF432-FBF6-1F41-BCB5-408494B4CB35}" presName="cycle" presStyleCnt="0"/>
      <dgm:spPr/>
    </dgm:pt>
    <dgm:pt modelId="{1443C2DB-751F-434B-9EFE-9A3928A09EA8}" type="pres">
      <dgm:prSet presAssocID="{FBBBF432-FBF6-1F41-BCB5-408494B4CB35}" presName="srcNode" presStyleLbl="node1" presStyleIdx="0" presStyleCnt="5"/>
      <dgm:spPr/>
    </dgm:pt>
    <dgm:pt modelId="{C6B33C1C-ADD0-CA47-A27D-31B4073A1F5B}" type="pres">
      <dgm:prSet presAssocID="{FBBBF432-FBF6-1F41-BCB5-408494B4CB35}" presName="conn" presStyleLbl="parChTrans1D2" presStyleIdx="0" presStyleCnt="1"/>
      <dgm:spPr/>
    </dgm:pt>
    <dgm:pt modelId="{5C994411-22AF-EF45-B314-6E07CD656EE1}" type="pres">
      <dgm:prSet presAssocID="{FBBBF432-FBF6-1F41-BCB5-408494B4CB35}" presName="extraNode" presStyleLbl="node1" presStyleIdx="0" presStyleCnt="5"/>
      <dgm:spPr/>
    </dgm:pt>
    <dgm:pt modelId="{95EC85B0-87C4-3345-9C48-6CEB0585B2F1}" type="pres">
      <dgm:prSet presAssocID="{FBBBF432-FBF6-1F41-BCB5-408494B4CB35}" presName="dstNode" presStyleLbl="node1" presStyleIdx="0" presStyleCnt="5"/>
      <dgm:spPr/>
    </dgm:pt>
    <dgm:pt modelId="{6063ED23-6317-0A4A-9D62-D88FA13A12D6}" type="pres">
      <dgm:prSet presAssocID="{08718D7B-5CDD-164A-A709-43BF4EB44443}" presName="text_1" presStyleLbl="node1" presStyleIdx="0" presStyleCnt="5">
        <dgm:presLayoutVars>
          <dgm:bulletEnabled val="1"/>
        </dgm:presLayoutVars>
      </dgm:prSet>
      <dgm:spPr/>
    </dgm:pt>
    <dgm:pt modelId="{42E0C3EB-B0A6-7A4C-9CD2-2A972AF134B3}" type="pres">
      <dgm:prSet presAssocID="{08718D7B-5CDD-164A-A709-43BF4EB44443}" presName="accent_1" presStyleCnt="0"/>
      <dgm:spPr/>
    </dgm:pt>
    <dgm:pt modelId="{F6AC5C3B-2070-B844-9562-DC282CCAD743}" type="pres">
      <dgm:prSet presAssocID="{08718D7B-5CDD-164A-A709-43BF4EB44443}" presName="accentRepeatNode" presStyleLbl="solidFgAcc1" presStyleIdx="0" presStyleCnt="5"/>
      <dgm:spPr/>
    </dgm:pt>
    <dgm:pt modelId="{C168DDAC-7E3F-B84A-85B8-1CA4B9C8C87A}" type="pres">
      <dgm:prSet presAssocID="{D08EE425-005C-2244-8808-F30A09FE6C80}" presName="text_2" presStyleLbl="node1" presStyleIdx="1" presStyleCnt="5">
        <dgm:presLayoutVars>
          <dgm:bulletEnabled val="1"/>
        </dgm:presLayoutVars>
      </dgm:prSet>
      <dgm:spPr/>
    </dgm:pt>
    <dgm:pt modelId="{B4DC3A63-B8C8-2F43-99AC-3F4EAB041EAF}" type="pres">
      <dgm:prSet presAssocID="{D08EE425-005C-2244-8808-F30A09FE6C80}" presName="accent_2" presStyleCnt="0"/>
      <dgm:spPr/>
    </dgm:pt>
    <dgm:pt modelId="{17B9F0C3-A0A4-664B-BCAB-376736A2F0CE}" type="pres">
      <dgm:prSet presAssocID="{D08EE425-005C-2244-8808-F30A09FE6C80}" presName="accentRepeatNode" presStyleLbl="solidFgAcc1" presStyleIdx="1" presStyleCnt="5"/>
      <dgm:spPr/>
    </dgm:pt>
    <dgm:pt modelId="{0EE78DD9-8CE4-BE43-BD4F-95A520BDEE4C}" type="pres">
      <dgm:prSet presAssocID="{4580A7A2-BB78-844C-AFF3-BB68798BF5A9}" presName="text_3" presStyleLbl="node1" presStyleIdx="2" presStyleCnt="5">
        <dgm:presLayoutVars>
          <dgm:bulletEnabled val="1"/>
        </dgm:presLayoutVars>
      </dgm:prSet>
      <dgm:spPr/>
    </dgm:pt>
    <dgm:pt modelId="{61E4ECB6-7281-1049-8545-953DFB01109E}" type="pres">
      <dgm:prSet presAssocID="{4580A7A2-BB78-844C-AFF3-BB68798BF5A9}" presName="accent_3" presStyleCnt="0"/>
      <dgm:spPr/>
    </dgm:pt>
    <dgm:pt modelId="{E330F739-47F4-1D4D-AAF0-F8516FD87941}" type="pres">
      <dgm:prSet presAssocID="{4580A7A2-BB78-844C-AFF3-BB68798BF5A9}" presName="accentRepeatNode" presStyleLbl="solidFgAcc1" presStyleIdx="2" presStyleCnt="5"/>
      <dgm:spPr/>
    </dgm:pt>
    <dgm:pt modelId="{1C276457-5DE9-A846-AC5D-EEA6EDA97ACB}" type="pres">
      <dgm:prSet presAssocID="{9EC6D44D-29AA-0749-9B2F-F67B2919D1A2}" presName="text_4" presStyleLbl="node1" presStyleIdx="3" presStyleCnt="5">
        <dgm:presLayoutVars>
          <dgm:bulletEnabled val="1"/>
        </dgm:presLayoutVars>
      </dgm:prSet>
      <dgm:spPr/>
    </dgm:pt>
    <dgm:pt modelId="{488878BA-38EB-014E-A4F7-A27657781D3B}" type="pres">
      <dgm:prSet presAssocID="{9EC6D44D-29AA-0749-9B2F-F67B2919D1A2}" presName="accent_4" presStyleCnt="0"/>
      <dgm:spPr/>
    </dgm:pt>
    <dgm:pt modelId="{D1A71B77-B65B-054B-9AD2-7A16889FD1A0}" type="pres">
      <dgm:prSet presAssocID="{9EC6D44D-29AA-0749-9B2F-F67B2919D1A2}" presName="accentRepeatNode" presStyleLbl="solidFgAcc1" presStyleIdx="3" presStyleCnt="5"/>
      <dgm:spPr/>
    </dgm:pt>
    <dgm:pt modelId="{F83F1DB6-7E16-154A-8882-147ABAF8EB22}" type="pres">
      <dgm:prSet presAssocID="{1A0E7F59-5E5E-D542-BD41-3E4D4F929D11}" presName="text_5" presStyleLbl="node1" presStyleIdx="4" presStyleCnt="5">
        <dgm:presLayoutVars>
          <dgm:bulletEnabled val="1"/>
        </dgm:presLayoutVars>
      </dgm:prSet>
      <dgm:spPr/>
    </dgm:pt>
    <dgm:pt modelId="{06108272-5654-1740-B344-9E40D222F710}" type="pres">
      <dgm:prSet presAssocID="{1A0E7F59-5E5E-D542-BD41-3E4D4F929D11}" presName="accent_5" presStyleCnt="0"/>
      <dgm:spPr/>
    </dgm:pt>
    <dgm:pt modelId="{3D3D0517-ED1F-3D49-804F-18CE7254D85B}" type="pres">
      <dgm:prSet presAssocID="{1A0E7F59-5E5E-D542-BD41-3E4D4F929D11}" presName="accentRepeatNode" presStyleLbl="solidFgAcc1" presStyleIdx="4" presStyleCnt="5"/>
      <dgm:spPr/>
    </dgm:pt>
  </dgm:ptLst>
  <dgm:cxnLst>
    <dgm:cxn modelId="{1077BF0F-47A6-E640-8242-F2FA258C1434}" srcId="{FBBBF432-FBF6-1F41-BCB5-408494B4CB35}" destId="{4580A7A2-BB78-844C-AFF3-BB68798BF5A9}" srcOrd="2" destOrd="0" parTransId="{0717A497-86D3-D849-85D5-A7B72C896A7F}" sibTransId="{60DB0B1B-B6A2-E945-BE97-BE986E440762}"/>
    <dgm:cxn modelId="{C2DD3B1C-1BBF-374B-8BF7-9300CDE9CBB9}" type="presOf" srcId="{1A0E7F59-5E5E-D542-BD41-3E4D4F929D11}" destId="{F83F1DB6-7E16-154A-8882-147ABAF8EB22}" srcOrd="0" destOrd="0" presId="urn:microsoft.com/office/officeart/2008/layout/VerticalCurvedList"/>
    <dgm:cxn modelId="{730C612D-0821-BF42-923F-B736BF471B49}" srcId="{FBBBF432-FBF6-1F41-BCB5-408494B4CB35}" destId="{D08EE425-005C-2244-8808-F30A09FE6C80}" srcOrd="1" destOrd="0" parTransId="{2568537E-4677-1040-87F7-4A81C8169F7B}" sibTransId="{06DBBBC8-29A7-2D40-86F8-4068640A3485}"/>
    <dgm:cxn modelId="{E490863E-129B-7940-B69F-A07BF8F0EA62}" srcId="{FBBBF432-FBF6-1F41-BCB5-408494B4CB35}" destId="{1A0E7F59-5E5E-D542-BD41-3E4D4F929D11}" srcOrd="4" destOrd="0" parTransId="{CFF422BD-9899-3745-9EE1-EFEFE786CB62}" sibTransId="{DD39D542-EA4D-4C41-AEB8-3CBAEA223EBF}"/>
    <dgm:cxn modelId="{365C2A43-CF2B-E845-9AC8-39C2A34065D7}" srcId="{FBBBF432-FBF6-1F41-BCB5-408494B4CB35}" destId="{9EC6D44D-29AA-0749-9B2F-F67B2919D1A2}" srcOrd="3" destOrd="0" parTransId="{91703424-4C4B-F146-AAB7-246EF253CBA1}" sibTransId="{B51C68E2-BD1E-0E41-976A-B2CD677EC7F5}"/>
    <dgm:cxn modelId="{F6A3FD49-EE92-874E-AA6A-7BC14E720401}" type="presOf" srcId="{08718D7B-5CDD-164A-A709-43BF4EB44443}" destId="{6063ED23-6317-0A4A-9D62-D88FA13A12D6}" srcOrd="0" destOrd="0" presId="urn:microsoft.com/office/officeart/2008/layout/VerticalCurvedList"/>
    <dgm:cxn modelId="{D060FA6F-100E-9040-BE24-E006D8280C14}" type="presOf" srcId="{D08EE425-005C-2244-8808-F30A09FE6C80}" destId="{C168DDAC-7E3F-B84A-85B8-1CA4B9C8C87A}" srcOrd="0" destOrd="0" presId="urn:microsoft.com/office/officeart/2008/layout/VerticalCurvedList"/>
    <dgm:cxn modelId="{FCCC1E75-1137-F442-871B-913B9D68A3CB}" type="presOf" srcId="{9EC6D44D-29AA-0749-9B2F-F67B2919D1A2}" destId="{1C276457-5DE9-A846-AC5D-EEA6EDA97ACB}" srcOrd="0" destOrd="0" presId="urn:microsoft.com/office/officeart/2008/layout/VerticalCurvedList"/>
    <dgm:cxn modelId="{9C7CF285-AA60-5843-904E-207A6D7D6993}" type="presOf" srcId="{4580A7A2-BB78-844C-AFF3-BB68798BF5A9}" destId="{0EE78DD9-8CE4-BE43-BD4F-95A520BDEE4C}" srcOrd="0" destOrd="0" presId="urn:microsoft.com/office/officeart/2008/layout/VerticalCurvedList"/>
    <dgm:cxn modelId="{EA4FAE91-7BBB-3741-BCB3-6100FD848EAF}" type="presOf" srcId="{DFBAC58A-2DA2-4441-A8F5-280DEDA37E98}" destId="{C6B33C1C-ADD0-CA47-A27D-31B4073A1F5B}" srcOrd="0" destOrd="0" presId="urn:microsoft.com/office/officeart/2008/layout/VerticalCurvedList"/>
    <dgm:cxn modelId="{85DE6ED8-F7E3-E44F-8EF0-22C2AF9845C9}" srcId="{FBBBF432-FBF6-1F41-BCB5-408494B4CB35}" destId="{08718D7B-5CDD-164A-A709-43BF4EB44443}" srcOrd="0" destOrd="0" parTransId="{34224CA9-5750-6048-B649-6965BD408324}" sibTransId="{DFBAC58A-2DA2-4441-A8F5-280DEDA37E98}"/>
    <dgm:cxn modelId="{9C78E7DC-1E56-F146-9F41-19C9EFF8D8B6}" type="presOf" srcId="{FBBBF432-FBF6-1F41-BCB5-408494B4CB35}" destId="{1E6852C6-78A2-FB41-B968-CC4987CF4D63}" srcOrd="0" destOrd="0" presId="urn:microsoft.com/office/officeart/2008/layout/VerticalCurvedList"/>
    <dgm:cxn modelId="{147FCAE1-EB0D-9B4D-A959-84EDAAF37C0E}" type="presParOf" srcId="{1E6852C6-78A2-FB41-B968-CC4987CF4D63}" destId="{AA7276DF-861B-8542-AF88-0BB14C23A89D}" srcOrd="0" destOrd="0" presId="urn:microsoft.com/office/officeart/2008/layout/VerticalCurvedList"/>
    <dgm:cxn modelId="{9F19D26E-BB68-6A4F-9423-43C3FA38BE9E}" type="presParOf" srcId="{AA7276DF-861B-8542-AF88-0BB14C23A89D}" destId="{A20175CE-31A4-6748-A1EC-379E2C9F5DEE}" srcOrd="0" destOrd="0" presId="urn:microsoft.com/office/officeart/2008/layout/VerticalCurvedList"/>
    <dgm:cxn modelId="{D522471D-C46F-B54E-AE82-8835F37DB0C3}" type="presParOf" srcId="{A20175CE-31A4-6748-A1EC-379E2C9F5DEE}" destId="{1443C2DB-751F-434B-9EFE-9A3928A09EA8}" srcOrd="0" destOrd="0" presId="urn:microsoft.com/office/officeart/2008/layout/VerticalCurvedList"/>
    <dgm:cxn modelId="{7F72E493-5515-014E-AEF4-1986CCCDD288}" type="presParOf" srcId="{A20175CE-31A4-6748-A1EC-379E2C9F5DEE}" destId="{C6B33C1C-ADD0-CA47-A27D-31B4073A1F5B}" srcOrd="1" destOrd="0" presId="urn:microsoft.com/office/officeart/2008/layout/VerticalCurvedList"/>
    <dgm:cxn modelId="{592283DC-48A0-8047-A819-B36E500EE7E7}" type="presParOf" srcId="{A20175CE-31A4-6748-A1EC-379E2C9F5DEE}" destId="{5C994411-22AF-EF45-B314-6E07CD656EE1}" srcOrd="2" destOrd="0" presId="urn:microsoft.com/office/officeart/2008/layout/VerticalCurvedList"/>
    <dgm:cxn modelId="{AF074A84-6EAC-7840-A4E0-C2CA4DD4666F}" type="presParOf" srcId="{A20175CE-31A4-6748-A1EC-379E2C9F5DEE}" destId="{95EC85B0-87C4-3345-9C48-6CEB0585B2F1}" srcOrd="3" destOrd="0" presId="urn:microsoft.com/office/officeart/2008/layout/VerticalCurvedList"/>
    <dgm:cxn modelId="{1C596342-B470-0640-93D9-78BD45CA9E9C}" type="presParOf" srcId="{AA7276DF-861B-8542-AF88-0BB14C23A89D}" destId="{6063ED23-6317-0A4A-9D62-D88FA13A12D6}" srcOrd="1" destOrd="0" presId="urn:microsoft.com/office/officeart/2008/layout/VerticalCurvedList"/>
    <dgm:cxn modelId="{63C97D1C-914E-494B-842D-D40D7FC999AE}" type="presParOf" srcId="{AA7276DF-861B-8542-AF88-0BB14C23A89D}" destId="{42E0C3EB-B0A6-7A4C-9CD2-2A972AF134B3}" srcOrd="2" destOrd="0" presId="urn:microsoft.com/office/officeart/2008/layout/VerticalCurvedList"/>
    <dgm:cxn modelId="{14E9F28C-6708-E547-968C-6BB943C46BB4}" type="presParOf" srcId="{42E0C3EB-B0A6-7A4C-9CD2-2A972AF134B3}" destId="{F6AC5C3B-2070-B844-9562-DC282CCAD743}" srcOrd="0" destOrd="0" presId="urn:microsoft.com/office/officeart/2008/layout/VerticalCurvedList"/>
    <dgm:cxn modelId="{6F00650C-0302-8D44-865C-1BCC2CE3D77D}" type="presParOf" srcId="{AA7276DF-861B-8542-AF88-0BB14C23A89D}" destId="{C168DDAC-7E3F-B84A-85B8-1CA4B9C8C87A}" srcOrd="3" destOrd="0" presId="urn:microsoft.com/office/officeart/2008/layout/VerticalCurvedList"/>
    <dgm:cxn modelId="{F7201600-360D-0F4A-9DBB-C6557946393E}" type="presParOf" srcId="{AA7276DF-861B-8542-AF88-0BB14C23A89D}" destId="{B4DC3A63-B8C8-2F43-99AC-3F4EAB041EAF}" srcOrd="4" destOrd="0" presId="urn:microsoft.com/office/officeart/2008/layout/VerticalCurvedList"/>
    <dgm:cxn modelId="{7A0012F4-93F2-DF42-A07E-C4242CFD3B65}" type="presParOf" srcId="{B4DC3A63-B8C8-2F43-99AC-3F4EAB041EAF}" destId="{17B9F0C3-A0A4-664B-BCAB-376736A2F0CE}" srcOrd="0" destOrd="0" presId="urn:microsoft.com/office/officeart/2008/layout/VerticalCurvedList"/>
    <dgm:cxn modelId="{98EB29B1-FF64-984A-A0D3-8AE4C926041C}" type="presParOf" srcId="{AA7276DF-861B-8542-AF88-0BB14C23A89D}" destId="{0EE78DD9-8CE4-BE43-BD4F-95A520BDEE4C}" srcOrd="5" destOrd="0" presId="urn:microsoft.com/office/officeart/2008/layout/VerticalCurvedList"/>
    <dgm:cxn modelId="{2A73F71F-7E25-4245-8F74-78ADCD80A27C}" type="presParOf" srcId="{AA7276DF-861B-8542-AF88-0BB14C23A89D}" destId="{61E4ECB6-7281-1049-8545-953DFB01109E}" srcOrd="6" destOrd="0" presId="urn:microsoft.com/office/officeart/2008/layout/VerticalCurvedList"/>
    <dgm:cxn modelId="{A53B39A0-6ED0-B341-ACCF-6FD1835BD2C7}" type="presParOf" srcId="{61E4ECB6-7281-1049-8545-953DFB01109E}" destId="{E330F739-47F4-1D4D-AAF0-F8516FD87941}" srcOrd="0" destOrd="0" presId="urn:microsoft.com/office/officeart/2008/layout/VerticalCurvedList"/>
    <dgm:cxn modelId="{DE4F1F76-9CFC-2D4A-8E8A-5801C34934EE}" type="presParOf" srcId="{AA7276DF-861B-8542-AF88-0BB14C23A89D}" destId="{1C276457-5DE9-A846-AC5D-EEA6EDA97ACB}" srcOrd="7" destOrd="0" presId="urn:microsoft.com/office/officeart/2008/layout/VerticalCurvedList"/>
    <dgm:cxn modelId="{F428DF7E-0F57-B54C-B984-B13874778404}" type="presParOf" srcId="{AA7276DF-861B-8542-AF88-0BB14C23A89D}" destId="{488878BA-38EB-014E-A4F7-A27657781D3B}" srcOrd="8" destOrd="0" presId="urn:microsoft.com/office/officeart/2008/layout/VerticalCurvedList"/>
    <dgm:cxn modelId="{9763A6FA-C43A-954D-8693-7AEBF4C586EF}" type="presParOf" srcId="{488878BA-38EB-014E-A4F7-A27657781D3B}" destId="{D1A71B77-B65B-054B-9AD2-7A16889FD1A0}" srcOrd="0" destOrd="0" presId="urn:microsoft.com/office/officeart/2008/layout/VerticalCurvedList"/>
    <dgm:cxn modelId="{128F0A99-011B-7C4E-B89D-BD0F39D908C6}" type="presParOf" srcId="{AA7276DF-861B-8542-AF88-0BB14C23A89D}" destId="{F83F1DB6-7E16-154A-8882-147ABAF8EB22}" srcOrd="9" destOrd="0" presId="urn:microsoft.com/office/officeart/2008/layout/VerticalCurvedList"/>
    <dgm:cxn modelId="{C6F88CFD-2871-2D4E-B0D8-9F19F3112627}" type="presParOf" srcId="{AA7276DF-861B-8542-AF88-0BB14C23A89D}" destId="{06108272-5654-1740-B344-9E40D222F710}" srcOrd="10" destOrd="0" presId="urn:microsoft.com/office/officeart/2008/layout/VerticalCurvedList"/>
    <dgm:cxn modelId="{63C1590A-89D3-1A4C-8EC9-ED5D38150AEC}" type="presParOf" srcId="{06108272-5654-1740-B344-9E40D222F710}" destId="{3D3D0517-ED1F-3D49-804F-18CE7254D85B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0A4D86C3-70A0-7348-8489-96A863C45AFB}" type="doc">
      <dgm:prSet loTypeId="urn:microsoft.com/office/officeart/2005/8/layout/hierarchy3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B66A80FB-F0B9-DC49-9D75-A96C877C4A47}">
      <dgm:prSet phldrT="[文本]"/>
      <dgm:spPr/>
      <dgm:t>
        <a:bodyPr/>
        <a:lstStyle/>
        <a:p>
          <a:r>
            <a:rPr lang="zh-CN" altLang="en-US" dirty="0"/>
            <a:t>列表</a:t>
          </a:r>
        </a:p>
      </dgm:t>
    </dgm:pt>
    <dgm:pt modelId="{13DC9BB7-7A16-8840-BB2C-01CC3AFD0433}" type="parTrans" cxnId="{241C59FE-1B40-1145-BBFD-61F6B07E5DC0}">
      <dgm:prSet/>
      <dgm:spPr/>
      <dgm:t>
        <a:bodyPr/>
        <a:lstStyle/>
        <a:p>
          <a:endParaRPr lang="zh-CN" altLang="en-US"/>
        </a:p>
      </dgm:t>
    </dgm:pt>
    <dgm:pt modelId="{69771042-B724-C142-B286-6181404A98AC}" type="sibTrans" cxnId="{241C59FE-1B40-1145-BBFD-61F6B07E5DC0}">
      <dgm:prSet/>
      <dgm:spPr/>
      <dgm:t>
        <a:bodyPr/>
        <a:lstStyle/>
        <a:p>
          <a:endParaRPr lang="zh-CN" altLang="en-US"/>
        </a:p>
      </dgm:t>
    </dgm:pt>
    <dgm:pt modelId="{427E9033-2856-E141-9314-B1ED5711BE5A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E7DE884B-D355-AA46-892B-002187829FE2}" type="parTrans" cxnId="{8FB1AD5A-5C37-F246-950D-69B6B8AA0BA5}">
      <dgm:prSet/>
      <dgm:spPr/>
      <dgm:t>
        <a:bodyPr/>
        <a:lstStyle/>
        <a:p>
          <a:endParaRPr lang="zh-CN" altLang="en-US"/>
        </a:p>
      </dgm:t>
    </dgm:pt>
    <dgm:pt modelId="{52B368BB-0964-5A42-A4FA-8D84D3F9AD57}" type="sibTrans" cxnId="{8FB1AD5A-5C37-F246-950D-69B6B8AA0BA5}">
      <dgm:prSet/>
      <dgm:spPr/>
      <dgm:t>
        <a:bodyPr/>
        <a:lstStyle/>
        <a:p>
          <a:endParaRPr lang="zh-CN" altLang="en-US"/>
        </a:p>
      </dgm:t>
    </dgm:pt>
    <dgm:pt modelId="{E89A9BB9-8D97-B643-AD29-DF0C791D350D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BD1E27D6-C226-3642-AD65-5D27CA148CA2}" type="parTrans" cxnId="{C82F124F-2841-544C-9A82-CB3D05D26CDB}">
      <dgm:prSet/>
      <dgm:spPr/>
      <dgm:t>
        <a:bodyPr/>
        <a:lstStyle/>
        <a:p>
          <a:endParaRPr lang="zh-CN" altLang="en-US"/>
        </a:p>
      </dgm:t>
    </dgm:pt>
    <dgm:pt modelId="{9BB22752-6075-D444-BB91-55CFE50FCA27}" type="sibTrans" cxnId="{C82F124F-2841-544C-9A82-CB3D05D26CDB}">
      <dgm:prSet/>
      <dgm:spPr/>
      <dgm:t>
        <a:bodyPr/>
        <a:lstStyle/>
        <a:p>
          <a:endParaRPr lang="zh-CN" altLang="en-US"/>
        </a:p>
      </dgm:t>
    </dgm:pt>
    <dgm:pt modelId="{61029273-4226-F74F-B3FF-BF5213CC3A77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7D071013-2A74-7D4C-8B14-DC53514A5217}" type="parTrans" cxnId="{0C5796C9-BF6A-6C43-B64E-EB3113E52C92}">
      <dgm:prSet/>
      <dgm:spPr/>
      <dgm:t>
        <a:bodyPr/>
        <a:lstStyle/>
        <a:p>
          <a:endParaRPr lang="zh-CN" altLang="en-US"/>
        </a:p>
      </dgm:t>
    </dgm:pt>
    <dgm:pt modelId="{5BB2BDB9-9F4A-974A-9502-F338066D74A3}" type="sibTrans" cxnId="{0C5796C9-BF6A-6C43-B64E-EB3113E52C92}">
      <dgm:prSet/>
      <dgm:spPr/>
      <dgm:t>
        <a:bodyPr/>
        <a:lstStyle/>
        <a:p>
          <a:endParaRPr lang="zh-CN" altLang="en-US"/>
        </a:p>
      </dgm:t>
    </dgm:pt>
    <dgm:pt modelId="{5B6878B7-E6FD-5F4E-B284-56DBBF00B112}">
      <dgm:prSet phldrT="[文本]"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29E5863B-9A9E-6547-BA4A-F1C6501ED0A1}" type="parTrans" cxnId="{3D82B515-2BF3-5642-B153-75E0F5661986}">
      <dgm:prSet/>
      <dgm:spPr/>
      <dgm:t>
        <a:bodyPr/>
        <a:lstStyle/>
        <a:p>
          <a:endParaRPr lang="zh-CN" altLang="en-US"/>
        </a:p>
      </dgm:t>
    </dgm:pt>
    <dgm:pt modelId="{4AF7232C-19EC-8B4E-B3BE-1702D9C2C2DC}" type="sibTrans" cxnId="{3D82B515-2BF3-5642-B153-75E0F5661986}">
      <dgm:prSet/>
      <dgm:spPr/>
      <dgm:t>
        <a:bodyPr/>
        <a:lstStyle/>
        <a:p>
          <a:endParaRPr lang="zh-CN" altLang="en-US"/>
        </a:p>
      </dgm:t>
    </dgm:pt>
    <dgm:pt modelId="{EA7C2FD4-B177-5249-95AE-3BE5A7095B3B}">
      <dgm:prSet phldrT="[文本]"/>
      <dgm:spPr/>
      <dgm:t>
        <a:bodyPr/>
        <a:lstStyle/>
        <a:p>
          <a:r>
            <a:rPr lang="en-US" altLang="zh-CN" dirty="0"/>
            <a:t>5</a:t>
          </a:r>
          <a:endParaRPr lang="zh-CN" altLang="en-US" dirty="0"/>
        </a:p>
      </dgm:t>
    </dgm:pt>
    <dgm:pt modelId="{A3816D42-7A07-CB40-8419-5260DC7F24C4}" type="parTrans" cxnId="{57787D0C-EA05-6545-BB83-5A79EE09B5CD}">
      <dgm:prSet/>
      <dgm:spPr/>
      <dgm:t>
        <a:bodyPr/>
        <a:lstStyle/>
        <a:p>
          <a:endParaRPr lang="zh-CN" altLang="en-US"/>
        </a:p>
      </dgm:t>
    </dgm:pt>
    <dgm:pt modelId="{E7317000-34DA-8D4F-B2A6-BF871575CC91}" type="sibTrans" cxnId="{57787D0C-EA05-6545-BB83-5A79EE09B5CD}">
      <dgm:prSet/>
      <dgm:spPr/>
      <dgm:t>
        <a:bodyPr/>
        <a:lstStyle/>
        <a:p>
          <a:endParaRPr lang="zh-CN" altLang="en-US"/>
        </a:p>
      </dgm:t>
    </dgm:pt>
    <dgm:pt modelId="{4A836D47-0CF5-5F49-8D6F-A23C8CFDA75F}">
      <dgm:prSet phldrT="[文本]"/>
      <dgm:spPr/>
      <dgm:t>
        <a:bodyPr/>
        <a:lstStyle/>
        <a:p>
          <a:r>
            <a:rPr lang="en-US" altLang="zh-CN" dirty="0"/>
            <a:t>6</a:t>
          </a:r>
          <a:endParaRPr lang="zh-CN" altLang="en-US" dirty="0"/>
        </a:p>
      </dgm:t>
    </dgm:pt>
    <dgm:pt modelId="{83DFABED-BC8C-084F-A5D4-1D69B783748A}" type="parTrans" cxnId="{CCD9B37B-0080-BF4C-8D4E-C393D28119E7}">
      <dgm:prSet/>
      <dgm:spPr/>
      <dgm:t>
        <a:bodyPr/>
        <a:lstStyle/>
        <a:p>
          <a:endParaRPr lang="zh-CN" altLang="en-US"/>
        </a:p>
      </dgm:t>
    </dgm:pt>
    <dgm:pt modelId="{7450E2F7-5B20-A346-A8D6-FAE60EEB8EF8}" type="sibTrans" cxnId="{CCD9B37B-0080-BF4C-8D4E-C393D28119E7}">
      <dgm:prSet/>
      <dgm:spPr/>
      <dgm:t>
        <a:bodyPr/>
        <a:lstStyle/>
        <a:p>
          <a:endParaRPr lang="zh-CN" altLang="en-US"/>
        </a:p>
      </dgm:t>
    </dgm:pt>
    <dgm:pt modelId="{DCB081E2-5D49-0B4F-989A-6BF15073568B}">
      <dgm:prSet phldrT="[文本]"/>
      <dgm:spPr/>
      <dgm:t>
        <a:bodyPr/>
        <a:lstStyle/>
        <a:p>
          <a:r>
            <a:rPr lang="en-US" altLang="zh-CN" dirty="0"/>
            <a:t>8</a:t>
          </a:r>
          <a:endParaRPr lang="zh-CN" altLang="en-US" dirty="0"/>
        </a:p>
      </dgm:t>
    </dgm:pt>
    <dgm:pt modelId="{0206ECC4-B7A2-9940-84C7-86C01F2A50E2}" type="parTrans" cxnId="{9B4D8FB8-2C0B-5B45-BD6D-6149D1841575}">
      <dgm:prSet/>
      <dgm:spPr/>
      <dgm:t>
        <a:bodyPr/>
        <a:lstStyle/>
        <a:p>
          <a:endParaRPr lang="zh-CN" altLang="en-US"/>
        </a:p>
      </dgm:t>
    </dgm:pt>
    <dgm:pt modelId="{31A78484-C47A-8745-A3D8-85DF4E938CF1}" type="sibTrans" cxnId="{9B4D8FB8-2C0B-5B45-BD6D-6149D1841575}">
      <dgm:prSet/>
      <dgm:spPr/>
      <dgm:t>
        <a:bodyPr/>
        <a:lstStyle/>
        <a:p>
          <a:endParaRPr lang="zh-CN" altLang="en-US"/>
        </a:p>
      </dgm:t>
    </dgm:pt>
    <dgm:pt modelId="{6DBEB7EF-C3A0-C245-A41B-C9F12E1C2AD9}">
      <dgm:prSet phldrT="[文本]"/>
      <dgm:spPr/>
      <dgm:t>
        <a:bodyPr/>
        <a:lstStyle/>
        <a:p>
          <a:r>
            <a:rPr lang="en-US" altLang="zh-CN" dirty="0"/>
            <a:t>7</a:t>
          </a:r>
          <a:endParaRPr lang="zh-CN" altLang="en-US" dirty="0"/>
        </a:p>
      </dgm:t>
    </dgm:pt>
    <dgm:pt modelId="{A8B12928-B60D-8F4A-896C-6723F650A2EC}" type="parTrans" cxnId="{9C60B6CF-959B-3340-97E3-8EBB09EFB3DD}">
      <dgm:prSet/>
      <dgm:spPr/>
      <dgm:t>
        <a:bodyPr/>
        <a:lstStyle/>
        <a:p>
          <a:endParaRPr lang="zh-CN" altLang="en-US"/>
        </a:p>
      </dgm:t>
    </dgm:pt>
    <dgm:pt modelId="{2761A436-8E9B-5649-9082-B3700F87D964}" type="sibTrans" cxnId="{9C60B6CF-959B-3340-97E3-8EBB09EFB3DD}">
      <dgm:prSet/>
      <dgm:spPr/>
      <dgm:t>
        <a:bodyPr/>
        <a:lstStyle/>
        <a:p>
          <a:endParaRPr lang="zh-CN" altLang="en-US"/>
        </a:p>
      </dgm:t>
    </dgm:pt>
    <dgm:pt modelId="{381E80F1-207E-2A4D-A690-AE8A4DFE7377}" type="pres">
      <dgm:prSet presAssocID="{0A4D86C3-70A0-7348-8489-96A863C45AFB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749C24A-6169-E642-A3CE-47CBD96460D7}" type="pres">
      <dgm:prSet presAssocID="{B66A80FB-F0B9-DC49-9D75-A96C877C4A47}" presName="root" presStyleCnt="0"/>
      <dgm:spPr/>
    </dgm:pt>
    <dgm:pt modelId="{BAC459FF-A1E5-4F45-9F13-237377F78902}" type="pres">
      <dgm:prSet presAssocID="{B66A80FB-F0B9-DC49-9D75-A96C877C4A47}" presName="rootComposite" presStyleCnt="0"/>
      <dgm:spPr/>
    </dgm:pt>
    <dgm:pt modelId="{8F4CA867-B6CC-5846-A683-49C95095F0D7}" type="pres">
      <dgm:prSet presAssocID="{B66A80FB-F0B9-DC49-9D75-A96C877C4A47}" presName="rootText" presStyleLbl="node1" presStyleIdx="0" presStyleCnt="3"/>
      <dgm:spPr/>
    </dgm:pt>
    <dgm:pt modelId="{FA17FE9A-A5C4-874B-A5D2-9E817F7E9457}" type="pres">
      <dgm:prSet presAssocID="{B66A80FB-F0B9-DC49-9D75-A96C877C4A47}" presName="rootConnector" presStyleLbl="node1" presStyleIdx="0" presStyleCnt="3"/>
      <dgm:spPr/>
    </dgm:pt>
    <dgm:pt modelId="{5B26BBE2-744B-FC41-8CE3-FE21E3B6DDD3}" type="pres">
      <dgm:prSet presAssocID="{B66A80FB-F0B9-DC49-9D75-A96C877C4A47}" presName="childShape" presStyleCnt="0"/>
      <dgm:spPr/>
    </dgm:pt>
    <dgm:pt modelId="{E6E681C5-5CA1-EC48-81D7-3189EA056389}" type="pres">
      <dgm:prSet presAssocID="{E7DE884B-D355-AA46-892B-002187829FE2}" presName="Name13" presStyleLbl="parChTrans1D2" presStyleIdx="0" presStyleCnt="6"/>
      <dgm:spPr/>
    </dgm:pt>
    <dgm:pt modelId="{75D2054D-AF88-024B-966E-257C96C87CB4}" type="pres">
      <dgm:prSet presAssocID="{427E9033-2856-E141-9314-B1ED5711BE5A}" presName="childText" presStyleLbl="bgAcc1" presStyleIdx="0" presStyleCnt="6">
        <dgm:presLayoutVars>
          <dgm:bulletEnabled val="1"/>
        </dgm:presLayoutVars>
      </dgm:prSet>
      <dgm:spPr/>
    </dgm:pt>
    <dgm:pt modelId="{DE6D1121-F305-3646-B4E9-88CFC02A0D92}" type="pres">
      <dgm:prSet presAssocID="{BD1E27D6-C226-3642-AD65-5D27CA148CA2}" presName="Name13" presStyleLbl="parChTrans1D2" presStyleIdx="1" presStyleCnt="6"/>
      <dgm:spPr/>
    </dgm:pt>
    <dgm:pt modelId="{E0C04707-66A0-254B-8AF8-DAEE5A7ECB4D}" type="pres">
      <dgm:prSet presAssocID="{E89A9BB9-8D97-B643-AD29-DF0C791D350D}" presName="childText" presStyleLbl="bgAcc1" presStyleIdx="1" presStyleCnt="6">
        <dgm:presLayoutVars>
          <dgm:bulletEnabled val="1"/>
        </dgm:presLayoutVars>
      </dgm:prSet>
      <dgm:spPr/>
    </dgm:pt>
    <dgm:pt modelId="{00EEAD7A-A055-4841-A547-1A65C906E4C0}" type="pres">
      <dgm:prSet presAssocID="{61029273-4226-F74F-B3FF-BF5213CC3A77}" presName="root" presStyleCnt="0"/>
      <dgm:spPr/>
    </dgm:pt>
    <dgm:pt modelId="{286ED6B7-3942-B946-B227-0662170A9476}" type="pres">
      <dgm:prSet presAssocID="{61029273-4226-F74F-B3FF-BF5213CC3A77}" presName="rootComposite" presStyleCnt="0"/>
      <dgm:spPr/>
    </dgm:pt>
    <dgm:pt modelId="{31A22ACB-6DE4-7F4D-869B-7A1C15764822}" type="pres">
      <dgm:prSet presAssocID="{61029273-4226-F74F-B3FF-BF5213CC3A77}" presName="rootText" presStyleLbl="node1" presStyleIdx="1" presStyleCnt="3"/>
      <dgm:spPr/>
    </dgm:pt>
    <dgm:pt modelId="{3A6396D5-45C1-004A-AB30-015597662E98}" type="pres">
      <dgm:prSet presAssocID="{61029273-4226-F74F-B3FF-BF5213CC3A77}" presName="rootConnector" presStyleLbl="node1" presStyleIdx="1" presStyleCnt="3"/>
      <dgm:spPr/>
    </dgm:pt>
    <dgm:pt modelId="{C956B721-F513-504A-94BA-EBC2C18C4260}" type="pres">
      <dgm:prSet presAssocID="{61029273-4226-F74F-B3FF-BF5213CC3A77}" presName="childShape" presStyleCnt="0"/>
      <dgm:spPr/>
    </dgm:pt>
    <dgm:pt modelId="{9FD97377-023F-3F47-B60E-3D52963F5813}" type="pres">
      <dgm:prSet presAssocID="{29E5863B-9A9E-6547-BA4A-F1C6501ED0A1}" presName="Name13" presStyleLbl="parChTrans1D2" presStyleIdx="2" presStyleCnt="6"/>
      <dgm:spPr/>
    </dgm:pt>
    <dgm:pt modelId="{FD07C1DD-4A5C-B148-B937-FDED9260B5DB}" type="pres">
      <dgm:prSet presAssocID="{5B6878B7-E6FD-5F4E-B284-56DBBF00B112}" presName="childText" presStyleLbl="bgAcc1" presStyleIdx="2" presStyleCnt="6">
        <dgm:presLayoutVars>
          <dgm:bulletEnabled val="1"/>
        </dgm:presLayoutVars>
      </dgm:prSet>
      <dgm:spPr/>
    </dgm:pt>
    <dgm:pt modelId="{6E636C1F-92BF-7B4D-9537-F58F82E2CECB}" type="pres">
      <dgm:prSet presAssocID="{A3816D42-7A07-CB40-8419-5260DC7F24C4}" presName="Name13" presStyleLbl="parChTrans1D2" presStyleIdx="3" presStyleCnt="6"/>
      <dgm:spPr/>
    </dgm:pt>
    <dgm:pt modelId="{7D8BB7ED-C3B0-8F43-BD10-90B9109AD417}" type="pres">
      <dgm:prSet presAssocID="{EA7C2FD4-B177-5249-95AE-3BE5A7095B3B}" presName="childText" presStyleLbl="bgAcc1" presStyleIdx="3" presStyleCnt="6">
        <dgm:presLayoutVars>
          <dgm:bulletEnabled val="1"/>
        </dgm:presLayoutVars>
      </dgm:prSet>
      <dgm:spPr/>
    </dgm:pt>
    <dgm:pt modelId="{843DE7CF-5278-534B-B02C-999C50A04675}" type="pres">
      <dgm:prSet presAssocID="{4A836D47-0CF5-5F49-8D6F-A23C8CFDA75F}" presName="root" presStyleCnt="0"/>
      <dgm:spPr/>
    </dgm:pt>
    <dgm:pt modelId="{F3510199-D00B-604F-935A-B157B9403BA6}" type="pres">
      <dgm:prSet presAssocID="{4A836D47-0CF5-5F49-8D6F-A23C8CFDA75F}" presName="rootComposite" presStyleCnt="0"/>
      <dgm:spPr/>
    </dgm:pt>
    <dgm:pt modelId="{16D723F1-BD16-D24A-9571-1142404DF996}" type="pres">
      <dgm:prSet presAssocID="{4A836D47-0CF5-5F49-8D6F-A23C8CFDA75F}" presName="rootText" presStyleLbl="node1" presStyleIdx="2" presStyleCnt="3"/>
      <dgm:spPr/>
    </dgm:pt>
    <dgm:pt modelId="{4A844016-46DD-974F-9D64-ABC513F078F5}" type="pres">
      <dgm:prSet presAssocID="{4A836D47-0CF5-5F49-8D6F-A23C8CFDA75F}" presName="rootConnector" presStyleLbl="node1" presStyleIdx="2" presStyleCnt="3"/>
      <dgm:spPr/>
    </dgm:pt>
    <dgm:pt modelId="{66FD2497-0747-2B47-A9A4-37DCD427BFD2}" type="pres">
      <dgm:prSet presAssocID="{4A836D47-0CF5-5F49-8D6F-A23C8CFDA75F}" presName="childShape" presStyleCnt="0"/>
      <dgm:spPr/>
    </dgm:pt>
    <dgm:pt modelId="{D7E70F76-DE46-8943-BF98-AC6F125A698A}" type="pres">
      <dgm:prSet presAssocID="{0206ECC4-B7A2-9940-84C7-86C01F2A50E2}" presName="Name13" presStyleLbl="parChTrans1D2" presStyleIdx="4" presStyleCnt="6"/>
      <dgm:spPr/>
    </dgm:pt>
    <dgm:pt modelId="{5AFD9137-91DF-C443-B5D3-FB410C184172}" type="pres">
      <dgm:prSet presAssocID="{DCB081E2-5D49-0B4F-989A-6BF15073568B}" presName="childText" presStyleLbl="bgAcc1" presStyleIdx="4" presStyleCnt="6">
        <dgm:presLayoutVars>
          <dgm:bulletEnabled val="1"/>
        </dgm:presLayoutVars>
      </dgm:prSet>
      <dgm:spPr/>
    </dgm:pt>
    <dgm:pt modelId="{FB6BD444-02FA-EE40-A535-F0DAF3265C7B}" type="pres">
      <dgm:prSet presAssocID="{A8B12928-B60D-8F4A-896C-6723F650A2EC}" presName="Name13" presStyleLbl="parChTrans1D2" presStyleIdx="5" presStyleCnt="6"/>
      <dgm:spPr/>
    </dgm:pt>
    <dgm:pt modelId="{9903C0F5-C356-8142-9BED-88B961956E73}" type="pres">
      <dgm:prSet presAssocID="{6DBEB7EF-C3A0-C245-A41B-C9F12E1C2AD9}" presName="childText" presStyleLbl="bgAcc1" presStyleIdx="5" presStyleCnt="6">
        <dgm:presLayoutVars>
          <dgm:bulletEnabled val="1"/>
        </dgm:presLayoutVars>
      </dgm:prSet>
      <dgm:spPr/>
    </dgm:pt>
  </dgm:ptLst>
  <dgm:cxnLst>
    <dgm:cxn modelId="{57787D0C-EA05-6545-BB83-5A79EE09B5CD}" srcId="{61029273-4226-F74F-B3FF-BF5213CC3A77}" destId="{EA7C2FD4-B177-5249-95AE-3BE5A7095B3B}" srcOrd="1" destOrd="0" parTransId="{A3816D42-7A07-CB40-8419-5260DC7F24C4}" sibTransId="{E7317000-34DA-8D4F-B2A6-BF871575CC91}"/>
    <dgm:cxn modelId="{F2B4E10F-2203-5E47-B9B1-D605D0D91915}" type="presOf" srcId="{B66A80FB-F0B9-DC49-9D75-A96C877C4A47}" destId="{FA17FE9A-A5C4-874B-A5D2-9E817F7E9457}" srcOrd="1" destOrd="0" presId="urn:microsoft.com/office/officeart/2005/8/layout/hierarchy3"/>
    <dgm:cxn modelId="{CFFCB711-323F-4245-8951-F5F4D4A38EA5}" type="presOf" srcId="{EA7C2FD4-B177-5249-95AE-3BE5A7095B3B}" destId="{7D8BB7ED-C3B0-8F43-BD10-90B9109AD417}" srcOrd="0" destOrd="0" presId="urn:microsoft.com/office/officeart/2005/8/layout/hierarchy3"/>
    <dgm:cxn modelId="{79DA3E12-14E3-8A48-840F-7B7158F22C18}" type="presOf" srcId="{61029273-4226-F74F-B3FF-BF5213CC3A77}" destId="{31A22ACB-6DE4-7F4D-869B-7A1C15764822}" srcOrd="0" destOrd="0" presId="urn:microsoft.com/office/officeart/2005/8/layout/hierarchy3"/>
    <dgm:cxn modelId="{92600F13-9E49-0348-9A9F-19354281CC99}" type="presOf" srcId="{DCB081E2-5D49-0B4F-989A-6BF15073568B}" destId="{5AFD9137-91DF-C443-B5D3-FB410C184172}" srcOrd="0" destOrd="0" presId="urn:microsoft.com/office/officeart/2005/8/layout/hierarchy3"/>
    <dgm:cxn modelId="{3D82B515-2BF3-5642-B153-75E0F5661986}" srcId="{61029273-4226-F74F-B3FF-BF5213CC3A77}" destId="{5B6878B7-E6FD-5F4E-B284-56DBBF00B112}" srcOrd="0" destOrd="0" parTransId="{29E5863B-9A9E-6547-BA4A-F1C6501ED0A1}" sibTransId="{4AF7232C-19EC-8B4E-B3BE-1702D9C2C2DC}"/>
    <dgm:cxn modelId="{33802D20-C3AF-E941-8986-533F3115CF4A}" type="presOf" srcId="{E7DE884B-D355-AA46-892B-002187829FE2}" destId="{E6E681C5-5CA1-EC48-81D7-3189EA056389}" srcOrd="0" destOrd="0" presId="urn:microsoft.com/office/officeart/2005/8/layout/hierarchy3"/>
    <dgm:cxn modelId="{5571DC44-B143-8A4A-9F29-62C0A9A26925}" type="presOf" srcId="{427E9033-2856-E141-9314-B1ED5711BE5A}" destId="{75D2054D-AF88-024B-966E-257C96C87CB4}" srcOrd="0" destOrd="0" presId="urn:microsoft.com/office/officeart/2005/8/layout/hierarchy3"/>
    <dgm:cxn modelId="{C82F124F-2841-544C-9A82-CB3D05D26CDB}" srcId="{B66A80FB-F0B9-DC49-9D75-A96C877C4A47}" destId="{E89A9BB9-8D97-B643-AD29-DF0C791D350D}" srcOrd="1" destOrd="0" parTransId="{BD1E27D6-C226-3642-AD65-5D27CA148CA2}" sibTransId="{9BB22752-6075-D444-BB91-55CFE50FCA27}"/>
    <dgm:cxn modelId="{8FB1AD5A-5C37-F246-950D-69B6B8AA0BA5}" srcId="{B66A80FB-F0B9-DC49-9D75-A96C877C4A47}" destId="{427E9033-2856-E141-9314-B1ED5711BE5A}" srcOrd="0" destOrd="0" parTransId="{E7DE884B-D355-AA46-892B-002187829FE2}" sibTransId="{52B368BB-0964-5A42-A4FA-8D84D3F9AD57}"/>
    <dgm:cxn modelId="{0E31DB68-9AE4-9748-B0B9-47B9B77D40E8}" type="presOf" srcId="{B66A80FB-F0B9-DC49-9D75-A96C877C4A47}" destId="{8F4CA867-B6CC-5846-A683-49C95095F0D7}" srcOrd="0" destOrd="0" presId="urn:microsoft.com/office/officeart/2005/8/layout/hierarchy3"/>
    <dgm:cxn modelId="{CCD9B37B-0080-BF4C-8D4E-C393D28119E7}" srcId="{0A4D86C3-70A0-7348-8489-96A863C45AFB}" destId="{4A836D47-0CF5-5F49-8D6F-A23C8CFDA75F}" srcOrd="2" destOrd="0" parTransId="{83DFABED-BC8C-084F-A5D4-1D69B783748A}" sibTransId="{7450E2F7-5B20-A346-A8D6-FAE60EEB8EF8}"/>
    <dgm:cxn modelId="{865F0295-FE9D-6D4A-A75A-4C360881D17A}" type="presOf" srcId="{4A836D47-0CF5-5F49-8D6F-A23C8CFDA75F}" destId="{16D723F1-BD16-D24A-9571-1142404DF996}" srcOrd="0" destOrd="0" presId="urn:microsoft.com/office/officeart/2005/8/layout/hierarchy3"/>
    <dgm:cxn modelId="{11F269A1-BA5B-BE4C-8DE4-930E8F7852AC}" type="presOf" srcId="{6DBEB7EF-C3A0-C245-A41B-C9F12E1C2AD9}" destId="{9903C0F5-C356-8142-9BED-88B961956E73}" srcOrd="0" destOrd="0" presId="urn:microsoft.com/office/officeart/2005/8/layout/hierarchy3"/>
    <dgm:cxn modelId="{9314C3B0-3FC7-F347-A314-36C2E4B1B17D}" type="presOf" srcId="{4A836D47-0CF5-5F49-8D6F-A23C8CFDA75F}" destId="{4A844016-46DD-974F-9D64-ABC513F078F5}" srcOrd="1" destOrd="0" presId="urn:microsoft.com/office/officeart/2005/8/layout/hierarchy3"/>
    <dgm:cxn modelId="{48CED5B6-C366-6C4C-877D-09848805E106}" type="presOf" srcId="{5B6878B7-E6FD-5F4E-B284-56DBBF00B112}" destId="{FD07C1DD-4A5C-B148-B937-FDED9260B5DB}" srcOrd="0" destOrd="0" presId="urn:microsoft.com/office/officeart/2005/8/layout/hierarchy3"/>
    <dgm:cxn modelId="{9B4D8FB8-2C0B-5B45-BD6D-6149D1841575}" srcId="{4A836D47-0CF5-5F49-8D6F-A23C8CFDA75F}" destId="{DCB081E2-5D49-0B4F-989A-6BF15073568B}" srcOrd="0" destOrd="0" parTransId="{0206ECC4-B7A2-9940-84C7-86C01F2A50E2}" sibTransId="{31A78484-C47A-8745-A3D8-85DF4E938CF1}"/>
    <dgm:cxn modelId="{8633ABBD-3C1B-E344-B6F4-EBF5A959762E}" type="presOf" srcId="{61029273-4226-F74F-B3FF-BF5213CC3A77}" destId="{3A6396D5-45C1-004A-AB30-015597662E98}" srcOrd="1" destOrd="0" presId="urn:microsoft.com/office/officeart/2005/8/layout/hierarchy3"/>
    <dgm:cxn modelId="{0C5796C9-BF6A-6C43-B64E-EB3113E52C92}" srcId="{0A4D86C3-70A0-7348-8489-96A863C45AFB}" destId="{61029273-4226-F74F-B3FF-BF5213CC3A77}" srcOrd="1" destOrd="0" parTransId="{7D071013-2A74-7D4C-8B14-DC53514A5217}" sibTransId="{5BB2BDB9-9F4A-974A-9502-F338066D74A3}"/>
    <dgm:cxn modelId="{9C60B6CF-959B-3340-97E3-8EBB09EFB3DD}" srcId="{4A836D47-0CF5-5F49-8D6F-A23C8CFDA75F}" destId="{6DBEB7EF-C3A0-C245-A41B-C9F12E1C2AD9}" srcOrd="1" destOrd="0" parTransId="{A8B12928-B60D-8F4A-896C-6723F650A2EC}" sibTransId="{2761A436-8E9B-5649-9082-B3700F87D964}"/>
    <dgm:cxn modelId="{F4586DD3-088F-044B-8540-008295197C2B}" type="presOf" srcId="{BD1E27D6-C226-3642-AD65-5D27CA148CA2}" destId="{DE6D1121-F305-3646-B4E9-88CFC02A0D92}" srcOrd="0" destOrd="0" presId="urn:microsoft.com/office/officeart/2005/8/layout/hierarchy3"/>
    <dgm:cxn modelId="{E0501BD8-5954-9242-BB93-29001E7F6811}" type="presOf" srcId="{E89A9BB9-8D97-B643-AD29-DF0C791D350D}" destId="{E0C04707-66A0-254B-8AF8-DAEE5A7ECB4D}" srcOrd="0" destOrd="0" presId="urn:microsoft.com/office/officeart/2005/8/layout/hierarchy3"/>
    <dgm:cxn modelId="{FCD8C8E0-5EB7-FA45-AECD-277E057CDFA5}" type="presOf" srcId="{A3816D42-7A07-CB40-8419-5260DC7F24C4}" destId="{6E636C1F-92BF-7B4D-9537-F58F82E2CECB}" srcOrd="0" destOrd="0" presId="urn:microsoft.com/office/officeart/2005/8/layout/hierarchy3"/>
    <dgm:cxn modelId="{AD746DE1-BA40-D54B-8B7D-A6CA28FC36F2}" type="presOf" srcId="{A8B12928-B60D-8F4A-896C-6723F650A2EC}" destId="{FB6BD444-02FA-EE40-A535-F0DAF3265C7B}" srcOrd="0" destOrd="0" presId="urn:microsoft.com/office/officeart/2005/8/layout/hierarchy3"/>
    <dgm:cxn modelId="{AA29ACF3-6132-CA44-A4BB-0B7D14FC3966}" type="presOf" srcId="{29E5863B-9A9E-6547-BA4A-F1C6501ED0A1}" destId="{9FD97377-023F-3F47-B60E-3D52963F5813}" srcOrd="0" destOrd="0" presId="urn:microsoft.com/office/officeart/2005/8/layout/hierarchy3"/>
    <dgm:cxn modelId="{14BA59F9-20C6-204D-9ECF-43179027CCD3}" type="presOf" srcId="{0206ECC4-B7A2-9940-84C7-86C01F2A50E2}" destId="{D7E70F76-DE46-8943-BF98-AC6F125A698A}" srcOrd="0" destOrd="0" presId="urn:microsoft.com/office/officeart/2005/8/layout/hierarchy3"/>
    <dgm:cxn modelId="{241C59FE-1B40-1145-BBFD-61F6B07E5DC0}" srcId="{0A4D86C3-70A0-7348-8489-96A863C45AFB}" destId="{B66A80FB-F0B9-DC49-9D75-A96C877C4A47}" srcOrd="0" destOrd="0" parTransId="{13DC9BB7-7A16-8840-BB2C-01CC3AFD0433}" sibTransId="{69771042-B724-C142-B286-6181404A98AC}"/>
    <dgm:cxn modelId="{0CBA5CFF-1765-2540-977F-751F3A9C23E8}" type="presOf" srcId="{0A4D86C3-70A0-7348-8489-96A863C45AFB}" destId="{381E80F1-207E-2A4D-A690-AE8A4DFE7377}" srcOrd="0" destOrd="0" presId="urn:microsoft.com/office/officeart/2005/8/layout/hierarchy3"/>
    <dgm:cxn modelId="{AF4C6305-A863-504D-B87F-4BA362DA6E5A}" type="presParOf" srcId="{381E80F1-207E-2A4D-A690-AE8A4DFE7377}" destId="{A749C24A-6169-E642-A3CE-47CBD96460D7}" srcOrd="0" destOrd="0" presId="urn:microsoft.com/office/officeart/2005/8/layout/hierarchy3"/>
    <dgm:cxn modelId="{B014C887-4E87-3C40-AE93-67EF47EAB9DC}" type="presParOf" srcId="{A749C24A-6169-E642-A3CE-47CBD96460D7}" destId="{BAC459FF-A1E5-4F45-9F13-237377F78902}" srcOrd="0" destOrd="0" presId="urn:microsoft.com/office/officeart/2005/8/layout/hierarchy3"/>
    <dgm:cxn modelId="{D0B29E35-3D28-A648-B0E1-DB1A28CFC069}" type="presParOf" srcId="{BAC459FF-A1E5-4F45-9F13-237377F78902}" destId="{8F4CA867-B6CC-5846-A683-49C95095F0D7}" srcOrd="0" destOrd="0" presId="urn:microsoft.com/office/officeart/2005/8/layout/hierarchy3"/>
    <dgm:cxn modelId="{82DE5867-8AE9-A64E-9CD4-1889AA130926}" type="presParOf" srcId="{BAC459FF-A1E5-4F45-9F13-237377F78902}" destId="{FA17FE9A-A5C4-874B-A5D2-9E817F7E9457}" srcOrd="1" destOrd="0" presId="urn:microsoft.com/office/officeart/2005/8/layout/hierarchy3"/>
    <dgm:cxn modelId="{CF279369-E27E-7844-9D2C-3AC990260B2A}" type="presParOf" srcId="{A749C24A-6169-E642-A3CE-47CBD96460D7}" destId="{5B26BBE2-744B-FC41-8CE3-FE21E3B6DDD3}" srcOrd="1" destOrd="0" presId="urn:microsoft.com/office/officeart/2005/8/layout/hierarchy3"/>
    <dgm:cxn modelId="{1FE4C97A-61F7-8D47-A2FA-5DB618CA4C49}" type="presParOf" srcId="{5B26BBE2-744B-FC41-8CE3-FE21E3B6DDD3}" destId="{E6E681C5-5CA1-EC48-81D7-3189EA056389}" srcOrd="0" destOrd="0" presId="urn:microsoft.com/office/officeart/2005/8/layout/hierarchy3"/>
    <dgm:cxn modelId="{9E187CB0-A13E-DB4A-8E09-3F8C7BAEDC9B}" type="presParOf" srcId="{5B26BBE2-744B-FC41-8CE3-FE21E3B6DDD3}" destId="{75D2054D-AF88-024B-966E-257C96C87CB4}" srcOrd="1" destOrd="0" presId="urn:microsoft.com/office/officeart/2005/8/layout/hierarchy3"/>
    <dgm:cxn modelId="{7F21762A-86BE-A546-B3C1-B3E4DC97AE04}" type="presParOf" srcId="{5B26BBE2-744B-FC41-8CE3-FE21E3B6DDD3}" destId="{DE6D1121-F305-3646-B4E9-88CFC02A0D92}" srcOrd="2" destOrd="0" presId="urn:microsoft.com/office/officeart/2005/8/layout/hierarchy3"/>
    <dgm:cxn modelId="{96A8799F-EC9C-8046-B1A0-4FC771DC70D7}" type="presParOf" srcId="{5B26BBE2-744B-FC41-8CE3-FE21E3B6DDD3}" destId="{E0C04707-66A0-254B-8AF8-DAEE5A7ECB4D}" srcOrd="3" destOrd="0" presId="urn:microsoft.com/office/officeart/2005/8/layout/hierarchy3"/>
    <dgm:cxn modelId="{E604BD9B-EC7F-F84A-A795-C5C965F3B19A}" type="presParOf" srcId="{381E80F1-207E-2A4D-A690-AE8A4DFE7377}" destId="{00EEAD7A-A055-4841-A547-1A65C906E4C0}" srcOrd="1" destOrd="0" presId="urn:microsoft.com/office/officeart/2005/8/layout/hierarchy3"/>
    <dgm:cxn modelId="{5ED6ACD5-D59A-CD45-A4CC-73C06C3F7FED}" type="presParOf" srcId="{00EEAD7A-A055-4841-A547-1A65C906E4C0}" destId="{286ED6B7-3942-B946-B227-0662170A9476}" srcOrd="0" destOrd="0" presId="urn:microsoft.com/office/officeart/2005/8/layout/hierarchy3"/>
    <dgm:cxn modelId="{9954A1E9-84B7-CF47-881D-80DCD3BD0D56}" type="presParOf" srcId="{286ED6B7-3942-B946-B227-0662170A9476}" destId="{31A22ACB-6DE4-7F4D-869B-7A1C15764822}" srcOrd="0" destOrd="0" presId="urn:microsoft.com/office/officeart/2005/8/layout/hierarchy3"/>
    <dgm:cxn modelId="{E82CFE89-83E8-6149-948A-90F70C4E17FD}" type="presParOf" srcId="{286ED6B7-3942-B946-B227-0662170A9476}" destId="{3A6396D5-45C1-004A-AB30-015597662E98}" srcOrd="1" destOrd="0" presId="urn:microsoft.com/office/officeart/2005/8/layout/hierarchy3"/>
    <dgm:cxn modelId="{422A7368-0E17-674F-9835-802A97252560}" type="presParOf" srcId="{00EEAD7A-A055-4841-A547-1A65C906E4C0}" destId="{C956B721-F513-504A-94BA-EBC2C18C4260}" srcOrd="1" destOrd="0" presId="urn:microsoft.com/office/officeart/2005/8/layout/hierarchy3"/>
    <dgm:cxn modelId="{ADE06E6B-A059-3B41-8149-086A4F18F48A}" type="presParOf" srcId="{C956B721-F513-504A-94BA-EBC2C18C4260}" destId="{9FD97377-023F-3F47-B60E-3D52963F5813}" srcOrd="0" destOrd="0" presId="urn:microsoft.com/office/officeart/2005/8/layout/hierarchy3"/>
    <dgm:cxn modelId="{BED5A23B-1846-944E-9968-CA31B1C97463}" type="presParOf" srcId="{C956B721-F513-504A-94BA-EBC2C18C4260}" destId="{FD07C1DD-4A5C-B148-B937-FDED9260B5DB}" srcOrd="1" destOrd="0" presId="urn:microsoft.com/office/officeart/2005/8/layout/hierarchy3"/>
    <dgm:cxn modelId="{213E3C44-8435-7545-BCC1-33090E32B322}" type="presParOf" srcId="{C956B721-F513-504A-94BA-EBC2C18C4260}" destId="{6E636C1F-92BF-7B4D-9537-F58F82E2CECB}" srcOrd="2" destOrd="0" presId="urn:microsoft.com/office/officeart/2005/8/layout/hierarchy3"/>
    <dgm:cxn modelId="{1511BF9B-E651-984E-B4C7-4FB47FF156A2}" type="presParOf" srcId="{C956B721-F513-504A-94BA-EBC2C18C4260}" destId="{7D8BB7ED-C3B0-8F43-BD10-90B9109AD417}" srcOrd="3" destOrd="0" presId="urn:microsoft.com/office/officeart/2005/8/layout/hierarchy3"/>
    <dgm:cxn modelId="{E2D52F56-016F-1F4B-992C-95B0A25A2121}" type="presParOf" srcId="{381E80F1-207E-2A4D-A690-AE8A4DFE7377}" destId="{843DE7CF-5278-534B-B02C-999C50A04675}" srcOrd="2" destOrd="0" presId="urn:microsoft.com/office/officeart/2005/8/layout/hierarchy3"/>
    <dgm:cxn modelId="{D861D28A-11EF-0F4A-8DE7-7A5001FA1F3E}" type="presParOf" srcId="{843DE7CF-5278-534B-B02C-999C50A04675}" destId="{F3510199-D00B-604F-935A-B157B9403BA6}" srcOrd="0" destOrd="0" presId="urn:microsoft.com/office/officeart/2005/8/layout/hierarchy3"/>
    <dgm:cxn modelId="{E16EB9F5-B434-9F4F-838F-1894905BABF7}" type="presParOf" srcId="{F3510199-D00B-604F-935A-B157B9403BA6}" destId="{16D723F1-BD16-D24A-9571-1142404DF996}" srcOrd="0" destOrd="0" presId="urn:microsoft.com/office/officeart/2005/8/layout/hierarchy3"/>
    <dgm:cxn modelId="{89F8882C-CD3F-F041-8164-93C19117D47B}" type="presParOf" srcId="{F3510199-D00B-604F-935A-B157B9403BA6}" destId="{4A844016-46DD-974F-9D64-ABC513F078F5}" srcOrd="1" destOrd="0" presId="urn:microsoft.com/office/officeart/2005/8/layout/hierarchy3"/>
    <dgm:cxn modelId="{B788412A-BFA3-5C41-8B76-0CFDCE8F2348}" type="presParOf" srcId="{843DE7CF-5278-534B-B02C-999C50A04675}" destId="{66FD2497-0747-2B47-A9A4-37DCD427BFD2}" srcOrd="1" destOrd="0" presId="urn:microsoft.com/office/officeart/2005/8/layout/hierarchy3"/>
    <dgm:cxn modelId="{47CBE513-20F0-DC45-A7A5-2BAFBFF43766}" type="presParOf" srcId="{66FD2497-0747-2B47-A9A4-37DCD427BFD2}" destId="{D7E70F76-DE46-8943-BF98-AC6F125A698A}" srcOrd="0" destOrd="0" presId="urn:microsoft.com/office/officeart/2005/8/layout/hierarchy3"/>
    <dgm:cxn modelId="{D1FEE0A0-DDD7-4648-9858-1F59D25DA2E7}" type="presParOf" srcId="{66FD2497-0747-2B47-A9A4-37DCD427BFD2}" destId="{5AFD9137-91DF-C443-B5D3-FB410C184172}" srcOrd="1" destOrd="0" presId="urn:microsoft.com/office/officeart/2005/8/layout/hierarchy3"/>
    <dgm:cxn modelId="{1D1A2134-0FEB-134E-BDA0-65FEDA2A9AFC}" type="presParOf" srcId="{66FD2497-0747-2B47-A9A4-37DCD427BFD2}" destId="{FB6BD444-02FA-EE40-A535-F0DAF3265C7B}" srcOrd="2" destOrd="0" presId="urn:microsoft.com/office/officeart/2005/8/layout/hierarchy3"/>
    <dgm:cxn modelId="{15A2D8FC-687A-AA45-83BF-C571C08EAB7B}" type="presParOf" srcId="{66FD2497-0747-2B47-A9A4-37DCD427BFD2}" destId="{9903C0F5-C356-8142-9BED-88B961956E73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0A1676C6-3161-C649-A535-8036B14E2865}" type="doc">
      <dgm:prSet loTypeId="urn:microsoft.com/office/officeart/2005/8/layout/bProcess4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4FE0EAF2-A62C-A247-86B4-E8EE26585947}">
      <dgm:prSet phldrT="[文本]"/>
      <dgm:spPr/>
      <dgm:t>
        <a:bodyPr/>
        <a:lstStyle/>
        <a:p>
          <a:r>
            <a:rPr lang="zh-CN" altLang="en-US" dirty="0"/>
            <a:t>流程</a:t>
          </a:r>
        </a:p>
      </dgm:t>
    </dgm:pt>
    <dgm:pt modelId="{905B1CAC-D195-0C46-AE6C-179D984BC2D5}" type="parTrans" cxnId="{73FB930C-8A84-E94D-AE4F-353F6563BAFA}">
      <dgm:prSet/>
      <dgm:spPr/>
      <dgm:t>
        <a:bodyPr/>
        <a:lstStyle/>
        <a:p>
          <a:endParaRPr lang="zh-CN" altLang="en-US"/>
        </a:p>
      </dgm:t>
    </dgm:pt>
    <dgm:pt modelId="{EDFF847D-E778-CE45-91BA-2D143244288A}" type="sibTrans" cxnId="{73FB930C-8A84-E94D-AE4F-353F6563BAFA}">
      <dgm:prSet/>
      <dgm:spPr/>
      <dgm:t>
        <a:bodyPr/>
        <a:lstStyle/>
        <a:p>
          <a:endParaRPr lang="zh-CN" altLang="en-US"/>
        </a:p>
      </dgm:t>
    </dgm:pt>
    <dgm:pt modelId="{BBCC18EB-A227-5A4F-8DAF-B7948C22D264}">
      <dgm:prSet phldrT="[文本]"/>
      <dgm:spPr/>
      <dgm:t>
        <a:bodyPr/>
        <a:lstStyle/>
        <a:p>
          <a:r>
            <a:rPr lang="zh-CN" altLang="en-US" dirty="0"/>
            <a:t>蛇形</a:t>
          </a:r>
        </a:p>
      </dgm:t>
    </dgm:pt>
    <dgm:pt modelId="{1AAC5B3C-029F-8940-934C-2A4EBFC6793C}" type="parTrans" cxnId="{CB1E7469-5D72-D546-9DC7-DEBFF751982E}">
      <dgm:prSet/>
      <dgm:spPr/>
      <dgm:t>
        <a:bodyPr/>
        <a:lstStyle/>
        <a:p>
          <a:endParaRPr lang="zh-CN" altLang="en-US"/>
        </a:p>
      </dgm:t>
    </dgm:pt>
    <dgm:pt modelId="{9C13471E-4106-E741-8F04-E5970A9E7A95}" type="sibTrans" cxnId="{CB1E7469-5D72-D546-9DC7-DEBFF751982E}">
      <dgm:prSet/>
      <dgm:spPr/>
      <dgm:t>
        <a:bodyPr/>
        <a:lstStyle/>
        <a:p>
          <a:endParaRPr lang="zh-CN" altLang="en-US"/>
        </a:p>
      </dgm:t>
    </dgm:pt>
    <dgm:pt modelId="{E23615B1-8CCF-1C49-8450-411D6F772F17}">
      <dgm:prSet phldrT="[文本]" phldr="1"/>
      <dgm:spPr/>
      <dgm:t>
        <a:bodyPr/>
        <a:lstStyle/>
        <a:p>
          <a:endParaRPr lang="zh-CN" altLang="en-US"/>
        </a:p>
      </dgm:t>
    </dgm:pt>
    <dgm:pt modelId="{1AC6F74E-226D-6648-8B05-E1BE725554C5}" type="parTrans" cxnId="{7CC98600-8A73-F047-A30B-A87325FD6CD4}">
      <dgm:prSet/>
      <dgm:spPr/>
      <dgm:t>
        <a:bodyPr/>
        <a:lstStyle/>
        <a:p>
          <a:endParaRPr lang="zh-CN" altLang="en-US"/>
        </a:p>
      </dgm:t>
    </dgm:pt>
    <dgm:pt modelId="{DC287469-0A5B-124C-9206-A82D13E61F5D}" type="sibTrans" cxnId="{7CC98600-8A73-F047-A30B-A87325FD6CD4}">
      <dgm:prSet/>
      <dgm:spPr/>
      <dgm:t>
        <a:bodyPr/>
        <a:lstStyle/>
        <a:p>
          <a:endParaRPr lang="zh-CN" altLang="en-US"/>
        </a:p>
      </dgm:t>
    </dgm:pt>
    <dgm:pt modelId="{B8F9D36E-9102-6047-A06D-33ACB3EB6276}">
      <dgm:prSet phldrT="[文本]" phldr="1"/>
      <dgm:spPr/>
      <dgm:t>
        <a:bodyPr/>
        <a:lstStyle/>
        <a:p>
          <a:endParaRPr lang="zh-CN" altLang="en-US"/>
        </a:p>
      </dgm:t>
    </dgm:pt>
    <dgm:pt modelId="{DE189EFB-ED60-694D-A614-914B956E99CE}" type="parTrans" cxnId="{7B24933E-2C5A-8043-B209-976C12519B40}">
      <dgm:prSet/>
      <dgm:spPr/>
      <dgm:t>
        <a:bodyPr/>
        <a:lstStyle/>
        <a:p>
          <a:endParaRPr lang="zh-CN" altLang="en-US"/>
        </a:p>
      </dgm:t>
    </dgm:pt>
    <dgm:pt modelId="{DB36B5B2-1F1D-B54F-B44F-F01E9C8BA4CC}" type="sibTrans" cxnId="{7B24933E-2C5A-8043-B209-976C12519B40}">
      <dgm:prSet/>
      <dgm:spPr/>
      <dgm:t>
        <a:bodyPr/>
        <a:lstStyle/>
        <a:p>
          <a:endParaRPr lang="zh-CN" altLang="en-US"/>
        </a:p>
      </dgm:t>
    </dgm:pt>
    <dgm:pt modelId="{58ACBDFE-DCA2-9144-A84F-1A96A0555275}">
      <dgm:prSet phldrT="[文本]" phldr="1"/>
      <dgm:spPr/>
      <dgm:t>
        <a:bodyPr/>
        <a:lstStyle/>
        <a:p>
          <a:endParaRPr lang="zh-CN" altLang="en-US"/>
        </a:p>
      </dgm:t>
    </dgm:pt>
    <dgm:pt modelId="{B16A58A1-2BDF-8440-B6AD-6FFE0DB39AD5}" type="parTrans" cxnId="{B47ED2C7-1D33-DB43-8526-8C0B8617C541}">
      <dgm:prSet/>
      <dgm:spPr/>
      <dgm:t>
        <a:bodyPr/>
        <a:lstStyle/>
        <a:p>
          <a:endParaRPr lang="zh-CN" altLang="en-US"/>
        </a:p>
      </dgm:t>
    </dgm:pt>
    <dgm:pt modelId="{64ECD978-A6E7-6F49-B15E-F4ACA1541DC5}" type="sibTrans" cxnId="{B47ED2C7-1D33-DB43-8526-8C0B8617C541}">
      <dgm:prSet/>
      <dgm:spPr/>
      <dgm:t>
        <a:bodyPr/>
        <a:lstStyle/>
        <a:p>
          <a:endParaRPr lang="zh-CN" altLang="en-US"/>
        </a:p>
      </dgm:t>
    </dgm:pt>
    <dgm:pt modelId="{B1BA7A7E-D998-EA4A-BCA5-B835EF543340}">
      <dgm:prSet phldrT="[文本]" phldr="1"/>
      <dgm:spPr/>
      <dgm:t>
        <a:bodyPr/>
        <a:lstStyle/>
        <a:p>
          <a:endParaRPr lang="zh-CN" altLang="en-US"/>
        </a:p>
      </dgm:t>
    </dgm:pt>
    <dgm:pt modelId="{50711ABD-F4FE-BA4E-A8DF-6A0E90874AE2}" type="parTrans" cxnId="{C951DC94-B8DC-3241-A83E-9B405079351D}">
      <dgm:prSet/>
      <dgm:spPr/>
      <dgm:t>
        <a:bodyPr/>
        <a:lstStyle/>
        <a:p>
          <a:endParaRPr lang="zh-CN" altLang="en-US"/>
        </a:p>
      </dgm:t>
    </dgm:pt>
    <dgm:pt modelId="{BD640167-E2B6-FA4C-A920-9F2BCA30685B}" type="sibTrans" cxnId="{C951DC94-B8DC-3241-A83E-9B405079351D}">
      <dgm:prSet/>
      <dgm:spPr/>
      <dgm:t>
        <a:bodyPr/>
        <a:lstStyle/>
        <a:p>
          <a:endParaRPr lang="zh-CN" altLang="en-US"/>
        </a:p>
      </dgm:t>
    </dgm:pt>
    <dgm:pt modelId="{2E67EA7D-AC6E-7C4D-A5B3-15F83F08DA80}">
      <dgm:prSet phldrT="[文本]" phldr="1"/>
      <dgm:spPr/>
      <dgm:t>
        <a:bodyPr/>
        <a:lstStyle/>
        <a:p>
          <a:endParaRPr lang="zh-CN" altLang="en-US"/>
        </a:p>
      </dgm:t>
    </dgm:pt>
    <dgm:pt modelId="{38AC9716-C51E-534D-A54D-0D3565400CC0}" type="parTrans" cxnId="{9DDD5FC4-5198-0D46-86F8-7E2DF863F3D7}">
      <dgm:prSet/>
      <dgm:spPr/>
      <dgm:t>
        <a:bodyPr/>
        <a:lstStyle/>
        <a:p>
          <a:endParaRPr lang="zh-CN" altLang="en-US"/>
        </a:p>
      </dgm:t>
    </dgm:pt>
    <dgm:pt modelId="{7BCDBEFD-4347-FF4B-AC60-7D1D3910A836}" type="sibTrans" cxnId="{9DDD5FC4-5198-0D46-86F8-7E2DF863F3D7}">
      <dgm:prSet/>
      <dgm:spPr/>
      <dgm:t>
        <a:bodyPr/>
        <a:lstStyle/>
        <a:p>
          <a:endParaRPr lang="zh-CN" altLang="en-US"/>
        </a:p>
      </dgm:t>
    </dgm:pt>
    <dgm:pt modelId="{2101CA6B-AB15-8C48-9581-1B5C4F1B1F47}">
      <dgm:prSet phldrT="[文本]" phldr="1"/>
      <dgm:spPr/>
      <dgm:t>
        <a:bodyPr/>
        <a:lstStyle/>
        <a:p>
          <a:endParaRPr lang="zh-CN" altLang="en-US" dirty="0"/>
        </a:p>
      </dgm:t>
    </dgm:pt>
    <dgm:pt modelId="{DFDEF2DD-F85B-3341-B295-FC9F7B18D810}" type="parTrans" cxnId="{224692FA-B4D1-A945-981D-150444F92AE2}">
      <dgm:prSet/>
      <dgm:spPr/>
      <dgm:t>
        <a:bodyPr/>
        <a:lstStyle/>
        <a:p>
          <a:endParaRPr lang="zh-CN" altLang="en-US"/>
        </a:p>
      </dgm:t>
    </dgm:pt>
    <dgm:pt modelId="{41A354BB-DFAA-A64D-8A1A-7AB80C26FAB1}" type="sibTrans" cxnId="{224692FA-B4D1-A945-981D-150444F92AE2}">
      <dgm:prSet/>
      <dgm:spPr/>
      <dgm:t>
        <a:bodyPr/>
        <a:lstStyle/>
        <a:p>
          <a:endParaRPr lang="zh-CN" altLang="en-US"/>
        </a:p>
      </dgm:t>
    </dgm:pt>
    <dgm:pt modelId="{FEBD5A72-D3B0-A141-8055-00A1BC875AA7}">
      <dgm:prSet phldrT="[文本]" phldr="1"/>
      <dgm:spPr/>
      <dgm:t>
        <a:bodyPr/>
        <a:lstStyle/>
        <a:p>
          <a:endParaRPr lang="zh-CN" altLang="en-US"/>
        </a:p>
      </dgm:t>
    </dgm:pt>
    <dgm:pt modelId="{56ECBA4F-D76F-834B-8F53-4C746832A609}" type="parTrans" cxnId="{B93B1E65-0E9C-4240-B33F-60E6B0FA1CCA}">
      <dgm:prSet/>
      <dgm:spPr/>
      <dgm:t>
        <a:bodyPr/>
        <a:lstStyle/>
        <a:p>
          <a:endParaRPr lang="zh-CN" altLang="en-US"/>
        </a:p>
      </dgm:t>
    </dgm:pt>
    <dgm:pt modelId="{A5935561-CC0F-BB4E-8A32-4366B5710D2E}" type="sibTrans" cxnId="{B93B1E65-0E9C-4240-B33F-60E6B0FA1CCA}">
      <dgm:prSet/>
      <dgm:spPr/>
      <dgm:t>
        <a:bodyPr/>
        <a:lstStyle/>
        <a:p>
          <a:endParaRPr lang="zh-CN" altLang="en-US"/>
        </a:p>
      </dgm:t>
    </dgm:pt>
    <dgm:pt modelId="{2C6BEFC5-C1DB-7043-A980-17CAFB23C5B2}" type="pres">
      <dgm:prSet presAssocID="{0A1676C6-3161-C649-A535-8036B14E2865}" presName="Name0" presStyleCnt="0">
        <dgm:presLayoutVars>
          <dgm:dir/>
          <dgm:resizeHandles/>
        </dgm:presLayoutVars>
      </dgm:prSet>
      <dgm:spPr/>
    </dgm:pt>
    <dgm:pt modelId="{FC9DD86A-D04B-0749-AB20-82914665C92D}" type="pres">
      <dgm:prSet presAssocID="{4FE0EAF2-A62C-A247-86B4-E8EE26585947}" presName="compNode" presStyleCnt="0"/>
      <dgm:spPr/>
    </dgm:pt>
    <dgm:pt modelId="{1862D8B3-A61A-214A-B94C-72EA76A0E0FE}" type="pres">
      <dgm:prSet presAssocID="{4FE0EAF2-A62C-A247-86B4-E8EE26585947}" presName="dummyConnPt" presStyleCnt="0"/>
      <dgm:spPr/>
    </dgm:pt>
    <dgm:pt modelId="{A05EA417-E366-7F4B-BBDA-C059EEC4B8A7}" type="pres">
      <dgm:prSet presAssocID="{4FE0EAF2-A62C-A247-86B4-E8EE26585947}" presName="node" presStyleLbl="node1" presStyleIdx="0" presStyleCnt="9">
        <dgm:presLayoutVars>
          <dgm:bulletEnabled val="1"/>
        </dgm:presLayoutVars>
      </dgm:prSet>
      <dgm:spPr/>
    </dgm:pt>
    <dgm:pt modelId="{74E52E7E-C631-0C4D-9163-31DC590ACD56}" type="pres">
      <dgm:prSet presAssocID="{EDFF847D-E778-CE45-91BA-2D143244288A}" presName="sibTrans" presStyleLbl="bgSibTrans2D1" presStyleIdx="0" presStyleCnt="8"/>
      <dgm:spPr/>
    </dgm:pt>
    <dgm:pt modelId="{B444C248-635E-024D-BD05-75B476491C1C}" type="pres">
      <dgm:prSet presAssocID="{BBCC18EB-A227-5A4F-8DAF-B7948C22D264}" presName="compNode" presStyleCnt="0"/>
      <dgm:spPr/>
    </dgm:pt>
    <dgm:pt modelId="{19C858D9-980A-EA4D-B28F-2FD7FFCB1F51}" type="pres">
      <dgm:prSet presAssocID="{BBCC18EB-A227-5A4F-8DAF-B7948C22D264}" presName="dummyConnPt" presStyleCnt="0"/>
      <dgm:spPr/>
    </dgm:pt>
    <dgm:pt modelId="{4E561FDD-1AAA-2444-A094-D03153A6AF23}" type="pres">
      <dgm:prSet presAssocID="{BBCC18EB-A227-5A4F-8DAF-B7948C22D264}" presName="node" presStyleLbl="node1" presStyleIdx="1" presStyleCnt="9">
        <dgm:presLayoutVars>
          <dgm:bulletEnabled val="1"/>
        </dgm:presLayoutVars>
      </dgm:prSet>
      <dgm:spPr/>
    </dgm:pt>
    <dgm:pt modelId="{EB4EE627-D6B1-F846-9221-FB6B71382778}" type="pres">
      <dgm:prSet presAssocID="{9C13471E-4106-E741-8F04-E5970A9E7A95}" presName="sibTrans" presStyleLbl="bgSibTrans2D1" presStyleIdx="1" presStyleCnt="8"/>
      <dgm:spPr/>
    </dgm:pt>
    <dgm:pt modelId="{FEFFF045-0DD6-EE40-B638-223A9B76587C}" type="pres">
      <dgm:prSet presAssocID="{E23615B1-8CCF-1C49-8450-411D6F772F17}" presName="compNode" presStyleCnt="0"/>
      <dgm:spPr/>
    </dgm:pt>
    <dgm:pt modelId="{7E97AB31-B0C2-974B-973A-A6B296EE2701}" type="pres">
      <dgm:prSet presAssocID="{E23615B1-8CCF-1C49-8450-411D6F772F17}" presName="dummyConnPt" presStyleCnt="0"/>
      <dgm:spPr/>
    </dgm:pt>
    <dgm:pt modelId="{332DD8DE-D790-0949-972B-131E367F0C11}" type="pres">
      <dgm:prSet presAssocID="{E23615B1-8CCF-1C49-8450-411D6F772F17}" presName="node" presStyleLbl="node1" presStyleIdx="2" presStyleCnt="9">
        <dgm:presLayoutVars>
          <dgm:bulletEnabled val="1"/>
        </dgm:presLayoutVars>
      </dgm:prSet>
      <dgm:spPr/>
    </dgm:pt>
    <dgm:pt modelId="{D05CDB44-FDDB-4441-8409-4D7E7AE09F0F}" type="pres">
      <dgm:prSet presAssocID="{DC287469-0A5B-124C-9206-A82D13E61F5D}" presName="sibTrans" presStyleLbl="bgSibTrans2D1" presStyleIdx="2" presStyleCnt="8"/>
      <dgm:spPr/>
    </dgm:pt>
    <dgm:pt modelId="{F60244F6-83A3-5042-AC88-0C0F84CD2D54}" type="pres">
      <dgm:prSet presAssocID="{B8F9D36E-9102-6047-A06D-33ACB3EB6276}" presName="compNode" presStyleCnt="0"/>
      <dgm:spPr/>
    </dgm:pt>
    <dgm:pt modelId="{070DD389-E8AF-D744-B93B-52076FF71442}" type="pres">
      <dgm:prSet presAssocID="{B8F9D36E-9102-6047-A06D-33ACB3EB6276}" presName="dummyConnPt" presStyleCnt="0"/>
      <dgm:spPr/>
    </dgm:pt>
    <dgm:pt modelId="{1D730B6C-9294-284D-AE43-C7B2DCC4A024}" type="pres">
      <dgm:prSet presAssocID="{B8F9D36E-9102-6047-A06D-33ACB3EB6276}" presName="node" presStyleLbl="node1" presStyleIdx="3" presStyleCnt="9">
        <dgm:presLayoutVars>
          <dgm:bulletEnabled val="1"/>
        </dgm:presLayoutVars>
      </dgm:prSet>
      <dgm:spPr/>
    </dgm:pt>
    <dgm:pt modelId="{8764CCFA-7DD6-1F4A-9268-5AA06E4FEF0B}" type="pres">
      <dgm:prSet presAssocID="{DB36B5B2-1F1D-B54F-B44F-F01E9C8BA4CC}" presName="sibTrans" presStyleLbl="bgSibTrans2D1" presStyleIdx="3" presStyleCnt="8"/>
      <dgm:spPr/>
    </dgm:pt>
    <dgm:pt modelId="{06C10FE2-2B4E-9A45-B2A5-6C3785E517B6}" type="pres">
      <dgm:prSet presAssocID="{58ACBDFE-DCA2-9144-A84F-1A96A0555275}" presName="compNode" presStyleCnt="0"/>
      <dgm:spPr/>
    </dgm:pt>
    <dgm:pt modelId="{0DE7F468-F1D4-9340-A2E3-765AD36D39B2}" type="pres">
      <dgm:prSet presAssocID="{58ACBDFE-DCA2-9144-A84F-1A96A0555275}" presName="dummyConnPt" presStyleCnt="0"/>
      <dgm:spPr/>
    </dgm:pt>
    <dgm:pt modelId="{3BCD3D19-D015-8E40-AF06-6C47313A5603}" type="pres">
      <dgm:prSet presAssocID="{58ACBDFE-DCA2-9144-A84F-1A96A0555275}" presName="node" presStyleLbl="node1" presStyleIdx="4" presStyleCnt="9">
        <dgm:presLayoutVars>
          <dgm:bulletEnabled val="1"/>
        </dgm:presLayoutVars>
      </dgm:prSet>
      <dgm:spPr/>
    </dgm:pt>
    <dgm:pt modelId="{C3D2E6AE-9A59-894E-87B8-6B4EA0D7B3F8}" type="pres">
      <dgm:prSet presAssocID="{64ECD978-A6E7-6F49-B15E-F4ACA1541DC5}" presName="sibTrans" presStyleLbl="bgSibTrans2D1" presStyleIdx="4" presStyleCnt="8"/>
      <dgm:spPr/>
    </dgm:pt>
    <dgm:pt modelId="{C9B992B0-5337-AF44-8D77-54423187547C}" type="pres">
      <dgm:prSet presAssocID="{B1BA7A7E-D998-EA4A-BCA5-B835EF543340}" presName="compNode" presStyleCnt="0"/>
      <dgm:spPr/>
    </dgm:pt>
    <dgm:pt modelId="{270142A7-9077-2343-87F4-930BC7A8992A}" type="pres">
      <dgm:prSet presAssocID="{B1BA7A7E-D998-EA4A-BCA5-B835EF543340}" presName="dummyConnPt" presStyleCnt="0"/>
      <dgm:spPr/>
    </dgm:pt>
    <dgm:pt modelId="{2B40E61C-B0B4-9941-A939-AE58805AD632}" type="pres">
      <dgm:prSet presAssocID="{B1BA7A7E-D998-EA4A-BCA5-B835EF543340}" presName="node" presStyleLbl="node1" presStyleIdx="5" presStyleCnt="9">
        <dgm:presLayoutVars>
          <dgm:bulletEnabled val="1"/>
        </dgm:presLayoutVars>
      </dgm:prSet>
      <dgm:spPr/>
    </dgm:pt>
    <dgm:pt modelId="{6120CBDB-1BA5-F94F-B7CB-5843CDF6F5BE}" type="pres">
      <dgm:prSet presAssocID="{BD640167-E2B6-FA4C-A920-9F2BCA30685B}" presName="sibTrans" presStyleLbl="bgSibTrans2D1" presStyleIdx="5" presStyleCnt="8"/>
      <dgm:spPr/>
    </dgm:pt>
    <dgm:pt modelId="{E1A91E35-AA06-A041-988D-C45B099DAFBD}" type="pres">
      <dgm:prSet presAssocID="{2E67EA7D-AC6E-7C4D-A5B3-15F83F08DA80}" presName="compNode" presStyleCnt="0"/>
      <dgm:spPr/>
    </dgm:pt>
    <dgm:pt modelId="{6A476805-BA60-D74C-8BA2-8A1EE69BEEBE}" type="pres">
      <dgm:prSet presAssocID="{2E67EA7D-AC6E-7C4D-A5B3-15F83F08DA80}" presName="dummyConnPt" presStyleCnt="0"/>
      <dgm:spPr/>
    </dgm:pt>
    <dgm:pt modelId="{A74646FC-3436-5B42-8724-DA28D4669911}" type="pres">
      <dgm:prSet presAssocID="{2E67EA7D-AC6E-7C4D-A5B3-15F83F08DA80}" presName="node" presStyleLbl="node1" presStyleIdx="6" presStyleCnt="9">
        <dgm:presLayoutVars>
          <dgm:bulletEnabled val="1"/>
        </dgm:presLayoutVars>
      </dgm:prSet>
      <dgm:spPr/>
    </dgm:pt>
    <dgm:pt modelId="{7FC98347-F069-5D40-9C2F-72B1907CF654}" type="pres">
      <dgm:prSet presAssocID="{7BCDBEFD-4347-FF4B-AC60-7D1D3910A836}" presName="sibTrans" presStyleLbl="bgSibTrans2D1" presStyleIdx="6" presStyleCnt="8"/>
      <dgm:spPr/>
    </dgm:pt>
    <dgm:pt modelId="{BA0F218B-D248-3547-9DDA-C242CAE9E8BB}" type="pres">
      <dgm:prSet presAssocID="{2101CA6B-AB15-8C48-9581-1B5C4F1B1F47}" presName="compNode" presStyleCnt="0"/>
      <dgm:spPr/>
    </dgm:pt>
    <dgm:pt modelId="{5C34ED83-1C55-8243-86C0-1F8100DC8F0F}" type="pres">
      <dgm:prSet presAssocID="{2101CA6B-AB15-8C48-9581-1B5C4F1B1F47}" presName="dummyConnPt" presStyleCnt="0"/>
      <dgm:spPr/>
    </dgm:pt>
    <dgm:pt modelId="{0DA0CC5C-510E-F44C-ACB4-FD1704D8C23E}" type="pres">
      <dgm:prSet presAssocID="{2101CA6B-AB15-8C48-9581-1B5C4F1B1F47}" presName="node" presStyleLbl="node1" presStyleIdx="7" presStyleCnt="9">
        <dgm:presLayoutVars>
          <dgm:bulletEnabled val="1"/>
        </dgm:presLayoutVars>
      </dgm:prSet>
      <dgm:spPr/>
    </dgm:pt>
    <dgm:pt modelId="{451C6F5A-B98C-114F-AFA9-F7C1F8F869F4}" type="pres">
      <dgm:prSet presAssocID="{41A354BB-DFAA-A64D-8A1A-7AB80C26FAB1}" presName="sibTrans" presStyleLbl="bgSibTrans2D1" presStyleIdx="7" presStyleCnt="8"/>
      <dgm:spPr/>
    </dgm:pt>
    <dgm:pt modelId="{1FE57FE3-9C96-7F47-B2C1-CA54E4D919A6}" type="pres">
      <dgm:prSet presAssocID="{FEBD5A72-D3B0-A141-8055-00A1BC875AA7}" presName="compNode" presStyleCnt="0"/>
      <dgm:spPr/>
    </dgm:pt>
    <dgm:pt modelId="{5C25D733-4DA4-1F4E-A78B-878151F9850A}" type="pres">
      <dgm:prSet presAssocID="{FEBD5A72-D3B0-A141-8055-00A1BC875AA7}" presName="dummyConnPt" presStyleCnt="0"/>
      <dgm:spPr/>
    </dgm:pt>
    <dgm:pt modelId="{6981CC9D-34D0-B846-93D6-AF807156C630}" type="pres">
      <dgm:prSet presAssocID="{FEBD5A72-D3B0-A141-8055-00A1BC875AA7}" presName="node" presStyleLbl="node1" presStyleIdx="8" presStyleCnt="9">
        <dgm:presLayoutVars>
          <dgm:bulletEnabled val="1"/>
        </dgm:presLayoutVars>
      </dgm:prSet>
      <dgm:spPr/>
    </dgm:pt>
  </dgm:ptLst>
  <dgm:cxnLst>
    <dgm:cxn modelId="{7CC98600-8A73-F047-A30B-A87325FD6CD4}" srcId="{0A1676C6-3161-C649-A535-8036B14E2865}" destId="{E23615B1-8CCF-1C49-8450-411D6F772F17}" srcOrd="2" destOrd="0" parTransId="{1AC6F74E-226D-6648-8B05-E1BE725554C5}" sibTransId="{DC287469-0A5B-124C-9206-A82D13E61F5D}"/>
    <dgm:cxn modelId="{73FB930C-8A84-E94D-AE4F-353F6563BAFA}" srcId="{0A1676C6-3161-C649-A535-8036B14E2865}" destId="{4FE0EAF2-A62C-A247-86B4-E8EE26585947}" srcOrd="0" destOrd="0" parTransId="{905B1CAC-D195-0C46-AE6C-179D984BC2D5}" sibTransId="{EDFF847D-E778-CE45-91BA-2D143244288A}"/>
    <dgm:cxn modelId="{33A75C1C-5B62-354B-BF81-E67B1D8F728F}" type="presOf" srcId="{DB36B5B2-1F1D-B54F-B44F-F01E9C8BA4CC}" destId="{8764CCFA-7DD6-1F4A-9268-5AA06E4FEF0B}" srcOrd="0" destOrd="0" presId="urn:microsoft.com/office/officeart/2005/8/layout/bProcess4"/>
    <dgm:cxn modelId="{D844C327-26AC-8742-AA39-D655BC796F4B}" type="presOf" srcId="{7BCDBEFD-4347-FF4B-AC60-7D1D3910A836}" destId="{7FC98347-F069-5D40-9C2F-72B1907CF654}" srcOrd="0" destOrd="0" presId="urn:microsoft.com/office/officeart/2005/8/layout/bProcess4"/>
    <dgm:cxn modelId="{86E63029-48A2-6547-95E4-9CD9292AB6EC}" type="presOf" srcId="{EDFF847D-E778-CE45-91BA-2D143244288A}" destId="{74E52E7E-C631-0C4D-9163-31DC590ACD56}" srcOrd="0" destOrd="0" presId="urn:microsoft.com/office/officeart/2005/8/layout/bProcess4"/>
    <dgm:cxn modelId="{C1E7F62E-D067-854E-9304-091D951DCF03}" type="presOf" srcId="{9C13471E-4106-E741-8F04-E5970A9E7A95}" destId="{EB4EE627-D6B1-F846-9221-FB6B71382778}" srcOrd="0" destOrd="0" presId="urn:microsoft.com/office/officeart/2005/8/layout/bProcess4"/>
    <dgm:cxn modelId="{0E2ED73A-21D7-744C-AB70-7CA893FA2596}" type="presOf" srcId="{E23615B1-8CCF-1C49-8450-411D6F772F17}" destId="{332DD8DE-D790-0949-972B-131E367F0C11}" srcOrd="0" destOrd="0" presId="urn:microsoft.com/office/officeart/2005/8/layout/bProcess4"/>
    <dgm:cxn modelId="{7B24933E-2C5A-8043-B209-976C12519B40}" srcId="{0A1676C6-3161-C649-A535-8036B14E2865}" destId="{B8F9D36E-9102-6047-A06D-33ACB3EB6276}" srcOrd="3" destOrd="0" parTransId="{DE189EFB-ED60-694D-A614-914B956E99CE}" sibTransId="{DB36B5B2-1F1D-B54F-B44F-F01E9C8BA4CC}"/>
    <dgm:cxn modelId="{E8E2C943-EE7C-A745-AF90-FE368167D2B3}" type="presOf" srcId="{BD640167-E2B6-FA4C-A920-9F2BCA30685B}" destId="{6120CBDB-1BA5-F94F-B7CB-5843CDF6F5BE}" srcOrd="0" destOrd="0" presId="urn:microsoft.com/office/officeart/2005/8/layout/bProcess4"/>
    <dgm:cxn modelId="{B93B1E65-0E9C-4240-B33F-60E6B0FA1CCA}" srcId="{0A1676C6-3161-C649-A535-8036B14E2865}" destId="{FEBD5A72-D3B0-A141-8055-00A1BC875AA7}" srcOrd="8" destOrd="0" parTransId="{56ECBA4F-D76F-834B-8F53-4C746832A609}" sibTransId="{A5935561-CC0F-BB4E-8A32-4366B5710D2E}"/>
    <dgm:cxn modelId="{CB1E7469-5D72-D546-9DC7-DEBFF751982E}" srcId="{0A1676C6-3161-C649-A535-8036B14E2865}" destId="{BBCC18EB-A227-5A4F-8DAF-B7948C22D264}" srcOrd="1" destOrd="0" parTransId="{1AAC5B3C-029F-8940-934C-2A4EBFC6793C}" sibTransId="{9C13471E-4106-E741-8F04-E5970A9E7A95}"/>
    <dgm:cxn modelId="{EDF61570-FE0A-3142-927D-B2FB7C3D1656}" type="presOf" srcId="{B1BA7A7E-D998-EA4A-BCA5-B835EF543340}" destId="{2B40E61C-B0B4-9941-A939-AE58805AD632}" srcOrd="0" destOrd="0" presId="urn:microsoft.com/office/officeart/2005/8/layout/bProcess4"/>
    <dgm:cxn modelId="{630B9090-B7E3-CF45-82D6-08862EF8F815}" type="presOf" srcId="{2101CA6B-AB15-8C48-9581-1B5C4F1B1F47}" destId="{0DA0CC5C-510E-F44C-ACB4-FD1704D8C23E}" srcOrd="0" destOrd="0" presId="urn:microsoft.com/office/officeart/2005/8/layout/bProcess4"/>
    <dgm:cxn modelId="{C951DC94-B8DC-3241-A83E-9B405079351D}" srcId="{0A1676C6-3161-C649-A535-8036B14E2865}" destId="{B1BA7A7E-D998-EA4A-BCA5-B835EF543340}" srcOrd="5" destOrd="0" parTransId="{50711ABD-F4FE-BA4E-A8DF-6A0E90874AE2}" sibTransId="{BD640167-E2B6-FA4C-A920-9F2BCA30685B}"/>
    <dgm:cxn modelId="{6D54849F-37A1-F34A-B7FC-4DE1F8ACD43C}" type="presOf" srcId="{64ECD978-A6E7-6F49-B15E-F4ACA1541DC5}" destId="{C3D2E6AE-9A59-894E-87B8-6B4EA0D7B3F8}" srcOrd="0" destOrd="0" presId="urn:microsoft.com/office/officeart/2005/8/layout/bProcess4"/>
    <dgm:cxn modelId="{FA4CA4A3-9AEA-0140-A323-157F4B4DA649}" type="presOf" srcId="{58ACBDFE-DCA2-9144-A84F-1A96A0555275}" destId="{3BCD3D19-D015-8E40-AF06-6C47313A5603}" srcOrd="0" destOrd="0" presId="urn:microsoft.com/office/officeart/2005/8/layout/bProcess4"/>
    <dgm:cxn modelId="{F113E9AB-345B-2347-AB58-C17BC9D89C39}" type="presOf" srcId="{DC287469-0A5B-124C-9206-A82D13E61F5D}" destId="{D05CDB44-FDDB-4441-8409-4D7E7AE09F0F}" srcOrd="0" destOrd="0" presId="urn:microsoft.com/office/officeart/2005/8/layout/bProcess4"/>
    <dgm:cxn modelId="{B77A44B6-0F72-914E-BF95-16DFFF033A1F}" type="presOf" srcId="{FEBD5A72-D3B0-A141-8055-00A1BC875AA7}" destId="{6981CC9D-34D0-B846-93D6-AF807156C630}" srcOrd="0" destOrd="0" presId="urn:microsoft.com/office/officeart/2005/8/layout/bProcess4"/>
    <dgm:cxn modelId="{93ACAFB9-B2F8-CA44-AAFF-85F628A0786D}" type="presOf" srcId="{0A1676C6-3161-C649-A535-8036B14E2865}" destId="{2C6BEFC5-C1DB-7043-A980-17CAFB23C5B2}" srcOrd="0" destOrd="0" presId="urn:microsoft.com/office/officeart/2005/8/layout/bProcess4"/>
    <dgm:cxn modelId="{9DDD5FC4-5198-0D46-86F8-7E2DF863F3D7}" srcId="{0A1676C6-3161-C649-A535-8036B14E2865}" destId="{2E67EA7D-AC6E-7C4D-A5B3-15F83F08DA80}" srcOrd="6" destOrd="0" parTransId="{38AC9716-C51E-534D-A54D-0D3565400CC0}" sibTransId="{7BCDBEFD-4347-FF4B-AC60-7D1D3910A836}"/>
    <dgm:cxn modelId="{B47ED2C7-1D33-DB43-8526-8C0B8617C541}" srcId="{0A1676C6-3161-C649-A535-8036B14E2865}" destId="{58ACBDFE-DCA2-9144-A84F-1A96A0555275}" srcOrd="4" destOrd="0" parTransId="{B16A58A1-2BDF-8440-B6AD-6FFE0DB39AD5}" sibTransId="{64ECD978-A6E7-6F49-B15E-F4ACA1541DC5}"/>
    <dgm:cxn modelId="{0311BAC9-351B-0C40-B8F4-FD48FB82F602}" type="presOf" srcId="{B8F9D36E-9102-6047-A06D-33ACB3EB6276}" destId="{1D730B6C-9294-284D-AE43-C7B2DCC4A024}" srcOrd="0" destOrd="0" presId="urn:microsoft.com/office/officeart/2005/8/layout/bProcess4"/>
    <dgm:cxn modelId="{C21E86D0-513A-BA42-A7F6-41C6C07E0AD9}" type="presOf" srcId="{2E67EA7D-AC6E-7C4D-A5B3-15F83F08DA80}" destId="{A74646FC-3436-5B42-8724-DA28D4669911}" srcOrd="0" destOrd="0" presId="urn:microsoft.com/office/officeart/2005/8/layout/bProcess4"/>
    <dgm:cxn modelId="{B0B580E4-6A88-0648-AED6-EC52FCB2E6F4}" type="presOf" srcId="{41A354BB-DFAA-A64D-8A1A-7AB80C26FAB1}" destId="{451C6F5A-B98C-114F-AFA9-F7C1F8F869F4}" srcOrd="0" destOrd="0" presId="urn:microsoft.com/office/officeart/2005/8/layout/bProcess4"/>
    <dgm:cxn modelId="{177D8FE7-5D65-F146-BDA1-5BA9D56843E3}" type="presOf" srcId="{4FE0EAF2-A62C-A247-86B4-E8EE26585947}" destId="{A05EA417-E366-7F4B-BBDA-C059EEC4B8A7}" srcOrd="0" destOrd="0" presId="urn:microsoft.com/office/officeart/2005/8/layout/bProcess4"/>
    <dgm:cxn modelId="{E18881F2-296F-4E43-BE14-CE53FD62C257}" type="presOf" srcId="{BBCC18EB-A227-5A4F-8DAF-B7948C22D264}" destId="{4E561FDD-1AAA-2444-A094-D03153A6AF23}" srcOrd="0" destOrd="0" presId="urn:microsoft.com/office/officeart/2005/8/layout/bProcess4"/>
    <dgm:cxn modelId="{224692FA-B4D1-A945-981D-150444F92AE2}" srcId="{0A1676C6-3161-C649-A535-8036B14E2865}" destId="{2101CA6B-AB15-8C48-9581-1B5C4F1B1F47}" srcOrd="7" destOrd="0" parTransId="{DFDEF2DD-F85B-3341-B295-FC9F7B18D810}" sibTransId="{41A354BB-DFAA-A64D-8A1A-7AB80C26FAB1}"/>
    <dgm:cxn modelId="{3A2A83DA-C258-4148-8695-385101615F9B}" type="presParOf" srcId="{2C6BEFC5-C1DB-7043-A980-17CAFB23C5B2}" destId="{FC9DD86A-D04B-0749-AB20-82914665C92D}" srcOrd="0" destOrd="0" presId="urn:microsoft.com/office/officeart/2005/8/layout/bProcess4"/>
    <dgm:cxn modelId="{F388EC32-1194-7D4E-BD5A-8B96FB43E72A}" type="presParOf" srcId="{FC9DD86A-D04B-0749-AB20-82914665C92D}" destId="{1862D8B3-A61A-214A-B94C-72EA76A0E0FE}" srcOrd="0" destOrd="0" presId="urn:microsoft.com/office/officeart/2005/8/layout/bProcess4"/>
    <dgm:cxn modelId="{39A19FB7-2D62-5C4C-8F3D-D156D2643185}" type="presParOf" srcId="{FC9DD86A-D04B-0749-AB20-82914665C92D}" destId="{A05EA417-E366-7F4B-BBDA-C059EEC4B8A7}" srcOrd="1" destOrd="0" presId="urn:microsoft.com/office/officeart/2005/8/layout/bProcess4"/>
    <dgm:cxn modelId="{93055639-D60C-D546-BCF7-7B0EEF56235F}" type="presParOf" srcId="{2C6BEFC5-C1DB-7043-A980-17CAFB23C5B2}" destId="{74E52E7E-C631-0C4D-9163-31DC590ACD56}" srcOrd="1" destOrd="0" presId="urn:microsoft.com/office/officeart/2005/8/layout/bProcess4"/>
    <dgm:cxn modelId="{99782FB3-47F0-244A-AF63-D865D6EF8325}" type="presParOf" srcId="{2C6BEFC5-C1DB-7043-A980-17CAFB23C5B2}" destId="{B444C248-635E-024D-BD05-75B476491C1C}" srcOrd="2" destOrd="0" presId="urn:microsoft.com/office/officeart/2005/8/layout/bProcess4"/>
    <dgm:cxn modelId="{C32455F2-1971-C84C-A9C6-75403BA3E72B}" type="presParOf" srcId="{B444C248-635E-024D-BD05-75B476491C1C}" destId="{19C858D9-980A-EA4D-B28F-2FD7FFCB1F51}" srcOrd="0" destOrd="0" presId="urn:microsoft.com/office/officeart/2005/8/layout/bProcess4"/>
    <dgm:cxn modelId="{AB7DC6CF-3988-874F-BDBE-664BF16113B4}" type="presParOf" srcId="{B444C248-635E-024D-BD05-75B476491C1C}" destId="{4E561FDD-1AAA-2444-A094-D03153A6AF23}" srcOrd="1" destOrd="0" presId="urn:microsoft.com/office/officeart/2005/8/layout/bProcess4"/>
    <dgm:cxn modelId="{585C73FC-A085-6D44-9912-09CB3B8E70DD}" type="presParOf" srcId="{2C6BEFC5-C1DB-7043-A980-17CAFB23C5B2}" destId="{EB4EE627-D6B1-F846-9221-FB6B71382778}" srcOrd="3" destOrd="0" presId="urn:microsoft.com/office/officeart/2005/8/layout/bProcess4"/>
    <dgm:cxn modelId="{D86B195A-1458-3742-A531-F637833CE993}" type="presParOf" srcId="{2C6BEFC5-C1DB-7043-A980-17CAFB23C5B2}" destId="{FEFFF045-0DD6-EE40-B638-223A9B76587C}" srcOrd="4" destOrd="0" presId="urn:microsoft.com/office/officeart/2005/8/layout/bProcess4"/>
    <dgm:cxn modelId="{6B401147-1491-9641-AC18-04218689EABC}" type="presParOf" srcId="{FEFFF045-0DD6-EE40-B638-223A9B76587C}" destId="{7E97AB31-B0C2-974B-973A-A6B296EE2701}" srcOrd="0" destOrd="0" presId="urn:microsoft.com/office/officeart/2005/8/layout/bProcess4"/>
    <dgm:cxn modelId="{B94FF85D-8753-EC40-951D-F77A247A336F}" type="presParOf" srcId="{FEFFF045-0DD6-EE40-B638-223A9B76587C}" destId="{332DD8DE-D790-0949-972B-131E367F0C11}" srcOrd="1" destOrd="0" presId="urn:microsoft.com/office/officeart/2005/8/layout/bProcess4"/>
    <dgm:cxn modelId="{04DCD722-AAEF-C846-8C82-45B37FC41991}" type="presParOf" srcId="{2C6BEFC5-C1DB-7043-A980-17CAFB23C5B2}" destId="{D05CDB44-FDDB-4441-8409-4D7E7AE09F0F}" srcOrd="5" destOrd="0" presId="urn:microsoft.com/office/officeart/2005/8/layout/bProcess4"/>
    <dgm:cxn modelId="{0E7D1FFA-E387-2947-BE07-2A45CEC0BCAC}" type="presParOf" srcId="{2C6BEFC5-C1DB-7043-A980-17CAFB23C5B2}" destId="{F60244F6-83A3-5042-AC88-0C0F84CD2D54}" srcOrd="6" destOrd="0" presId="urn:microsoft.com/office/officeart/2005/8/layout/bProcess4"/>
    <dgm:cxn modelId="{231DBD97-87C0-254B-B2F3-319877810D32}" type="presParOf" srcId="{F60244F6-83A3-5042-AC88-0C0F84CD2D54}" destId="{070DD389-E8AF-D744-B93B-52076FF71442}" srcOrd="0" destOrd="0" presId="urn:microsoft.com/office/officeart/2005/8/layout/bProcess4"/>
    <dgm:cxn modelId="{FF0341B0-D123-F441-BD44-EAAD124E18C3}" type="presParOf" srcId="{F60244F6-83A3-5042-AC88-0C0F84CD2D54}" destId="{1D730B6C-9294-284D-AE43-C7B2DCC4A024}" srcOrd="1" destOrd="0" presId="urn:microsoft.com/office/officeart/2005/8/layout/bProcess4"/>
    <dgm:cxn modelId="{3BFFD011-FF10-C746-BDC9-2C647165E8F6}" type="presParOf" srcId="{2C6BEFC5-C1DB-7043-A980-17CAFB23C5B2}" destId="{8764CCFA-7DD6-1F4A-9268-5AA06E4FEF0B}" srcOrd="7" destOrd="0" presId="urn:microsoft.com/office/officeart/2005/8/layout/bProcess4"/>
    <dgm:cxn modelId="{B19750C0-0C1F-1944-BAA3-A3F1EBFA78DB}" type="presParOf" srcId="{2C6BEFC5-C1DB-7043-A980-17CAFB23C5B2}" destId="{06C10FE2-2B4E-9A45-B2A5-6C3785E517B6}" srcOrd="8" destOrd="0" presId="urn:microsoft.com/office/officeart/2005/8/layout/bProcess4"/>
    <dgm:cxn modelId="{59BE1539-A227-AE4E-81DF-BE45BFD02442}" type="presParOf" srcId="{06C10FE2-2B4E-9A45-B2A5-6C3785E517B6}" destId="{0DE7F468-F1D4-9340-A2E3-765AD36D39B2}" srcOrd="0" destOrd="0" presId="urn:microsoft.com/office/officeart/2005/8/layout/bProcess4"/>
    <dgm:cxn modelId="{F6857B13-FF71-8C41-B0A9-90A788A15EAD}" type="presParOf" srcId="{06C10FE2-2B4E-9A45-B2A5-6C3785E517B6}" destId="{3BCD3D19-D015-8E40-AF06-6C47313A5603}" srcOrd="1" destOrd="0" presId="urn:microsoft.com/office/officeart/2005/8/layout/bProcess4"/>
    <dgm:cxn modelId="{DF0E14DA-4352-FF45-A73E-BB0822A73BD5}" type="presParOf" srcId="{2C6BEFC5-C1DB-7043-A980-17CAFB23C5B2}" destId="{C3D2E6AE-9A59-894E-87B8-6B4EA0D7B3F8}" srcOrd="9" destOrd="0" presId="urn:microsoft.com/office/officeart/2005/8/layout/bProcess4"/>
    <dgm:cxn modelId="{9226477E-399C-3A45-9B8E-89E1418E4660}" type="presParOf" srcId="{2C6BEFC5-C1DB-7043-A980-17CAFB23C5B2}" destId="{C9B992B0-5337-AF44-8D77-54423187547C}" srcOrd="10" destOrd="0" presId="urn:microsoft.com/office/officeart/2005/8/layout/bProcess4"/>
    <dgm:cxn modelId="{209FF095-1E38-044A-96B6-A7AC46B1250E}" type="presParOf" srcId="{C9B992B0-5337-AF44-8D77-54423187547C}" destId="{270142A7-9077-2343-87F4-930BC7A8992A}" srcOrd="0" destOrd="0" presId="urn:microsoft.com/office/officeart/2005/8/layout/bProcess4"/>
    <dgm:cxn modelId="{5E916578-191B-5549-AFAC-C55778816505}" type="presParOf" srcId="{C9B992B0-5337-AF44-8D77-54423187547C}" destId="{2B40E61C-B0B4-9941-A939-AE58805AD632}" srcOrd="1" destOrd="0" presId="urn:microsoft.com/office/officeart/2005/8/layout/bProcess4"/>
    <dgm:cxn modelId="{6F2C1E52-22ED-B949-9FDE-0A0B06A614E1}" type="presParOf" srcId="{2C6BEFC5-C1DB-7043-A980-17CAFB23C5B2}" destId="{6120CBDB-1BA5-F94F-B7CB-5843CDF6F5BE}" srcOrd="11" destOrd="0" presId="urn:microsoft.com/office/officeart/2005/8/layout/bProcess4"/>
    <dgm:cxn modelId="{4D9320C6-B960-954C-B4A8-11A49B677BF1}" type="presParOf" srcId="{2C6BEFC5-C1DB-7043-A980-17CAFB23C5B2}" destId="{E1A91E35-AA06-A041-988D-C45B099DAFBD}" srcOrd="12" destOrd="0" presId="urn:microsoft.com/office/officeart/2005/8/layout/bProcess4"/>
    <dgm:cxn modelId="{25BE179C-B725-D545-AB5E-BAC4CF75BC1E}" type="presParOf" srcId="{E1A91E35-AA06-A041-988D-C45B099DAFBD}" destId="{6A476805-BA60-D74C-8BA2-8A1EE69BEEBE}" srcOrd="0" destOrd="0" presId="urn:microsoft.com/office/officeart/2005/8/layout/bProcess4"/>
    <dgm:cxn modelId="{648A805C-673F-CF47-82B4-A9390EF968AF}" type="presParOf" srcId="{E1A91E35-AA06-A041-988D-C45B099DAFBD}" destId="{A74646FC-3436-5B42-8724-DA28D4669911}" srcOrd="1" destOrd="0" presId="urn:microsoft.com/office/officeart/2005/8/layout/bProcess4"/>
    <dgm:cxn modelId="{04DAD7C5-C42E-514B-B683-0AC221C6FED8}" type="presParOf" srcId="{2C6BEFC5-C1DB-7043-A980-17CAFB23C5B2}" destId="{7FC98347-F069-5D40-9C2F-72B1907CF654}" srcOrd="13" destOrd="0" presId="urn:microsoft.com/office/officeart/2005/8/layout/bProcess4"/>
    <dgm:cxn modelId="{2D14D79D-2FE2-8E41-A8C3-DDDC342C9ADF}" type="presParOf" srcId="{2C6BEFC5-C1DB-7043-A980-17CAFB23C5B2}" destId="{BA0F218B-D248-3547-9DDA-C242CAE9E8BB}" srcOrd="14" destOrd="0" presId="urn:microsoft.com/office/officeart/2005/8/layout/bProcess4"/>
    <dgm:cxn modelId="{3A01C2FB-B566-A741-B9A4-97185669BCF9}" type="presParOf" srcId="{BA0F218B-D248-3547-9DDA-C242CAE9E8BB}" destId="{5C34ED83-1C55-8243-86C0-1F8100DC8F0F}" srcOrd="0" destOrd="0" presId="urn:microsoft.com/office/officeart/2005/8/layout/bProcess4"/>
    <dgm:cxn modelId="{425EA7AF-87C3-6849-BFEE-89AB735B0DCC}" type="presParOf" srcId="{BA0F218B-D248-3547-9DDA-C242CAE9E8BB}" destId="{0DA0CC5C-510E-F44C-ACB4-FD1704D8C23E}" srcOrd="1" destOrd="0" presId="urn:microsoft.com/office/officeart/2005/8/layout/bProcess4"/>
    <dgm:cxn modelId="{4343E4C8-F8D7-5F4D-9D59-05392740CCAD}" type="presParOf" srcId="{2C6BEFC5-C1DB-7043-A980-17CAFB23C5B2}" destId="{451C6F5A-B98C-114F-AFA9-F7C1F8F869F4}" srcOrd="15" destOrd="0" presId="urn:microsoft.com/office/officeart/2005/8/layout/bProcess4"/>
    <dgm:cxn modelId="{97641E72-CC22-934F-89F0-F83E89242BE1}" type="presParOf" srcId="{2C6BEFC5-C1DB-7043-A980-17CAFB23C5B2}" destId="{1FE57FE3-9C96-7F47-B2C1-CA54E4D919A6}" srcOrd="16" destOrd="0" presId="urn:microsoft.com/office/officeart/2005/8/layout/bProcess4"/>
    <dgm:cxn modelId="{289A69B0-344C-0341-84B0-1768A2790C96}" type="presParOf" srcId="{1FE57FE3-9C96-7F47-B2C1-CA54E4D919A6}" destId="{5C25D733-4DA4-1F4E-A78B-878151F9850A}" srcOrd="0" destOrd="0" presId="urn:microsoft.com/office/officeart/2005/8/layout/bProcess4"/>
    <dgm:cxn modelId="{E463CE4B-50B2-724C-AAF7-993BA88D3490}" type="presParOf" srcId="{1FE57FE3-9C96-7F47-B2C1-CA54E4D919A6}" destId="{6981CC9D-34D0-B846-93D6-AF807156C630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0E97915-082D-6246-8969-54F38A81B3B3}" type="doc">
      <dgm:prSet loTypeId="urn:microsoft.com/office/officeart/2008/layout/AlternatingHexagons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AC96B345-C23A-0D47-BF45-E6D64993523A}">
      <dgm:prSet phldrT="[文本]"/>
      <dgm:spPr/>
      <dgm:t>
        <a:bodyPr/>
        <a:lstStyle/>
        <a:p>
          <a:r>
            <a:rPr lang="zh-CN" altLang="en-US" dirty="0"/>
            <a:t>列表</a:t>
          </a:r>
        </a:p>
      </dgm:t>
    </dgm:pt>
    <dgm:pt modelId="{7FB67E40-3CBA-3441-9289-C0278F227F46}" type="parTrans" cxnId="{D1BD020D-F4E7-8445-8664-E78B2FF2B81E}">
      <dgm:prSet/>
      <dgm:spPr/>
      <dgm:t>
        <a:bodyPr/>
        <a:lstStyle/>
        <a:p>
          <a:endParaRPr lang="zh-CN" altLang="en-US"/>
        </a:p>
      </dgm:t>
    </dgm:pt>
    <dgm:pt modelId="{8EA53CBF-E2F3-C04A-A5BC-5C4839B9235A}" type="sibTrans" cxnId="{D1BD020D-F4E7-8445-8664-E78B2FF2B81E}">
      <dgm:prSet/>
      <dgm:spPr/>
      <dgm:t>
        <a:bodyPr/>
        <a:lstStyle/>
        <a:p>
          <a:endParaRPr lang="zh-CN" altLang="en-US"/>
        </a:p>
      </dgm:t>
    </dgm:pt>
    <dgm:pt modelId="{EF01F928-E78A-2947-BEEB-B8A3C8F39491}">
      <dgm:prSet phldrT="[文本]"/>
      <dgm:spPr/>
      <dgm:t>
        <a:bodyPr/>
        <a:lstStyle/>
        <a:p>
          <a:r>
            <a:rPr lang="zh-CN" altLang="en-US" dirty="0"/>
            <a:t>交替六边形</a:t>
          </a:r>
        </a:p>
      </dgm:t>
    </dgm:pt>
    <dgm:pt modelId="{5E8A687E-99E7-3047-B0EB-879D26EE0FD6}" type="parTrans" cxnId="{A097ED23-B7BD-F94B-9339-69BD26463035}">
      <dgm:prSet/>
      <dgm:spPr/>
      <dgm:t>
        <a:bodyPr/>
        <a:lstStyle/>
        <a:p>
          <a:endParaRPr lang="zh-CN" altLang="en-US"/>
        </a:p>
      </dgm:t>
    </dgm:pt>
    <dgm:pt modelId="{7E05264F-3F42-3E4B-BA22-8AB160C6D339}" type="sibTrans" cxnId="{A097ED23-B7BD-F94B-9339-69BD26463035}">
      <dgm:prSet/>
      <dgm:spPr/>
      <dgm:t>
        <a:bodyPr/>
        <a:lstStyle/>
        <a:p>
          <a:endParaRPr lang="zh-CN" altLang="en-US"/>
        </a:p>
      </dgm:t>
    </dgm:pt>
    <dgm:pt modelId="{DE4F6EAE-CD67-ED42-A9ED-7AE4068D17FD}">
      <dgm:prSet phldrT="[文本]"/>
      <dgm:spPr/>
      <dgm:t>
        <a:bodyPr/>
        <a:lstStyle/>
        <a:p>
          <a:r>
            <a:rPr lang="zh-CN" altLang="en-US" dirty="0"/>
            <a:t>不要太多要点</a:t>
          </a:r>
        </a:p>
      </dgm:t>
    </dgm:pt>
    <dgm:pt modelId="{A43CA882-9F4F-704F-9497-FCDFE83C1C04}" type="parTrans" cxnId="{59F53723-BD87-6B45-A5D2-ADDEC41798AC}">
      <dgm:prSet/>
      <dgm:spPr/>
      <dgm:t>
        <a:bodyPr/>
        <a:lstStyle/>
        <a:p>
          <a:endParaRPr lang="zh-CN" altLang="en-US"/>
        </a:p>
      </dgm:t>
    </dgm:pt>
    <dgm:pt modelId="{D5B49515-6F1A-2840-9A9F-4CB2A1FB995F}" type="sibTrans" cxnId="{59F53723-BD87-6B45-A5D2-ADDEC41798AC}">
      <dgm:prSet/>
      <dgm:spPr/>
      <dgm:t>
        <a:bodyPr/>
        <a:lstStyle/>
        <a:p>
          <a:endParaRPr lang="zh-CN" altLang="en-US"/>
        </a:p>
      </dgm:t>
    </dgm:pt>
    <dgm:pt modelId="{055F7A20-9FD4-D746-8A04-F9179CB9B01E}">
      <dgm:prSet phldrT="[文本]"/>
      <dgm:spPr/>
      <dgm:t>
        <a:bodyPr/>
        <a:lstStyle/>
        <a:p>
          <a:r>
            <a:rPr lang="zh-CN" altLang="en-US" dirty="0"/>
            <a:t>否则</a:t>
          </a:r>
        </a:p>
      </dgm:t>
    </dgm:pt>
    <dgm:pt modelId="{A959EE99-8068-0240-8412-B438D73AEBB5}" type="parTrans" cxnId="{AE28608C-1A84-F542-8D4D-78CC9A51D755}">
      <dgm:prSet/>
      <dgm:spPr/>
      <dgm:t>
        <a:bodyPr/>
        <a:lstStyle/>
        <a:p>
          <a:endParaRPr lang="zh-CN" altLang="en-US"/>
        </a:p>
      </dgm:t>
    </dgm:pt>
    <dgm:pt modelId="{5B6CBAFE-0B22-E540-BAA4-82E725A68FAF}" type="sibTrans" cxnId="{AE28608C-1A84-F542-8D4D-78CC9A51D755}">
      <dgm:prSet/>
      <dgm:spPr/>
      <dgm:t>
        <a:bodyPr/>
        <a:lstStyle/>
        <a:p>
          <a:endParaRPr lang="zh-CN" altLang="en-US"/>
        </a:p>
      </dgm:t>
    </dgm:pt>
    <dgm:pt modelId="{9FC71D3B-6D1F-1A48-8151-9C15277B448F}">
      <dgm:prSet phldrT="[文本]"/>
      <dgm:spPr/>
      <dgm:t>
        <a:bodyPr/>
        <a:lstStyle/>
        <a:p>
          <a:r>
            <a:rPr lang="zh-CN" altLang="en-US" dirty="0"/>
            <a:t>否则</a:t>
          </a:r>
        </a:p>
      </dgm:t>
    </dgm:pt>
    <dgm:pt modelId="{C440E639-5C19-FC49-8D60-651C42083B74}" type="parTrans" cxnId="{263E2CBA-5F95-8844-88AA-E83E6AB692A0}">
      <dgm:prSet/>
      <dgm:spPr/>
      <dgm:t>
        <a:bodyPr/>
        <a:lstStyle/>
        <a:p>
          <a:endParaRPr lang="zh-CN" altLang="en-US"/>
        </a:p>
      </dgm:t>
    </dgm:pt>
    <dgm:pt modelId="{521FAFCF-2DE7-8B42-BE38-1B13AB37F77A}" type="sibTrans" cxnId="{263E2CBA-5F95-8844-88AA-E83E6AB692A0}">
      <dgm:prSet/>
      <dgm:spPr/>
      <dgm:t>
        <a:bodyPr/>
        <a:lstStyle/>
        <a:p>
          <a:endParaRPr lang="zh-CN" altLang="en-US"/>
        </a:p>
      </dgm:t>
    </dgm:pt>
    <dgm:pt modelId="{AA6CDE58-25F0-D146-A466-5A01C04DD3AC}">
      <dgm:prSet phldrT="[文本]"/>
      <dgm:spPr/>
      <dgm:t>
        <a:bodyPr/>
        <a:lstStyle/>
        <a:p>
          <a:r>
            <a:rPr lang="zh-CN" altLang="en-US" dirty="0"/>
            <a:t>冗余度高</a:t>
          </a:r>
        </a:p>
      </dgm:t>
    </dgm:pt>
    <dgm:pt modelId="{B080C5BC-3406-7B4E-9202-FD49ABA14E96}" type="parTrans" cxnId="{FB42196C-AC91-8F4A-92AE-452C06837B88}">
      <dgm:prSet/>
      <dgm:spPr/>
      <dgm:t>
        <a:bodyPr/>
        <a:lstStyle/>
        <a:p>
          <a:endParaRPr lang="zh-CN" altLang="en-US"/>
        </a:p>
      </dgm:t>
    </dgm:pt>
    <dgm:pt modelId="{7738DC76-3A8F-5C49-A330-DC23A7E2DEB6}" type="sibTrans" cxnId="{FB42196C-AC91-8F4A-92AE-452C06837B88}">
      <dgm:prSet/>
      <dgm:spPr/>
      <dgm:t>
        <a:bodyPr/>
        <a:lstStyle/>
        <a:p>
          <a:endParaRPr lang="zh-CN" altLang="en-US"/>
        </a:p>
      </dgm:t>
    </dgm:pt>
    <dgm:pt modelId="{7FEE40BB-4AC4-D54F-ABDC-986B1B17D34F}">
      <dgm:prSet phldrT="[文本]"/>
      <dgm:spPr/>
      <dgm:t>
        <a:bodyPr/>
        <a:lstStyle/>
        <a:p>
          <a:r>
            <a:rPr lang="zh-CN" altLang="en-US" dirty="0"/>
            <a:t>就太高了</a:t>
          </a:r>
        </a:p>
      </dgm:t>
    </dgm:pt>
    <dgm:pt modelId="{F009C388-F798-1448-8461-BD97EA649F2D}" type="parTrans" cxnId="{FD7A9A44-E9F4-644E-941E-52C6FCD694CC}">
      <dgm:prSet/>
      <dgm:spPr/>
      <dgm:t>
        <a:bodyPr/>
        <a:lstStyle/>
        <a:p>
          <a:endParaRPr lang="zh-CN" altLang="en-US"/>
        </a:p>
      </dgm:t>
    </dgm:pt>
    <dgm:pt modelId="{9A19F606-EBB4-484E-8817-26903D0E6588}" type="sibTrans" cxnId="{FD7A9A44-E9F4-644E-941E-52C6FCD694CC}">
      <dgm:prSet/>
      <dgm:spPr/>
      <dgm:t>
        <a:bodyPr/>
        <a:lstStyle/>
        <a:p>
          <a:endParaRPr lang="zh-CN" altLang="en-US"/>
        </a:p>
      </dgm:t>
    </dgm:pt>
    <dgm:pt modelId="{9A87E3B3-EE5E-704E-A46D-CD923D12D677}">
      <dgm:prSet phldrT="[文本]"/>
      <dgm:spPr/>
      <dgm:t>
        <a:bodyPr/>
        <a:lstStyle/>
        <a:p>
          <a:r>
            <a:rPr lang="zh-CN" altLang="en-US" dirty="0"/>
            <a:t>多要点展示</a:t>
          </a:r>
        </a:p>
      </dgm:t>
    </dgm:pt>
    <dgm:pt modelId="{DB8EA59F-B9B8-9F40-80A3-AEA8472CD3B2}" type="parTrans" cxnId="{3C49FD99-3A19-174C-A430-59713C205E58}">
      <dgm:prSet/>
      <dgm:spPr/>
      <dgm:t>
        <a:bodyPr/>
        <a:lstStyle/>
        <a:p>
          <a:endParaRPr lang="zh-CN" altLang="en-US"/>
        </a:p>
      </dgm:t>
    </dgm:pt>
    <dgm:pt modelId="{014A206F-1067-9E4B-8633-598DE8801875}" type="sibTrans" cxnId="{3C49FD99-3A19-174C-A430-59713C205E58}">
      <dgm:prSet/>
      <dgm:spPr/>
      <dgm:t>
        <a:bodyPr/>
        <a:lstStyle/>
        <a:p>
          <a:endParaRPr lang="zh-CN" altLang="en-US"/>
        </a:p>
      </dgm:t>
    </dgm:pt>
    <dgm:pt modelId="{BA6BC06C-8BC5-D44A-B358-ABAA63721A1C}" type="pres">
      <dgm:prSet presAssocID="{C0E97915-082D-6246-8969-54F38A81B3B3}" presName="Name0" presStyleCnt="0">
        <dgm:presLayoutVars>
          <dgm:chMax/>
          <dgm:chPref/>
          <dgm:dir/>
          <dgm:animLvl val="lvl"/>
        </dgm:presLayoutVars>
      </dgm:prSet>
      <dgm:spPr/>
    </dgm:pt>
    <dgm:pt modelId="{434B7B8E-AC8C-E14C-94A0-B26793636BCB}" type="pres">
      <dgm:prSet presAssocID="{AC96B345-C23A-0D47-BF45-E6D64993523A}" presName="composite" presStyleCnt="0"/>
      <dgm:spPr/>
    </dgm:pt>
    <dgm:pt modelId="{9BF472FF-49B2-6E44-9329-77781359A29B}" type="pres">
      <dgm:prSet presAssocID="{AC96B345-C23A-0D47-BF45-E6D64993523A}" presName="Parent1" presStyleLbl="node1" presStyleIdx="0" presStyleCnt="8">
        <dgm:presLayoutVars>
          <dgm:chMax val="1"/>
          <dgm:chPref val="1"/>
          <dgm:bulletEnabled val="1"/>
        </dgm:presLayoutVars>
      </dgm:prSet>
      <dgm:spPr/>
    </dgm:pt>
    <dgm:pt modelId="{578D1229-9502-E64B-8928-223DB6419955}" type="pres">
      <dgm:prSet presAssocID="{AC96B345-C23A-0D47-BF45-E6D64993523A}" presName="Childtext1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2CB7E310-4C7E-0246-BF3F-D7ACB1AB1F06}" type="pres">
      <dgm:prSet presAssocID="{AC96B345-C23A-0D47-BF45-E6D64993523A}" presName="BalanceSpacing" presStyleCnt="0"/>
      <dgm:spPr/>
    </dgm:pt>
    <dgm:pt modelId="{46024BFC-84EA-384B-ABF8-1517798CA03C}" type="pres">
      <dgm:prSet presAssocID="{AC96B345-C23A-0D47-BF45-E6D64993523A}" presName="BalanceSpacing1" presStyleCnt="0"/>
      <dgm:spPr/>
    </dgm:pt>
    <dgm:pt modelId="{27AA7D12-99C8-E546-A350-FAB234DB6BBE}" type="pres">
      <dgm:prSet presAssocID="{8EA53CBF-E2F3-C04A-A5BC-5C4839B9235A}" presName="Accent1Text" presStyleLbl="node1" presStyleIdx="1" presStyleCnt="8"/>
      <dgm:spPr/>
    </dgm:pt>
    <dgm:pt modelId="{B733D01D-E579-3D41-8F91-B882C36D528B}" type="pres">
      <dgm:prSet presAssocID="{8EA53CBF-E2F3-C04A-A5BC-5C4839B9235A}" presName="spaceBetweenRectangles" presStyleCnt="0"/>
      <dgm:spPr/>
    </dgm:pt>
    <dgm:pt modelId="{42F97F02-8606-BF42-B6B6-B3C178D0EC21}" type="pres">
      <dgm:prSet presAssocID="{9A87E3B3-EE5E-704E-A46D-CD923D12D677}" presName="composite" presStyleCnt="0"/>
      <dgm:spPr/>
    </dgm:pt>
    <dgm:pt modelId="{688D786C-6819-8949-9669-9D4E894B7F8B}" type="pres">
      <dgm:prSet presAssocID="{9A87E3B3-EE5E-704E-A46D-CD923D12D677}" presName="Parent1" presStyleLbl="node1" presStyleIdx="2" presStyleCnt="8">
        <dgm:presLayoutVars>
          <dgm:chMax val="1"/>
          <dgm:chPref val="1"/>
          <dgm:bulletEnabled val="1"/>
        </dgm:presLayoutVars>
      </dgm:prSet>
      <dgm:spPr/>
    </dgm:pt>
    <dgm:pt modelId="{A7D8E475-913F-604D-9B8F-F94E38849497}" type="pres">
      <dgm:prSet presAssocID="{9A87E3B3-EE5E-704E-A46D-CD923D12D677}" presName="Childtext1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9E77B7C8-D460-E645-B52D-4F9FBD5F4976}" type="pres">
      <dgm:prSet presAssocID="{9A87E3B3-EE5E-704E-A46D-CD923D12D677}" presName="BalanceSpacing" presStyleCnt="0"/>
      <dgm:spPr/>
    </dgm:pt>
    <dgm:pt modelId="{529A384C-6379-F041-A10E-543432C2415F}" type="pres">
      <dgm:prSet presAssocID="{9A87E3B3-EE5E-704E-A46D-CD923D12D677}" presName="BalanceSpacing1" presStyleCnt="0"/>
      <dgm:spPr/>
    </dgm:pt>
    <dgm:pt modelId="{622AF08F-FFF2-EC42-A6BE-0E10D5A99B0E}" type="pres">
      <dgm:prSet presAssocID="{014A206F-1067-9E4B-8633-598DE8801875}" presName="Accent1Text" presStyleLbl="node1" presStyleIdx="3" presStyleCnt="8"/>
      <dgm:spPr/>
    </dgm:pt>
    <dgm:pt modelId="{422E774C-5F79-2D4D-9892-59EE0AE0C50F}" type="pres">
      <dgm:prSet presAssocID="{014A206F-1067-9E4B-8633-598DE8801875}" presName="spaceBetweenRectangles" presStyleCnt="0"/>
      <dgm:spPr/>
    </dgm:pt>
    <dgm:pt modelId="{9E3371F9-7BDE-824C-AB89-B6EAA10F2F04}" type="pres">
      <dgm:prSet presAssocID="{DE4F6EAE-CD67-ED42-A9ED-7AE4068D17FD}" presName="composite" presStyleCnt="0"/>
      <dgm:spPr/>
    </dgm:pt>
    <dgm:pt modelId="{033E28B9-0FCB-2B47-94FF-EBEC45D8AA67}" type="pres">
      <dgm:prSet presAssocID="{DE4F6EAE-CD67-ED42-A9ED-7AE4068D17FD}" presName="Parent1" presStyleLbl="node1" presStyleIdx="4" presStyleCnt="8">
        <dgm:presLayoutVars>
          <dgm:chMax val="1"/>
          <dgm:chPref val="1"/>
          <dgm:bulletEnabled val="1"/>
        </dgm:presLayoutVars>
      </dgm:prSet>
      <dgm:spPr/>
    </dgm:pt>
    <dgm:pt modelId="{480065AA-D380-904D-BC0D-D8D68FE0D4D4}" type="pres">
      <dgm:prSet presAssocID="{DE4F6EAE-CD67-ED42-A9ED-7AE4068D17FD}" presName="Childtext1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A0642494-41B9-E240-A192-14EE40738A2D}" type="pres">
      <dgm:prSet presAssocID="{DE4F6EAE-CD67-ED42-A9ED-7AE4068D17FD}" presName="BalanceSpacing" presStyleCnt="0"/>
      <dgm:spPr/>
    </dgm:pt>
    <dgm:pt modelId="{93ED6E3E-37DB-FD4A-82F6-C3B25A9143C5}" type="pres">
      <dgm:prSet presAssocID="{DE4F6EAE-CD67-ED42-A9ED-7AE4068D17FD}" presName="BalanceSpacing1" presStyleCnt="0"/>
      <dgm:spPr/>
    </dgm:pt>
    <dgm:pt modelId="{9F247E78-24E2-9241-A8C9-A56EC5AD97A3}" type="pres">
      <dgm:prSet presAssocID="{D5B49515-6F1A-2840-9A9F-4CB2A1FB995F}" presName="Accent1Text" presStyleLbl="node1" presStyleIdx="5" presStyleCnt="8"/>
      <dgm:spPr/>
    </dgm:pt>
    <dgm:pt modelId="{36A98A81-FD7C-B840-A033-BC00D1A136FB}" type="pres">
      <dgm:prSet presAssocID="{D5B49515-6F1A-2840-9A9F-4CB2A1FB995F}" presName="spaceBetweenRectangles" presStyleCnt="0"/>
      <dgm:spPr/>
    </dgm:pt>
    <dgm:pt modelId="{F15F1349-B7B9-D245-81F5-A4D5FE098905}" type="pres">
      <dgm:prSet presAssocID="{9FC71D3B-6D1F-1A48-8151-9C15277B448F}" presName="composite" presStyleCnt="0"/>
      <dgm:spPr/>
    </dgm:pt>
    <dgm:pt modelId="{2797D883-B48A-1C41-991F-79B46747A081}" type="pres">
      <dgm:prSet presAssocID="{9FC71D3B-6D1F-1A48-8151-9C15277B448F}" presName="Parent1" presStyleLbl="node1" presStyleIdx="6" presStyleCnt="8">
        <dgm:presLayoutVars>
          <dgm:chMax val="1"/>
          <dgm:chPref val="1"/>
          <dgm:bulletEnabled val="1"/>
        </dgm:presLayoutVars>
      </dgm:prSet>
      <dgm:spPr/>
    </dgm:pt>
    <dgm:pt modelId="{DCE6CDB3-5E2E-024B-93EA-6A4E04B24D71}" type="pres">
      <dgm:prSet presAssocID="{9FC71D3B-6D1F-1A48-8151-9C15277B448F}" presName="Childtext1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5FDF3428-7216-3949-9242-430840F0797A}" type="pres">
      <dgm:prSet presAssocID="{9FC71D3B-6D1F-1A48-8151-9C15277B448F}" presName="BalanceSpacing" presStyleCnt="0"/>
      <dgm:spPr/>
    </dgm:pt>
    <dgm:pt modelId="{C9B330E7-A66D-AE41-BB59-98059FAFDEE5}" type="pres">
      <dgm:prSet presAssocID="{9FC71D3B-6D1F-1A48-8151-9C15277B448F}" presName="BalanceSpacing1" presStyleCnt="0"/>
      <dgm:spPr/>
    </dgm:pt>
    <dgm:pt modelId="{275C34EE-0C82-A34D-97CC-6F55BFF2BE59}" type="pres">
      <dgm:prSet presAssocID="{521FAFCF-2DE7-8B42-BE38-1B13AB37F77A}" presName="Accent1Text" presStyleLbl="node1" presStyleIdx="7" presStyleCnt="8"/>
      <dgm:spPr/>
    </dgm:pt>
  </dgm:ptLst>
  <dgm:cxnLst>
    <dgm:cxn modelId="{D1BD020D-F4E7-8445-8664-E78B2FF2B81E}" srcId="{C0E97915-082D-6246-8969-54F38A81B3B3}" destId="{AC96B345-C23A-0D47-BF45-E6D64993523A}" srcOrd="0" destOrd="0" parTransId="{7FB67E40-3CBA-3441-9289-C0278F227F46}" sibTransId="{8EA53CBF-E2F3-C04A-A5BC-5C4839B9235A}"/>
    <dgm:cxn modelId="{59F53723-BD87-6B45-A5D2-ADDEC41798AC}" srcId="{C0E97915-082D-6246-8969-54F38A81B3B3}" destId="{DE4F6EAE-CD67-ED42-A9ED-7AE4068D17FD}" srcOrd="2" destOrd="0" parTransId="{A43CA882-9F4F-704F-9497-FCDFE83C1C04}" sibTransId="{D5B49515-6F1A-2840-9A9F-4CB2A1FB995F}"/>
    <dgm:cxn modelId="{A097ED23-B7BD-F94B-9339-69BD26463035}" srcId="{AC96B345-C23A-0D47-BF45-E6D64993523A}" destId="{EF01F928-E78A-2947-BEEB-B8A3C8F39491}" srcOrd="0" destOrd="0" parTransId="{5E8A687E-99E7-3047-B0EB-879D26EE0FD6}" sibTransId="{7E05264F-3F42-3E4B-BA22-8AB160C6D339}"/>
    <dgm:cxn modelId="{FD7A9A44-E9F4-644E-941E-52C6FCD694CC}" srcId="{9FC71D3B-6D1F-1A48-8151-9C15277B448F}" destId="{7FEE40BB-4AC4-D54F-ABDC-986B1B17D34F}" srcOrd="0" destOrd="0" parTransId="{F009C388-F798-1448-8461-BD97EA649F2D}" sibTransId="{9A19F606-EBB4-484E-8817-26903D0E6588}"/>
    <dgm:cxn modelId="{BECCEA59-ADB0-E747-9831-BB5783CC6E88}" type="presOf" srcId="{EF01F928-E78A-2947-BEEB-B8A3C8F39491}" destId="{578D1229-9502-E64B-8928-223DB6419955}" srcOrd="0" destOrd="0" presId="urn:microsoft.com/office/officeart/2008/layout/AlternatingHexagons"/>
    <dgm:cxn modelId="{872CC76A-DD5D-6F41-9E8B-0463D6CEC62E}" type="presOf" srcId="{055F7A20-9FD4-D746-8A04-F9179CB9B01E}" destId="{480065AA-D380-904D-BC0D-D8D68FE0D4D4}" srcOrd="0" destOrd="0" presId="urn:microsoft.com/office/officeart/2008/layout/AlternatingHexagons"/>
    <dgm:cxn modelId="{FB42196C-AC91-8F4A-92AE-452C06837B88}" srcId="{9A87E3B3-EE5E-704E-A46D-CD923D12D677}" destId="{AA6CDE58-25F0-D146-A466-5A01C04DD3AC}" srcOrd="0" destOrd="0" parTransId="{B080C5BC-3406-7B4E-9202-FD49ABA14E96}" sibTransId="{7738DC76-3A8F-5C49-A330-DC23A7E2DEB6}"/>
    <dgm:cxn modelId="{43A1777B-1D08-1F40-995E-96CE7FE59CB7}" type="presOf" srcId="{D5B49515-6F1A-2840-9A9F-4CB2A1FB995F}" destId="{9F247E78-24E2-9241-A8C9-A56EC5AD97A3}" srcOrd="0" destOrd="0" presId="urn:microsoft.com/office/officeart/2008/layout/AlternatingHexagons"/>
    <dgm:cxn modelId="{327A9588-4B07-AB42-8282-ADDD594C57B1}" type="presOf" srcId="{C0E97915-082D-6246-8969-54F38A81B3B3}" destId="{BA6BC06C-8BC5-D44A-B358-ABAA63721A1C}" srcOrd="0" destOrd="0" presId="urn:microsoft.com/office/officeart/2008/layout/AlternatingHexagons"/>
    <dgm:cxn modelId="{AE28608C-1A84-F542-8D4D-78CC9A51D755}" srcId="{DE4F6EAE-CD67-ED42-A9ED-7AE4068D17FD}" destId="{055F7A20-9FD4-D746-8A04-F9179CB9B01E}" srcOrd="0" destOrd="0" parTransId="{A959EE99-8068-0240-8412-B438D73AEBB5}" sibTransId="{5B6CBAFE-0B22-E540-BAA4-82E725A68FAF}"/>
    <dgm:cxn modelId="{3C49FD99-3A19-174C-A430-59713C205E58}" srcId="{C0E97915-082D-6246-8969-54F38A81B3B3}" destId="{9A87E3B3-EE5E-704E-A46D-CD923D12D677}" srcOrd="1" destOrd="0" parTransId="{DB8EA59F-B9B8-9F40-80A3-AEA8472CD3B2}" sibTransId="{014A206F-1067-9E4B-8633-598DE8801875}"/>
    <dgm:cxn modelId="{C4D474A3-F825-6C48-8866-7655592182B4}" type="presOf" srcId="{9FC71D3B-6D1F-1A48-8151-9C15277B448F}" destId="{2797D883-B48A-1C41-991F-79B46747A081}" srcOrd="0" destOrd="0" presId="urn:microsoft.com/office/officeart/2008/layout/AlternatingHexagons"/>
    <dgm:cxn modelId="{61B4CFAA-28A1-A44C-99CE-E3B7516BC66E}" type="presOf" srcId="{AC96B345-C23A-0D47-BF45-E6D64993523A}" destId="{9BF472FF-49B2-6E44-9329-77781359A29B}" srcOrd="0" destOrd="0" presId="urn:microsoft.com/office/officeart/2008/layout/AlternatingHexagons"/>
    <dgm:cxn modelId="{263E2CBA-5F95-8844-88AA-E83E6AB692A0}" srcId="{C0E97915-082D-6246-8969-54F38A81B3B3}" destId="{9FC71D3B-6D1F-1A48-8151-9C15277B448F}" srcOrd="3" destOrd="0" parTransId="{C440E639-5C19-FC49-8D60-651C42083B74}" sibTransId="{521FAFCF-2DE7-8B42-BE38-1B13AB37F77A}"/>
    <dgm:cxn modelId="{AAC88FBA-8E08-894C-923B-E4846DA0B761}" type="presOf" srcId="{7FEE40BB-4AC4-D54F-ABDC-986B1B17D34F}" destId="{DCE6CDB3-5E2E-024B-93EA-6A4E04B24D71}" srcOrd="0" destOrd="0" presId="urn:microsoft.com/office/officeart/2008/layout/AlternatingHexagons"/>
    <dgm:cxn modelId="{134C90BF-7213-184F-B558-9DFC4CE7511D}" type="presOf" srcId="{AA6CDE58-25F0-D146-A466-5A01C04DD3AC}" destId="{A7D8E475-913F-604D-9B8F-F94E38849497}" srcOrd="0" destOrd="0" presId="urn:microsoft.com/office/officeart/2008/layout/AlternatingHexagons"/>
    <dgm:cxn modelId="{6C5C53C2-A025-064B-867F-62FF7928E1FA}" type="presOf" srcId="{521FAFCF-2DE7-8B42-BE38-1B13AB37F77A}" destId="{275C34EE-0C82-A34D-97CC-6F55BFF2BE59}" srcOrd="0" destOrd="0" presId="urn:microsoft.com/office/officeart/2008/layout/AlternatingHexagons"/>
    <dgm:cxn modelId="{1EA1AAD1-5834-DF42-AE85-283E24284D40}" type="presOf" srcId="{014A206F-1067-9E4B-8633-598DE8801875}" destId="{622AF08F-FFF2-EC42-A6BE-0E10D5A99B0E}" srcOrd="0" destOrd="0" presId="urn:microsoft.com/office/officeart/2008/layout/AlternatingHexagons"/>
    <dgm:cxn modelId="{F56E0DD8-C521-4C45-B3D5-DCC0E6D2352F}" type="presOf" srcId="{9A87E3B3-EE5E-704E-A46D-CD923D12D677}" destId="{688D786C-6819-8949-9669-9D4E894B7F8B}" srcOrd="0" destOrd="0" presId="urn:microsoft.com/office/officeart/2008/layout/AlternatingHexagons"/>
    <dgm:cxn modelId="{52DF86DF-FF35-A344-8DBD-0C7E2DBFCE0A}" type="presOf" srcId="{8EA53CBF-E2F3-C04A-A5BC-5C4839B9235A}" destId="{27AA7D12-99C8-E546-A350-FAB234DB6BBE}" srcOrd="0" destOrd="0" presId="urn:microsoft.com/office/officeart/2008/layout/AlternatingHexagons"/>
    <dgm:cxn modelId="{D158C3F8-4E81-744F-819B-8EEFA0A07145}" type="presOf" srcId="{DE4F6EAE-CD67-ED42-A9ED-7AE4068D17FD}" destId="{033E28B9-0FCB-2B47-94FF-EBEC45D8AA67}" srcOrd="0" destOrd="0" presId="urn:microsoft.com/office/officeart/2008/layout/AlternatingHexagons"/>
    <dgm:cxn modelId="{7A1C2843-D912-8849-8658-F818D74B1018}" type="presParOf" srcId="{BA6BC06C-8BC5-D44A-B358-ABAA63721A1C}" destId="{434B7B8E-AC8C-E14C-94A0-B26793636BCB}" srcOrd="0" destOrd="0" presId="urn:microsoft.com/office/officeart/2008/layout/AlternatingHexagons"/>
    <dgm:cxn modelId="{53F8763C-266F-A542-B96C-3E08BD5A24A8}" type="presParOf" srcId="{434B7B8E-AC8C-E14C-94A0-B26793636BCB}" destId="{9BF472FF-49B2-6E44-9329-77781359A29B}" srcOrd="0" destOrd="0" presId="urn:microsoft.com/office/officeart/2008/layout/AlternatingHexagons"/>
    <dgm:cxn modelId="{3830B5B8-7755-2C47-9490-F0ABB560D1D2}" type="presParOf" srcId="{434B7B8E-AC8C-E14C-94A0-B26793636BCB}" destId="{578D1229-9502-E64B-8928-223DB6419955}" srcOrd="1" destOrd="0" presId="urn:microsoft.com/office/officeart/2008/layout/AlternatingHexagons"/>
    <dgm:cxn modelId="{6D6B8CE7-6796-0F47-9556-D849490AAE87}" type="presParOf" srcId="{434B7B8E-AC8C-E14C-94A0-B26793636BCB}" destId="{2CB7E310-4C7E-0246-BF3F-D7ACB1AB1F06}" srcOrd="2" destOrd="0" presId="urn:microsoft.com/office/officeart/2008/layout/AlternatingHexagons"/>
    <dgm:cxn modelId="{1F876F62-6B34-244A-B550-B9440B93F6AB}" type="presParOf" srcId="{434B7B8E-AC8C-E14C-94A0-B26793636BCB}" destId="{46024BFC-84EA-384B-ABF8-1517798CA03C}" srcOrd="3" destOrd="0" presId="urn:microsoft.com/office/officeart/2008/layout/AlternatingHexagons"/>
    <dgm:cxn modelId="{E9A99D6A-DA68-8742-B475-E0514D6C15FD}" type="presParOf" srcId="{434B7B8E-AC8C-E14C-94A0-B26793636BCB}" destId="{27AA7D12-99C8-E546-A350-FAB234DB6BBE}" srcOrd="4" destOrd="0" presId="urn:microsoft.com/office/officeart/2008/layout/AlternatingHexagons"/>
    <dgm:cxn modelId="{91D77220-75DA-1A4A-9CD2-B6D652057A1E}" type="presParOf" srcId="{BA6BC06C-8BC5-D44A-B358-ABAA63721A1C}" destId="{B733D01D-E579-3D41-8F91-B882C36D528B}" srcOrd="1" destOrd="0" presId="urn:microsoft.com/office/officeart/2008/layout/AlternatingHexagons"/>
    <dgm:cxn modelId="{FC50E022-8C59-F743-AEA5-7202BE566B07}" type="presParOf" srcId="{BA6BC06C-8BC5-D44A-B358-ABAA63721A1C}" destId="{42F97F02-8606-BF42-B6B6-B3C178D0EC21}" srcOrd="2" destOrd="0" presId="urn:microsoft.com/office/officeart/2008/layout/AlternatingHexagons"/>
    <dgm:cxn modelId="{D936C5C5-73B8-9345-B5A2-6C14A34DFBA6}" type="presParOf" srcId="{42F97F02-8606-BF42-B6B6-B3C178D0EC21}" destId="{688D786C-6819-8949-9669-9D4E894B7F8B}" srcOrd="0" destOrd="0" presId="urn:microsoft.com/office/officeart/2008/layout/AlternatingHexagons"/>
    <dgm:cxn modelId="{637A11C3-8F64-A74D-8289-1FC651179EBB}" type="presParOf" srcId="{42F97F02-8606-BF42-B6B6-B3C178D0EC21}" destId="{A7D8E475-913F-604D-9B8F-F94E38849497}" srcOrd="1" destOrd="0" presId="urn:microsoft.com/office/officeart/2008/layout/AlternatingHexagons"/>
    <dgm:cxn modelId="{5FC07B45-1D81-FA47-ACA0-1F855F558B4F}" type="presParOf" srcId="{42F97F02-8606-BF42-B6B6-B3C178D0EC21}" destId="{9E77B7C8-D460-E645-B52D-4F9FBD5F4976}" srcOrd="2" destOrd="0" presId="urn:microsoft.com/office/officeart/2008/layout/AlternatingHexagons"/>
    <dgm:cxn modelId="{F5AB4BAD-0F31-0A49-9957-BCADAF90357C}" type="presParOf" srcId="{42F97F02-8606-BF42-B6B6-B3C178D0EC21}" destId="{529A384C-6379-F041-A10E-543432C2415F}" srcOrd="3" destOrd="0" presId="urn:microsoft.com/office/officeart/2008/layout/AlternatingHexagons"/>
    <dgm:cxn modelId="{62D0CEA9-C178-9C42-9389-88CD7EE1307D}" type="presParOf" srcId="{42F97F02-8606-BF42-B6B6-B3C178D0EC21}" destId="{622AF08F-FFF2-EC42-A6BE-0E10D5A99B0E}" srcOrd="4" destOrd="0" presId="urn:microsoft.com/office/officeart/2008/layout/AlternatingHexagons"/>
    <dgm:cxn modelId="{B3B32727-0F6A-A44B-AEC6-11B8DBA4E043}" type="presParOf" srcId="{BA6BC06C-8BC5-D44A-B358-ABAA63721A1C}" destId="{422E774C-5F79-2D4D-9892-59EE0AE0C50F}" srcOrd="3" destOrd="0" presId="urn:microsoft.com/office/officeart/2008/layout/AlternatingHexagons"/>
    <dgm:cxn modelId="{ED4790FF-81A4-034E-8704-B3BEB5E58F4C}" type="presParOf" srcId="{BA6BC06C-8BC5-D44A-B358-ABAA63721A1C}" destId="{9E3371F9-7BDE-824C-AB89-B6EAA10F2F04}" srcOrd="4" destOrd="0" presId="urn:microsoft.com/office/officeart/2008/layout/AlternatingHexagons"/>
    <dgm:cxn modelId="{3448217A-BBB4-0147-9B50-3F2FD1DDD8E4}" type="presParOf" srcId="{9E3371F9-7BDE-824C-AB89-B6EAA10F2F04}" destId="{033E28B9-0FCB-2B47-94FF-EBEC45D8AA67}" srcOrd="0" destOrd="0" presId="urn:microsoft.com/office/officeart/2008/layout/AlternatingHexagons"/>
    <dgm:cxn modelId="{75059F7C-4211-9E49-82B4-D21994DBB7CE}" type="presParOf" srcId="{9E3371F9-7BDE-824C-AB89-B6EAA10F2F04}" destId="{480065AA-D380-904D-BC0D-D8D68FE0D4D4}" srcOrd="1" destOrd="0" presId="urn:microsoft.com/office/officeart/2008/layout/AlternatingHexagons"/>
    <dgm:cxn modelId="{691C9226-0DAE-354B-A487-C50552389B89}" type="presParOf" srcId="{9E3371F9-7BDE-824C-AB89-B6EAA10F2F04}" destId="{A0642494-41B9-E240-A192-14EE40738A2D}" srcOrd="2" destOrd="0" presId="urn:microsoft.com/office/officeart/2008/layout/AlternatingHexagons"/>
    <dgm:cxn modelId="{3C7491D7-02F2-1C44-9917-778CE65199CA}" type="presParOf" srcId="{9E3371F9-7BDE-824C-AB89-B6EAA10F2F04}" destId="{93ED6E3E-37DB-FD4A-82F6-C3B25A9143C5}" srcOrd="3" destOrd="0" presId="urn:microsoft.com/office/officeart/2008/layout/AlternatingHexagons"/>
    <dgm:cxn modelId="{6AE9D15E-5E90-1A48-B5BA-136B9287BF06}" type="presParOf" srcId="{9E3371F9-7BDE-824C-AB89-B6EAA10F2F04}" destId="{9F247E78-24E2-9241-A8C9-A56EC5AD97A3}" srcOrd="4" destOrd="0" presId="urn:microsoft.com/office/officeart/2008/layout/AlternatingHexagons"/>
    <dgm:cxn modelId="{AC6F76DC-B5BD-3E48-8C46-2B1CE627ED4B}" type="presParOf" srcId="{BA6BC06C-8BC5-D44A-B358-ABAA63721A1C}" destId="{36A98A81-FD7C-B840-A033-BC00D1A136FB}" srcOrd="5" destOrd="0" presId="urn:microsoft.com/office/officeart/2008/layout/AlternatingHexagons"/>
    <dgm:cxn modelId="{46DD4862-6E24-C34F-ACBF-9BE4DEDBC219}" type="presParOf" srcId="{BA6BC06C-8BC5-D44A-B358-ABAA63721A1C}" destId="{F15F1349-B7B9-D245-81F5-A4D5FE098905}" srcOrd="6" destOrd="0" presId="urn:microsoft.com/office/officeart/2008/layout/AlternatingHexagons"/>
    <dgm:cxn modelId="{F3299190-3581-2C4E-9F98-9D1A23485470}" type="presParOf" srcId="{F15F1349-B7B9-D245-81F5-A4D5FE098905}" destId="{2797D883-B48A-1C41-991F-79B46747A081}" srcOrd="0" destOrd="0" presId="urn:microsoft.com/office/officeart/2008/layout/AlternatingHexagons"/>
    <dgm:cxn modelId="{C5A84FA8-356B-8348-BD83-909EC64139BD}" type="presParOf" srcId="{F15F1349-B7B9-D245-81F5-A4D5FE098905}" destId="{DCE6CDB3-5E2E-024B-93EA-6A4E04B24D71}" srcOrd="1" destOrd="0" presId="urn:microsoft.com/office/officeart/2008/layout/AlternatingHexagons"/>
    <dgm:cxn modelId="{DFA4EED9-134E-E243-83DF-E920BE286EDB}" type="presParOf" srcId="{F15F1349-B7B9-D245-81F5-A4D5FE098905}" destId="{5FDF3428-7216-3949-9242-430840F0797A}" srcOrd="2" destOrd="0" presId="urn:microsoft.com/office/officeart/2008/layout/AlternatingHexagons"/>
    <dgm:cxn modelId="{7652C2E4-406F-5A49-8EDE-2C81568AC710}" type="presParOf" srcId="{F15F1349-B7B9-D245-81F5-A4D5FE098905}" destId="{C9B330E7-A66D-AE41-BB59-98059FAFDEE5}" srcOrd="3" destOrd="0" presId="urn:microsoft.com/office/officeart/2008/layout/AlternatingHexagons"/>
    <dgm:cxn modelId="{E77C27DB-E357-9344-8383-AE31F908528F}" type="presParOf" srcId="{F15F1349-B7B9-D245-81F5-A4D5FE098905}" destId="{275C34EE-0C82-A34D-97CC-6F55BFF2BE59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2EEF7BDE-DF69-3D49-B47E-6B321331E4A7}" type="doc">
      <dgm:prSet loTypeId="urn:microsoft.com/office/officeart/2005/8/layout/process5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B60839A-A0E8-0B47-A66C-B8A6AE853D3A}">
      <dgm:prSet phldrT="[文本]"/>
      <dgm:spPr/>
      <dgm:t>
        <a:bodyPr/>
        <a:lstStyle/>
        <a:p>
          <a:r>
            <a:rPr lang="zh-CN" altLang="en-US" dirty="0"/>
            <a:t>蛇形</a:t>
          </a:r>
        </a:p>
      </dgm:t>
    </dgm:pt>
    <dgm:pt modelId="{8D274993-16A1-6F4F-89D8-4ED619E02143}" type="parTrans" cxnId="{6D4CD7B1-26D0-6D49-9832-3B1B57D5795D}">
      <dgm:prSet/>
      <dgm:spPr/>
      <dgm:t>
        <a:bodyPr/>
        <a:lstStyle/>
        <a:p>
          <a:endParaRPr lang="zh-CN" altLang="en-US"/>
        </a:p>
      </dgm:t>
    </dgm:pt>
    <dgm:pt modelId="{7914338C-4932-A84C-89CB-6515A0ED7D6F}" type="sibTrans" cxnId="{6D4CD7B1-26D0-6D49-9832-3B1B57D5795D}">
      <dgm:prSet/>
      <dgm:spPr/>
      <dgm:t>
        <a:bodyPr/>
        <a:lstStyle/>
        <a:p>
          <a:endParaRPr lang="zh-CN" altLang="en-US"/>
        </a:p>
      </dgm:t>
    </dgm:pt>
    <dgm:pt modelId="{8DBC3D8C-49C6-0141-AF97-21FBC6005A4D}">
      <dgm:prSet phldrT="[文本]"/>
      <dgm:spPr/>
      <dgm:t>
        <a:bodyPr/>
        <a:lstStyle/>
        <a:p>
          <a:r>
            <a:rPr lang="zh-CN" altLang="en-US" dirty="0"/>
            <a:t>基本</a:t>
          </a:r>
        </a:p>
      </dgm:t>
    </dgm:pt>
    <dgm:pt modelId="{8CF46A77-3D12-5848-A2DA-73F3F9F75B07}" type="parTrans" cxnId="{1076D3EF-9D0B-514C-AE68-F603C5A2F7E0}">
      <dgm:prSet/>
      <dgm:spPr/>
      <dgm:t>
        <a:bodyPr/>
        <a:lstStyle/>
        <a:p>
          <a:endParaRPr lang="zh-CN" altLang="en-US"/>
        </a:p>
      </dgm:t>
    </dgm:pt>
    <dgm:pt modelId="{51417186-31FA-134F-8F27-722898E54E04}" type="sibTrans" cxnId="{1076D3EF-9D0B-514C-AE68-F603C5A2F7E0}">
      <dgm:prSet/>
      <dgm:spPr/>
      <dgm:t>
        <a:bodyPr/>
        <a:lstStyle/>
        <a:p>
          <a:endParaRPr lang="zh-CN" altLang="en-US"/>
        </a:p>
      </dgm:t>
    </dgm:pt>
    <dgm:pt modelId="{2F156C2D-4A53-0445-A37B-C2E626C18276}">
      <dgm:prSet phldrT="[文本]" phldr="1"/>
      <dgm:spPr/>
      <dgm:t>
        <a:bodyPr/>
        <a:lstStyle/>
        <a:p>
          <a:endParaRPr lang="zh-CN" altLang="en-US"/>
        </a:p>
      </dgm:t>
    </dgm:pt>
    <dgm:pt modelId="{9909FFBE-D2B1-6B4B-A9C1-49227F593B77}" type="parTrans" cxnId="{53A1CEA3-A132-BD43-8989-7DD404A6AF19}">
      <dgm:prSet/>
      <dgm:spPr/>
      <dgm:t>
        <a:bodyPr/>
        <a:lstStyle/>
        <a:p>
          <a:endParaRPr lang="zh-CN" altLang="en-US"/>
        </a:p>
      </dgm:t>
    </dgm:pt>
    <dgm:pt modelId="{D9D5D540-1E07-9945-A8BE-46FB52A9FDC4}" type="sibTrans" cxnId="{53A1CEA3-A132-BD43-8989-7DD404A6AF19}">
      <dgm:prSet/>
      <dgm:spPr/>
      <dgm:t>
        <a:bodyPr/>
        <a:lstStyle/>
        <a:p>
          <a:endParaRPr lang="zh-CN" altLang="en-US"/>
        </a:p>
      </dgm:t>
    </dgm:pt>
    <dgm:pt modelId="{22E74F9B-9DD1-B64A-8706-60A5CB7CCBC1}">
      <dgm:prSet phldrT="[文本]" phldr="1"/>
      <dgm:spPr/>
      <dgm:t>
        <a:bodyPr/>
        <a:lstStyle/>
        <a:p>
          <a:endParaRPr lang="zh-CN" altLang="en-US"/>
        </a:p>
      </dgm:t>
    </dgm:pt>
    <dgm:pt modelId="{E3A87BE3-DF39-AE4D-9DC5-EFA9D78946C0}" type="parTrans" cxnId="{074037F1-1DE1-1B46-8E16-588B04BA615C}">
      <dgm:prSet/>
      <dgm:spPr/>
      <dgm:t>
        <a:bodyPr/>
        <a:lstStyle/>
        <a:p>
          <a:endParaRPr lang="zh-CN" altLang="en-US"/>
        </a:p>
      </dgm:t>
    </dgm:pt>
    <dgm:pt modelId="{DBEFE2FB-3AEE-AA4B-8290-96176822DC2B}" type="sibTrans" cxnId="{074037F1-1DE1-1B46-8E16-588B04BA615C}">
      <dgm:prSet/>
      <dgm:spPr/>
      <dgm:t>
        <a:bodyPr/>
        <a:lstStyle/>
        <a:p>
          <a:endParaRPr lang="zh-CN" altLang="en-US"/>
        </a:p>
      </dgm:t>
    </dgm:pt>
    <dgm:pt modelId="{57AF799E-D3AB-3948-BC2B-E94A479D6824}">
      <dgm:prSet phldrT="[文本]" phldr="1"/>
      <dgm:spPr/>
      <dgm:t>
        <a:bodyPr/>
        <a:lstStyle/>
        <a:p>
          <a:endParaRPr lang="zh-CN" altLang="en-US" dirty="0"/>
        </a:p>
      </dgm:t>
    </dgm:pt>
    <dgm:pt modelId="{54CD5A30-F082-7448-B5FA-31AAD65B7277}" type="parTrans" cxnId="{D8C9789F-4FBA-4E48-80CB-06CED1F34B28}">
      <dgm:prSet/>
      <dgm:spPr/>
      <dgm:t>
        <a:bodyPr/>
        <a:lstStyle/>
        <a:p>
          <a:endParaRPr lang="zh-CN" altLang="en-US"/>
        </a:p>
      </dgm:t>
    </dgm:pt>
    <dgm:pt modelId="{EF954A2E-5C31-DD4D-8C74-252C42206C64}" type="sibTrans" cxnId="{D8C9789F-4FBA-4E48-80CB-06CED1F34B28}">
      <dgm:prSet/>
      <dgm:spPr/>
      <dgm:t>
        <a:bodyPr/>
        <a:lstStyle/>
        <a:p>
          <a:endParaRPr lang="zh-CN" altLang="en-US"/>
        </a:p>
      </dgm:t>
    </dgm:pt>
    <dgm:pt modelId="{F5C30F88-AE8D-FE48-B3B4-2CBF493E5271}">
      <dgm:prSet phldrT="[文本]"/>
      <dgm:spPr/>
      <dgm:t>
        <a:bodyPr/>
        <a:lstStyle/>
        <a:p>
          <a:endParaRPr lang="zh-CN" altLang="en-US" dirty="0"/>
        </a:p>
      </dgm:t>
    </dgm:pt>
    <dgm:pt modelId="{E71B9B94-F0C3-6541-BE44-55CBC34AEB29}" type="parTrans" cxnId="{4F6A6AEB-7FFD-5C44-BCF0-D0432E449EA5}">
      <dgm:prSet/>
      <dgm:spPr/>
      <dgm:t>
        <a:bodyPr/>
        <a:lstStyle/>
        <a:p>
          <a:endParaRPr lang="zh-CN" altLang="en-US"/>
        </a:p>
      </dgm:t>
    </dgm:pt>
    <dgm:pt modelId="{136416DB-666E-294A-8035-3B1C3812AEFA}" type="sibTrans" cxnId="{4F6A6AEB-7FFD-5C44-BCF0-D0432E449EA5}">
      <dgm:prSet/>
      <dgm:spPr/>
      <dgm:t>
        <a:bodyPr/>
        <a:lstStyle/>
        <a:p>
          <a:endParaRPr lang="zh-CN" altLang="en-US"/>
        </a:p>
      </dgm:t>
    </dgm:pt>
    <dgm:pt modelId="{39997A07-C926-B349-8B4D-B736E8193913}">
      <dgm:prSet phldrT="[文本]"/>
      <dgm:spPr/>
      <dgm:t>
        <a:bodyPr/>
        <a:lstStyle/>
        <a:p>
          <a:endParaRPr lang="zh-CN" altLang="en-US" dirty="0"/>
        </a:p>
      </dgm:t>
    </dgm:pt>
    <dgm:pt modelId="{8D9D7377-FC4A-1041-A1F7-5780640F56D5}" type="parTrans" cxnId="{B6BF1D39-F9EC-2540-B252-7696E8DB070E}">
      <dgm:prSet/>
      <dgm:spPr/>
      <dgm:t>
        <a:bodyPr/>
        <a:lstStyle/>
        <a:p>
          <a:endParaRPr lang="zh-CN" altLang="en-US"/>
        </a:p>
      </dgm:t>
    </dgm:pt>
    <dgm:pt modelId="{2C4DA78B-30AC-8E4C-A700-4834CEAC0E9D}" type="sibTrans" cxnId="{B6BF1D39-F9EC-2540-B252-7696E8DB070E}">
      <dgm:prSet/>
      <dgm:spPr/>
      <dgm:t>
        <a:bodyPr/>
        <a:lstStyle/>
        <a:p>
          <a:endParaRPr lang="zh-CN" altLang="en-US"/>
        </a:p>
      </dgm:t>
    </dgm:pt>
    <dgm:pt modelId="{5AE813BA-5694-194E-A7E8-AEEC4530D555}" type="pres">
      <dgm:prSet presAssocID="{2EEF7BDE-DF69-3D49-B47E-6B321331E4A7}" presName="diagram" presStyleCnt="0">
        <dgm:presLayoutVars>
          <dgm:dir/>
          <dgm:resizeHandles val="exact"/>
        </dgm:presLayoutVars>
      </dgm:prSet>
      <dgm:spPr/>
    </dgm:pt>
    <dgm:pt modelId="{F1CB3D43-0089-CE4C-99A1-6425D518B848}" type="pres">
      <dgm:prSet presAssocID="{3B60839A-A0E8-0B47-A66C-B8A6AE853D3A}" presName="node" presStyleLbl="node1" presStyleIdx="0" presStyleCnt="7">
        <dgm:presLayoutVars>
          <dgm:bulletEnabled val="1"/>
        </dgm:presLayoutVars>
      </dgm:prSet>
      <dgm:spPr/>
    </dgm:pt>
    <dgm:pt modelId="{ACE8BD3A-28FB-4F45-B1D4-1B7A7FF3F1D7}" type="pres">
      <dgm:prSet presAssocID="{7914338C-4932-A84C-89CB-6515A0ED7D6F}" presName="sibTrans" presStyleLbl="sibTrans2D1" presStyleIdx="0" presStyleCnt="6"/>
      <dgm:spPr/>
    </dgm:pt>
    <dgm:pt modelId="{BB22D3CC-7F38-A846-AEE1-0593C2B82B12}" type="pres">
      <dgm:prSet presAssocID="{7914338C-4932-A84C-89CB-6515A0ED7D6F}" presName="connectorText" presStyleLbl="sibTrans2D1" presStyleIdx="0" presStyleCnt="6"/>
      <dgm:spPr/>
    </dgm:pt>
    <dgm:pt modelId="{6DEF4CC2-74CE-5B46-8C21-8556A461FBA7}" type="pres">
      <dgm:prSet presAssocID="{8DBC3D8C-49C6-0141-AF97-21FBC6005A4D}" presName="node" presStyleLbl="node1" presStyleIdx="1" presStyleCnt="7">
        <dgm:presLayoutVars>
          <dgm:bulletEnabled val="1"/>
        </dgm:presLayoutVars>
      </dgm:prSet>
      <dgm:spPr/>
    </dgm:pt>
    <dgm:pt modelId="{79402B36-0838-3C44-942D-71299DC6E42B}" type="pres">
      <dgm:prSet presAssocID="{51417186-31FA-134F-8F27-722898E54E04}" presName="sibTrans" presStyleLbl="sibTrans2D1" presStyleIdx="1" presStyleCnt="6"/>
      <dgm:spPr/>
    </dgm:pt>
    <dgm:pt modelId="{E4789003-8DAD-6349-9098-A8E9759FA521}" type="pres">
      <dgm:prSet presAssocID="{51417186-31FA-134F-8F27-722898E54E04}" presName="connectorText" presStyleLbl="sibTrans2D1" presStyleIdx="1" presStyleCnt="6"/>
      <dgm:spPr/>
    </dgm:pt>
    <dgm:pt modelId="{CC4E1542-4993-7041-9045-B9CB6A6F5EB1}" type="pres">
      <dgm:prSet presAssocID="{2F156C2D-4A53-0445-A37B-C2E626C18276}" presName="node" presStyleLbl="node1" presStyleIdx="2" presStyleCnt="7">
        <dgm:presLayoutVars>
          <dgm:bulletEnabled val="1"/>
        </dgm:presLayoutVars>
      </dgm:prSet>
      <dgm:spPr/>
    </dgm:pt>
    <dgm:pt modelId="{AEF11C00-0398-5748-8E55-AC4D9B5C632F}" type="pres">
      <dgm:prSet presAssocID="{D9D5D540-1E07-9945-A8BE-46FB52A9FDC4}" presName="sibTrans" presStyleLbl="sibTrans2D1" presStyleIdx="2" presStyleCnt="6"/>
      <dgm:spPr/>
    </dgm:pt>
    <dgm:pt modelId="{164202C3-CF3D-1742-88FD-861AC1D2B85E}" type="pres">
      <dgm:prSet presAssocID="{D9D5D540-1E07-9945-A8BE-46FB52A9FDC4}" presName="connectorText" presStyleLbl="sibTrans2D1" presStyleIdx="2" presStyleCnt="6"/>
      <dgm:spPr/>
    </dgm:pt>
    <dgm:pt modelId="{4FAEA8CC-863A-1E4F-9A46-97EA31143C10}" type="pres">
      <dgm:prSet presAssocID="{22E74F9B-9DD1-B64A-8706-60A5CB7CCBC1}" presName="node" presStyleLbl="node1" presStyleIdx="3" presStyleCnt="7">
        <dgm:presLayoutVars>
          <dgm:bulletEnabled val="1"/>
        </dgm:presLayoutVars>
      </dgm:prSet>
      <dgm:spPr/>
    </dgm:pt>
    <dgm:pt modelId="{36504851-1926-4E48-A376-A6E42FB3FC56}" type="pres">
      <dgm:prSet presAssocID="{DBEFE2FB-3AEE-AA4B-8290-96176822DC2B}" presName="sibTrans" presStyleLbl="sibTrans2D1" presStyleIdx="3" presStyleCnt="6"/>
      <dgm:spPr/>
    </dgm:pt>
    <dgm:pt modelId="{72B3AC04-CD00-774A-918A-6CA1C4EB9D94}" type="pres">
      <dgm:prSet presAssocID="{DBEFE2FB-3AEE-AA4B-8290-96176822DC2B}" presName="connectorText" presStyleLbl="sibTrans2D1" presStyleIdx="3" presStyleCnt="6"/>
      <dgm:spPr/>
    </dgm:pt>
    <dgm:pt modelId="{C70A554B-1100-E843-9CB8-6B99C2595549}" type="pres">
      <dgm:prSet presAssocID="{57AF799E-D3AB-3948-BC2B-E94A479D6824}" presName="node" presStyleLbl="node1" presStyleIdx="4" presStyleCnt="7">
        <dgm:presLayoutVars>
          <dgm:bulletEnabled val="1"/>
        </dgm:presLayoutVars>
      </dgm:prSet>
      <dgm:spPr/>
    </dgm:pt>
    <dgm:pt modelId="{7ACF9D91-319E-8E48-B7CC-FEEB35DC749B}" type="pres">
      <dgm:prSet presAssocID="{EF954A2E-5C31-DD4D-8C74-252C42206C64}" presName="sibTrans" presStyleLbl="sibTrans2D1" presStyleIdx="4" presStyleCnt="6"/>
      <dgm:spPr/>
    </dgm:pt>
    <dgm:pt modelId="{38DDB66E-BEE4-A44C-B73B-3D29C6ED0850}" type="pres">
      <dgm:prSet presAssocID="{EF954A2E-5C31-DD4D-8C74-252C42206C64}" presName="connectorText" presStyleLbl="sibTrans2D1" presStyleIdx="4" presStyleCnt="6"/>
      <dgm:spPr/>
    </dgm:pt>
    <dgm:pt modelId="{B9884A2F-0C21-4641-BF4F-8E36206F0D41}" type="pres">
      <dgm:prSet presAssocID="{39997A07-C926-B349-8B4D-B736E8193913}" presName="node" presStyleLbl="node1" presStyleIdx="5" presStyleCnt="7">
        <dgm:presLayoutVars>
          <dgm:bulletEnabled val="1"/>
        </dgm:presLayoutVars>
      </dgm:prSet>
      <dgm:spPr/>
    </dgm:pt>
    <dgm:pt modelId="{7308E7C5-9541-E84B-A910-4180C18D0BB5}" type="pres">
      <dgm:prSet presAssocID="{2C4DA78B-30AC-8E4C-A700-4834CEAC0E9D}" presName="sibTrans" presStyleLbl="sibTrans2D1" presStyleIdx="5" presStyleCnt="6"/>
      <dgm:spPr/>
    </dgm:pt>
    <dgm:pt modelId="{004E9028-2701-F141-9A94-693E2302E088}" type="pres">
      <dgm:prSet presAssocID="{2C4DA78B-30AC-8E4C-A700-4834CEAC0E9D}" presName="connectorText" presStyleLbl="sibTrans2D1" presStyleIdx="5" presStyleCnt="6"/>
      <dgm:spPr/>
    </dgm:pt>
    <dgm:pt modelId="{3350A3E6-B5D4-884A-B8C6-AD1F071A4A52}" type="pres">
      <dgm:prSet presAssocID="{F5C30F88-AE8D-FE48-B3B4-2CBF493E5271}" presName="node" presStyleLbl="node1" presStyleIdx="6" presStyleCnt="7">
        <dgm:presLayoutVars>
          <dgm:bulletEnabled val="1"/>
        </dgm:presLayoutVars>
      </dgm:prSet>
      <dgm:spPr/>
    </dgm:pt>
  </dgm:ptLst>
  <dgm:cxnLst>
    <dgm:cxn modelId="{F4A8900A-E992-0C45-837B-66A86ACCE9C0}" type="presOf" srcId="{39997A07-C926-B349-8B4D-B736E8193913}" destId="{B9884A2F-0C21-4641-BF4F-8E36206F0D41}" srcOrd="0" destOrd="0" presId="urn:microsoft.com/office/officeart/2005/8/layout/process5"/>
    <dgm:cxn modelId="{BDE8A90B-C95D-A046-BB86-D5F851BA6D16}" type="presOf" srcId="{7914338C-4932-A84C-89CB-6515A0ED7D6F}" destId="{BB22D3CC-7F38-A846-AEE1-0593C2B82B12}" srcOrd="1" destOrd="0" presId="urn:microsoft.com/office/officeart/2005/8/layout/process5"/>
    <dgm:cxn modelId="{D56C2019-C653-F64F-AEBD-5E044B76E66F}" type="presOf" srcId="{22E74F9B-9DD1-B64A-8706-60A5CB7CCBC1}" destId="{4FAEA8CC-863A-1E4F-9A46-97EA31143C10}" srcOrd="0" destOrd="0" presId="urn:microsoft.com/office/officeart/2005/8/layout/process5"/>
    <dgm:cxn modelId="{7F2D3620-5DC1-274C-AAA8-9E9F4C20C5F4}" type="presOf" srcId="{3B60839A-A0E8-0B47-A66C-B8A6AE853D3A}" destId="{F1CB3D43-0089-CE4C-99A1-6425D518B848}" srcOrd="0" destOrd="0" presId="urn:microsoft.com/office/officeart/2005/8/layout/process5"/>
    <dgm:cxn modelId="{B0882023-9EBF-274D-8554-8933C65DE7CF}" type="presOf" srcId="{D9D5D540-1E07-9945-A8BE-46FB52A9FDC4}" destId="{164202C3-CF3D-1742-88FD-861AC1D2B85E}" srcOrd="1" destOrd="0" presId="urn:microsoft.com/office/officeart/2005/8/layout/process5"/>
    <dgm:cxn modelId="{B6BF1D39-F9EC-2540-B252-7696E8DB070E}" srcId="{2EEF7BDE-DF69-3D49-B47E-6B321331E4A7}" destId="{39997A07-C926-B349-8B4D-B736E8193913}" srcOrd="5" destOrd="0" parTransId="{8D9D7377-FC4A-1041-A1F7-5780640F56D5}" sibTransId="{2C4DA78B-30AC-8E4C-A700-4834CEAC0E9D}"/>
    <dgm:cxn modelId="{F3AC4643-E0D9-3C46-A2C7-9659D795E6F2}" type="presOf" srcId="{57AF799E-D3AB-3948-BC2B-E94A479D6824}" destId="{C70A554B-1100-E843-9CB8-6B99C2595549}" srcOrd="0" destOrd="0" presId="urn:microsoft.com/office/officeart/2005/8/layout/process5"/>
    <dgm:cxn modelId="{9599224C-BA9A-9544-9670-025778F67581}" type="presOf" srcId="{2F156C2D-4A53-0445-A37B-C2E626C18276}" destId="{CC4E1542-4993-7041-9045-B9CB6A6F5EB1}" srcOrd="0" destOrd="0" presId="urn:microsoft.com/office/officeart/2005/8/layout/process5"/>
    <dgm:cxn modelId="{73ADED58-6C6A-C94A-B895-99BC0379A57F}" type="presOf" srcId="{EF954A2E-5C31-DD4D-8C74-252C42206C64}" destId="{38DDB66E-BEE4-A44C-B73B-3D29C6ED0850}" srcOrd="1" destOrd="0" presId="urn:microsoft.com/office/officeart/2005/8/layout/process5"/>
    <dgm:cxn modelId="{E0DCCA81-8E11-B348-AF7A-DC56F8A28B98}" type="presOf" srcId="{EF954A2E-5C31-DD4D-8C74-252C42206C64}" destId="{7ACF9D91-319E-8E48-B7CC-FEEB35DC749B}" srcOrd="0" destOrd="0" presId="urn:microsoft.com/office/officeart/2005/8/layout/process5"/>
    <dgm:cxn modelId="{03EE9D82-F02E-6840-AE62-048A56455784}" type="presOf" srcId="{DBEFE2FB-3AEE-AA4B-8290-96176822DC2B}" destId="{72B3AC04-CD00-774A-918A-6CA1C4EB9D94}" srcOrd="1" destOrd="0" presId="urn:microsoft.com/office/officeart/2005/8/layout/process5"/>
    <dgm:cxn modelId="{156DFF87-C541-4642-B2D0-55D7706D7FCE}" type="presOf" srcId="{2C4DA78B-30AC-8E4C-A700-4834CEAC0E9D}" destId="{7308E7C5-9541-E84B-A910-4180C18D0BB5}" srcOrd="0" destOrd="0" presId="urn:microsoft.com/office/officeart/2005/8/layout/process5"/>
    <dgm:cxn modelId="{D8C9789F-4FBA-4E48-80CB-06CED1F34B28}" srcId="{2EEF7BDE-DF69-3D49-B47E-6B321331E4A7}" destId="{57AF799E-D3AB-3948-BC2B-E94A479D6824}" srcOrd="4" destOrd="0" parTransId="{54CD5A30-F082-7448-B5FA-31AAD65B7277}" sibTransId="{EF954A2E-5C31-DD4D-8C74-252C42206C64}"/>
    <dgm:cxn modelId="{53A1CEA3-A132-BD43-8989-7DD404A6AF19}" srcId="{2EEF7BDE-DF69-3D49-B47E-6B321331E4A7}" destId="{2F156C2D-4A53-0445-A37B-C2E626C18276}" srcOrd="2" destOrd="0" parTransId="{9909FFBE-D2B1-6B4B-A9C1-49227F593B77}" sibTransId="{D9D5D540-1E07-9945-A8BE-46FB52A9FDC4}"/>
    <dgm:cxn modelId="{29A4AEA6-DAC1-A64F-A172-64300ACC87F2}" type="presOf" srcId="{2C4DA78B-30AC-8E4C-A700-4834CEAC0E9D}" destId="{004E9028-2701-F141-9A94-693E2302E088}" srcOrd="1" destOrd="0" presId="urn:microsoft.com/office/officeart/2005/8/layout/process5"/>
    <dgm:cxn modelId="{015683AD-6543-A842-9AA2-7A12C608B8A9}" type="presOf" srcId="{2EEF7BDE-DF69-3D49-B47E-6B321331E4A7}" destId="{5AE813BA-5694-194E-A7E8-AEEC4530D555}" srcOrd="0" destOrd="0" presId="urn:microsoft.com/office/officeart/2005/8/layout/process5"/>
    <dgm:cxn modelId="{6D4CD7B1-26D0-6D49-9832-3B1B57D5795D}" srcId="{2EEF7BDE-DF69-3D49-B47E-6B321331E4A7}" destId="{3B60839A-A0E8-0B47-A66C-B8A6AE853D3A}" srcOrd="0" destOrd="0" parTransId="{8D274993-16A1-6F4F-89D8-4ED619E02143}" sibTransId="{7914338C-4932-A84C-89CB-6515A0ED7D6F}"/>
    <dgm:cxn modelId="{24B35BB4-4694-0348-80A3-486C1D7507C0}" type="presOf" srcId="{F5C30F88-AE8D-FE48-B3B4-2CBF493E5271}" destId="{3350A3E6-B5D4-884A-B8C6-AD1F071A4A52}" srcOrd="0" destOrd="0" presId="urn:microsoft.com/office/officeart/2005/8/layout/process5"/>
    <dgm:cxn modelId="{7DD4AFC0-7357-3E48-B4D0-AF78C1BC2B27}" type="presOf" srcId="{51417186-31FA-134F-8F27-722898E54E04}" destId="{E4789003-8DAD-6349-9098-A8E9759FA521}" srcOrd="1" destOrd="0" presId="urn:microsoft.com/office/officeart/2005/8/layout/process5"/>
    <dgm:cxn modelId="{4FA060C1-6E89-BA42-95E2-EE3E733F3FA4}" type="presOf" srcId="{7914338C-4932-A84C-89CB-6515A0ED7D6F}" destId="{ACE8BD3A-28FB-4F45-B1D4-1B7A7FF3F1D7}" srcOrd="0" destOrd="0" presId="urn:microsoft.com/office/officeart/2005/8/layout/process5"/>
    <dgm:cxn modelId="{C0514CCF-33E6-3B42-B007-4FCA289EE6C4}" type="presOf" srcId="{D9D5D540-1E07-9945-A8BE-46FB52A9FDC4}" destId="{AEF11C00-0398-5748-8E55-AC4D9B5C632F}" srcOrd="0" destOrd="0" presId="urn:microsoft.com/office/officeart/2005/8/layout/process5"/>
    <dgm:cxn modelId="{6F7275DE-4915-F641-983B-8E78FADE403A}" type="presOf" srcId="{51417186-31FA-134F-8F27-722898E54E04}" destId="{79402B36-0838-3C44-942D-71299DC6E42B}" srcOrd="0" destOrd="0" presId="urn:microsoft.com/office/officeart/2005/8/layout/process5"/>
    <dgm:cxn modelId="{E8139EE2-E867-1048-B4BE-6E7010D5BC99}" type="presOf" srcId="{DBEFE2FB-3AEE-AA4B-8290-96176822DC2B}" destId="{36504851-1926-4E48-A376-A6E42FB3FC56}" srcOrd="0" destOrd="0" presId="urn:microsoft.com/office/officeart/2005/8/layout/process5"/>
    <dgm:cxn modelId="{4F6A6AEB-7FFD-5C44-BCF0-D0432E449EA5}" srcId="{2EEF7BDE-DF69-3D49-B47E-6B321331E4A7}" destId="{F5C30F88-AE8D-FE48-B3B4-2CBF493E5271}" srcOrd="6" destOrd="0" parTransId="{E71B9B94-F0C3-6541-BE44-55CBC34AEB29}" sibTransId="{136416DB-666E-294A-8035-3B1C3812AEFA}"/>
    <dgm:cxn modelId="{1076D3EF-9D0B-514C-AE68-F603C5A2F7E0}" srcId="{2EEF7BDE-DF69-3D49-B47E-6B321331E4A7}" destId="{8DBC3D8C-49C6-0141-AF97-21FBC6005A4D}" srcOrd="1" destOrd="0" parTransId="{8CF46A77-3D12-5848-A2DA-73F3F9F75B07}" sibTransId="{51417186-31FA-134F-8F27-722898E54E04}"/>
    <dgm:cxn modelId="{074037F1-1DE1-1B46-8E16-588B04BA615C}" srcId="{2EEF7BDE-DF69-3D49-B47E-6B321331E4A7}" destId="{22E74F9B-9DD1-B64A-8706-60A5CB7CCBC1}" srcOrd="3" destOrd="0" parTransId="{E3A87BE3-DF39-AE4D-9DC5-EFA9D78946C0}" sibTransId="{DBEFE2FB-3AEE-AA4B-8290-96176822DC2B}"/>
    <dgm:cxn modelId="{56149BFB-9EEB-604C-9E18-70D64FDD3F94}" type="presOf" srcId="{8DBC3D8C-49C6-0141-AF97-21FBC6005A4D}" destId="{6DEF4CC2-74CE-5B46-8C21-8556A461FBA7}" srcOrd="0" destOrd="0" presId="urn:microsoft.com/office/officeart/2005/8/layout/process5"/>
    <dgm:cxn modelId="{78541C6B-F88F-9F49-AA48-5EBE3761FEC2}" type="presParOf" srcId="{5AE813BA-5694-194E-A7E8-AEEC4530D555}" destId="{F1CB3D43-0089-CE4C-99A1-6425D518B848}" srcOrd="0" destOrd="0" presId="urn:microsoft.com/office/officeart/2005/8/layout/process5"/>
    <dgm:cxn modelId="{CF0682EF-D8F9-B346-A632-E67659D38765}" type="presParOf" srcId="{5AE813BA-5694-194E-A7E8-AEEC4530D555}" destId="{ACE8BD3A-28FB-4F45-B1D4-1B7A7FF3F1D7}" srcOrd="1" destOrd="0" presId="urn:microsoft.com/office/officeart/2005/8/layout/process5"/>
    <dgm:cxn modelId="{072D5B16-ECAD-8943-BCF3-F265EB278576}" type="presParOf" srcId="{ACE8BD3A-28FB-4F45-B1D4-1B7A7FF3F1D7}" destId="{BB22D3CC-7F38-A846-AEE1-0593C2B82B12}" srcOrd="0" destOrd="0" presId="urn:microsoft.com/office/officeart/2005/8/layout/process5"/>
    <dgm:cxn modelId="{CACAB7DD-9991-134D-BB9A-4672A5292F54}" type="presParOf" srcId="{5AE813BA-5694-194E-A7E8-AEEC4530D555}" destId="{6DEF4CC2-74CE-5B46-8C21-8556A461FBA7}" srcOrd="2" destOrd="0" presId="urn:microsoft.com/office/officeart/2005/8/layout/process5"/>
    <dgm:cxn modelId="{47B94DF5-C1CE-9946-B893-BA5BAF999DB9}" type="presParOf" srcId="{5AE813BA-5694-194E-A7E8-AEEC4530D555}" destId="{79402B36-0838-3C44-942D-71299DC6E42B}" srcOrd="3" destOrd="0" presId="urn:microsoft.com/office/officeart/2005/8/layout/process5"/>
    <dgm:cxn modelId="{0BEC9877-ABC5-BD4B-BDCF-8EE962C49F22}" type="presParOf" srcId="{79402B36-0838-3C44-942D-71299DC6E42B}" destId="{E4789003-8DAD-6349-9098-A8E9759FA521}" srcOrd="0" destOrd="0" presId="urn:microsoft.com/office/officeart/2005/8/layout/process5"/>
    <dgm:cxn modelId="{FBF61DD4-6973-0049-BE1D-E30CEC060BE5}" type="presParOf" srcId="{5AE813BA-5694-194E-A7E8-AEEC4530D555}" destId="{CC4E1542-4993-7041-9045-B9CB6A6F5EB1}" srcOrd="4" destOrd="0" presId="urn:microsoft.com/office/officeart/2005/8/layout/process5"/>
    <dgm:cxn modelId="{FECFDBBF-630C-634E-8B27-4105BC0764D1}" type="presParOf" srcId="{5AE813BA-5694-194E-A7E8-AEEC4530D555}" destId="{AEF11C00-0398-5748-8E55-AC4D9B5C632F}" srcOrd="5" destOrd="0" presId="urn:microsoft.com/office/officeart/2005/8/layout/process5"/>
    <dgm:cxn modelId="{E841507D-9A6C-9946-95AD-D3B60CC7F1EA}" type="presParOf" srcId="{AEF11C00-0398-5748-8E55-AC4D9B5C632F}" destId="{164202C3-CF3D-1742-88FD-861AC1D2B85E}" srcOrd="0" destOrd="0" presId="urn:microsoft.com/office/officeart/2005/8/layout/process5"/>
    <dgm:cxn modelId="{8FDCC325-531A-D54C-8B76-FBAC52BFE45E}" type="presParOf" srcId="{5AE813BA-5694-194E-A7E8-AEEC4530D555}" destId="{4FAEA8CC-863A-1E4F-9A46-97EA31143C10}" srcOrd="6" destOrd="0" presId="urn:microsoft.com/office/officeart/2005/8/layout/process5"/>
    <dgm:cxn modelId="{E6F7ADF1-1D34-504D-8281-81943522537E}" type="presParOf" srcId="{5AE813BA-5694-194E-A7E8-AEEC4530D555}" destId="{36504851-1926-4E48-A376-A6E42FB3FC56}" srcOrd="7" destOrd="0" presId="urn:microsoft.com/office/officeart/2005/8/layout/process5"/>
    <dgm:cxn modelId="{9B0A4459-1435-CA4C-B0E0-70DC6CEB9885}" type="presParOf" srcId="{36504851-1926-4E48-A376-A6E42FB3FC56}" destId="{72B3AC04-CD00-774A-918A-6CA1C4EB9D94}" srcOrd="0" destOrd="0" presId="urn:microsoft.com/office/officeart/2005/8/layout/process5"/>
    <dgm:cxn modelId="{F7600E33-C34D-E145-AA1C-F9821F09C54E}" type="presParOf" srcId="{5AE813BA-5694-194E-A7E8-AEEC4530D555}" destId="{C70A554B-1100-E843-9CB8-6B99C2595549}" srcOrd="8" destOrd="0" presId="urn:microsoft.com/office/officeart/2005/8/layout/process5"/>
    <dgm:cxn modelId="{6EDAC476-6749-9E42-B1EC-82C186927258}" type="presParOf" srcId="{5AE813BA-5694-194E-A7E8-AEEC4530D555}" destId="{7ACF9D91-319E-8E48-B7CC-FEEB35DC749B}" srcOrd="9" destOrd="0" presId="urn:microsoft.com/office/officeart/2005/8/layout/process5"/>
    <dgm:cxn modelId="{0A91FABC-B59E-334C-A591-2CBCA983606C}" type="presParOf" srcId="{7ACF9D91-319E-8E48-B7CC-FEEB35DC749B}" destId="{38DDB66E-BEE4-A44C-B73B-3D29C6ED0850}" srcOrd="0" destOrd="0" presId="urn:microsoft.com/office/officeart/2005/8/layout/process5"/>
    <dgm:cxn modelId="{B11798BC-D855-844F-B275-375D2A66875B}" type="presParOf" srcId="{5AE813BA-5694-194E-A7E8-AEEC4530D555}" destId="{B9884A2F-0C21-4641-BF4F-8E36206F0D41}" srcOrd="10" destOrd="0" presId="urn:microsoft.com/office/officeart/2005/8/layout/process5"/>
    <dgm:cxn modelId="{9D3F9033-0A2B-ED42-A6E3-D841A352C5B2}" type="presParOf" srcId="{5AE813BA-5694-194E-A7E8-AEEC4530D555}" destId="{7308E7C5-9541-E84B-A910-4180C18D0BB5}" srcOrd="11" destOrd="0" presId="urn:microsoft.com/office/officeart/2005/8/layout/process5"/>
    <dgm:cxn modelId="{DD566288-F8D5-1D47-AE29-2FC82F764AF2}" type="presParOf" srcId="{7308E7C5-9541-E84B-A910-4180C18D0BB5}" destId="{004E9028-2701-F141-9A94-693E2302E088}" srcOrd="0" destOrd="0" presId="urn:microsoft.com/office/officeart/2005/8/layout/process5"/>
    <dgm:cxn modelId="{A4E1FE65-07A4-5E48-A30B-C829C5821338}" type="presParOf" srcId="{5AE813BA-5694-194E-A7E8-AEEC4530D555}" destId="{3350A3E6-B5D4-884A-B8C6-AD1F071A4A52}" srcOrd="1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F3A956B-3AD9-1947-A776-7025454BCBA6}" type="doc">
      <dgm:prSet loTypeId="urn:microsoft.com/office/officeart/2005/8/layout/bProcess3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36CAF901-5276-554F-A829-326A19C0EC02}">
      <dgm:prSet phldrT="[文本]"/>
      <dgm:spPr/>
      <dgm:t>
        <a:bodyPr/>
        <a:lstStyle/>
        <a:p>
          <a:r>
            <a:rPr lang="zh-CN" altLang="en-US" dirty="0"/>
            <a:t>流程</a:t>
          </a:r>
        </a:p>
      </dgm:t>
    </dgm:pt>
    <dgm:pt modelId="{4C10D5CA-6A64-764E-BAB4-48CD9B61C679}" type="parTrans" cxnId="{AB5CE5CD-4F8D-5446-AB44-C6D917EC2831}">
      <dgm:prSet/>
      <dgm:spPr/>
      <dgm:t>
        <a:bodyPr/>
        <a:lstStyle/>
        <a:p>
          <a:endParaRPr lang="zh-CN" altLang="en-US"/>
        </a:p>
      </dgm:t>
    </dgm:pt>
    <dgm:pt modelId="{453D1D66-1F45-FF4A-8A84-31219D5EA8BA}" type="sibTrans" cxnId="{AB5CE5CD-4F8D-5446-AB44-C6D917EC2831}">
      <dgm:prSet/>
      <dgm:spPr/>
      <dgm:t>
        <a:bodyPr/>
        <a:lstStyle/>
        <a:p>
          <a:endParaRPr lang="zh-CN" altLang="en-US"/>
        </a:p>
      </dgm:t>
    </dgm:pt>
    <dgm:pt modelId="{14A42878-C8B8-FE40-B7C7-C2251539CB73}">
      <dgm:prSet phldrT="[文本]" phldr="1"/>
      <dgm:spPr/>
      <dgm:t>
        <a:bodyPr/>
        <a:lstStyle/>
        <a:p>
          <a:endParaRPr lang="zh-CN" altLang="en-US"/>
        </a:p>
      </dgm:t>
    </dgm:pt>
    <dgm:pt modelId="{9F919A13-EB1F-294C-88B6-EABB9BBA0E2F}" type="parTrans" cxnId="{EA4FFBEF-9487-154B-AB49-CC02B3A0CB40}">
      <dgm:prSet/>
      <dgm:spPr/>
      <dgm:t>
        <a:bodyPr/>
        <a:lstStyle/>
        <a:p>
          <a:endParaRPr lang="zh-CN" altLang="en-US"/>
        </a:p>
      </dgm:t>
    </dgm:pt>
    <dgm:pt modelId="{497DCBE6-1C59-B14D-AB3A-304BDBB7A347}" type="sibTrans" cxnId="{EA4FFBEF-9487-154B-AB49-CC02B3A0CB40}">
      <dgm:prSet/>
      <dgm:spPr/>
      <dgm:t>
        <a:bodyPr/>
        <a:lstStyle/>
        <a:p>
          <a:endParaRPr lang="zh-CN" altLang="en-US"/>
        </a:p>
      </dgm:t>
    </dgm:pt>
    <dgm:pt modelId="{67BE06B8-AC4A-1241-BD03-208F9283CC80}">
      <dgm:prSet phldrT="[文本]" phldr="1"/>
      <dgm:spPr/>
      <dgm:t>
        <a:bodyPr/>
        <a:lstStyle/>
        <a:p>
          <a:endParaRPr lang="zh-CN" altLang="en-US"/>
        </a:p>
      </dgm:t>
    </dgm:pt>
    <dgm:pt modelId="{EDF87D69-49BD-B440-8AB0-0622CB98F8EC}" type="parTrans" cxnId="{5B500FD4-D3BE-E443-ABB0-C20A129D3C4A}">
      <dgm:prSet/>
      <dgm:spPr/>
      <dgm:t>
        <a:bodyPr/>
        <a:lstStyle/>
        <a:p>
          <a:endParaRPr lang="zh-CN" altLang="en-US"/>
        </a:p>
      </dgm:t>
    </dgm:pt>
    <dgm:pt modelId="{93F83435-C2D5-484B-84D8-68AFDD633AF3}" type="sibTrans" cxnId="{5B500FD4-D3BE-E443-ABB0-C20A129D3C4A}">
      <dgm:prSet/>
      <dgm:spPr/>
      <dgm:t>
        <a:bodyPr/>
        <a:lstStyle/>
        <a:p>
          <a:endParaRPr lang="zh-CN" altLang="en-US"/>
        </a:p>
      </dgm:t>
    </dgm:pt>
    <dgm:pt modelId="{5D1F59A9-1564-364D-ACDC-50595EE865CC}">
      <dgm:prSet phldrT="[文本]" phldr="1"/>
      <dgm:spPr/>
      <dgm:t>
        <a:bodyPr/>
        <a:lstStyle/>
        <a:p>
          <a:endParaRPr lang="zh-CN" altLang="en-US" dirty="0"/>
        </a:p>
      </dgm:t>
    </dgm:pt>
    <dgm:pt modelId="{4E1A39E0-D6F7-CF42-846D-AA000BBC9CA3}" type="parTrans" cxnId="{F10033A6-573E-0B47-88E7-8655589A0A72}">
      <dgm:prSet/>
      <dgm:spPr/>
      <dgm:t>
        <a:bodyPr/>
        <a:lstStyle/>
        <a:p>
          <a:endParaRPr lang="zh-CN" altLang="en-US"/>
        </a:p>
      </dgm:t>
    </dgm:pt>
    <dgm:pt modelId="{BFC1241D-CD32-384A-BD1A-DBF63024D051}" type="sibTrans" cxnId="{F10033A6-573E-0B47-88E7-8655589A0A72}">
      <dgm:prSet/>
      <dgm:spPr/>
      <dgm:t>
        <a:bodyPr/>
        <a:lstStyle/>
        <a:p>
          <a:endParaRPr lang="zh-CN" altLang="en-US"/>
        </a:p>
      </dgm:t>
    </dgm:pt>
    <dgm:pt modelId="{46DB6CB2-F5EC-6947-ADBF-5CA0F2D43A79}">
      <dgm:prSet phldrT="[文本]" phldr="1"/>
      <dgm:spPr/>
      <dgm:t>
        <a:bodyPr/>
        <a:lstStyle/>
        <a:p>
          <a:endParaRPr lang="zh-CN" altLang="en-US" dirty="0"/>
        </a:p>
      </dgm:t>
    </dgm:pt>
    <dgm:pt modelId="{71943520-FE4A-D942-8350-2F3CBC5EC2E4}" type="parTrans" cxnId="{728936C1-C12D-184B-AAC6-2177968333E9}">
      <dgm:prSet/>
      <dgm:spPr/>
      <dgm:t>
        <a:bodyPr/>
        <a:lstStyle/>
        <a:p>
          <a:endParaRPr lang="zh-CN" altLang="en-US"/>
        </a:p>
      </dgm:t>
    </dgm:pt>
    <dgm:pt modelId="{21DA536C-43AE-D94C-AB3A-95A05080A32B}" type="sibTrans" cxnId="{728936C1-C12D-184B-AAC6-2177968333E9}">
      <dgm:prSet/>
      <dgm:spPr/>
      <dgm:t>
        <a:bodyPr/>
        <a:lstStyle/>
        <a:p>
          <a:endParaRPr lang="zh-CN" altLang="en-US"/>
        </a:p>
      </dgm:t>
    </dgm:pt>
    <dgm:pt modelId="{2BE91287-15D1-704B-AEEC-B33F0113F2B5}">
      <dgm:prSet phldrT="[文本]"/>
      <dgm:spPr/>
      <dgm:t>
        <a:bodyPr/>
        <a:lstStyle/>
        <a:p>
          <a:r>
            <a:rPr lang="zh-CN" altLang="en-US" dirty="0"/>
            <a:t>重复蛇形</a:t>
          </a:r>
        </a:p>
      </dgm:t>
    </dgm:pt>
    <dgm:pt modelId="{178EFEA3-BE9D-6D47-9EBA-D183DB6F64BB}" type="parTrans" cxnId="{C2B26193-1C56-1A49-898E-98BD360E8AE7}">
      <dgm:prSet/>
      <dgm:spPr/>
      <dgm:t>
        <a:bodyPr/>
        <a:lstStyle/>
        <a:p>
          <a:endParaRPr lang="zh-CN" altLang="en-US"/>
        </a:p>
      </dgm:t>
    </dgm:pt>
    <dgm:pt modelId="{D69D30F7-98C0-4D45-9A76-396B517C7D17}" type="sibTrans" cxnId="{C2B26193-1C56-1A49-898E-98BD360E8AE7}">
      <dgm:prSet/>
      <dgm:spPr/>
      <dgm:t>
        <a:bodyPr/>
        <a:lstStyle/>
        <a:p>
          <a:endParaRPr lang="zh-CN" altLang="en-US"/>
        </a:p>
      </dgm:t>
    </dgm:pt>
    <dgm:pt modelId="{1CD38502-8D08-034D-8E05-218FAD9AEF0D}">
      <dgm:prSet phldrT="[文本]"/>
      <dgm:spPr/>
      <dgm:t>
        <a:bodyPr/>
        <a:lstStyle/>
        <a:p>
          <a:endParaRPr lang="zh-CN" altLang="en-US" dirty="0"/>
        </a:p>
      </dgm:t>
    </dgm:pt>
    <dgm:pt modelId="{9B6D1578-18B3-B04B-A7D0-4F613C47A175}" type="parTrans" cxnId="{39A8C74B-1C09-4949-B5C4-EBF4F62A75F1}">
      <dgm:prSet/>
      <dgm:spPr/>
      <dgm:t>
        <a:bodyPr/>
        <a:lstStyle/>
        <a:p>
          <a:endParaRPr lang="zh-CN" altLang="en-US"/>
        </a:p>
      </dgm:t>
    </dgm:pt>
    <dgm:pt modelId="{F929C57F-5985-DA45-A5BB-B823DFB8C4DD}" type="sibTrans" cxnId="{39A8C74B-1C09-4949-B5C4-EBF4F62A75F1}">
      <dgm:prSet/>
      <dgm:spPr/>
      <dgm:t>
        <a:bodyPr/>
        <a:lstStyle/>
        <a:p>
          <a:endParaRPr lang="zh-CN" altLang="en-US"/>
        </a:p>
      </dgm:t>
    </dgm:pt>
    <dgm:pt modelId="{71908723-4F5B-644A-A62E-17D11EE8CCA9}">
      <dgm:prSet phldrT="[文本]"/>
      <dgm:spPr/>
      <dgm:t>
        <a:bodyPr/>
        <a:lstStyle/>
        <a:p>
          <a:endParaRPr lang="zh-CN" altLang="en-US" dirty="0"/>
        </a:p>
      </dgm:t>
    </dgm:pt>
    <dgm:pt modelId="{0364FA11-CE74-584A-AD51-FEFAA4125178}" type="parTrans" cxnId="{47C51EC7-AB47-1646-B409-2C3C515CD217}">
      <dgm:prSet/>
      <dgm:spPr/>
      <dgm:t>
        <a:bodyPr/>
        <a:lstStyle/>
        <a:p>
          <a:endParaRPr lang="zh-CN" altLang="en-US"/>
        </a:p>
      </dgm:t>
    </dgm:pt>
    <dgm:pt modelId="{8FBA50A4-AC66-614B-9C15-5A74E673C4D3}" type="sibTrans" cxnId="{47C51EC7-AB47-1646-B409-2C3C515CD217}">
      <dgm:prSet/>
      <dgm:spPr/>
      <dgm:t>
        <a:bodyPr/>
        <a:lstStyle/>
        <a:p>
          <a:endParaRPr lang="zh-CN" altLang="en-US"/>
        </a:p>
      </dgm:t>
    </dgm:pt>
    <dgm:pt modelId="{3BEBC2C6-19CC-BA4A-B325-9575E94B1AE7}">
      <dgm:prSet phldrT="[文本]"/>
      <dgm:spPr/>
      <dgm:t>
        <a:bodyPr/>
        <a:lstStyle/>
        <a:p>
          <a:endParaRPr lang="zh-CN" altLang="en-US" dirty="0"/>
        </a:p>
      </dgm:t>
    </dgm:pt>
    <dgm:pt modelId="{6744B89F-EF48-B74E-ACAF-2E444B2C5695}" type="parTrans" cxnId="{4206E25A-5A7A-0E49-8BE8-53D2393F0340}">
      <dgm:prSet/>
      <dgm:spPr/>
      <dgm:t>
        <a:bodyPr/>
        <a:lstStyle/>
        <a:p>
          <a:endParaRPr lang="zh-CN" altLang="en-US"/>
        </a:p>
      </dgm:t>
    </dgm:pt>
    <dgm:pt modelId="{8A6A0E22-CE3F-1E4B-99AB-AF4BFB25B4AF}" type="sibTrans" cxnId="{4206E25A-5A7A-0E49-8BE8-53D2393F0340}">
      <dgm:prSet/>
      <dgm:spPr/>
      <dgm:t>
        <a:bodyPr/>
        <a:lstStyle/>
        <a:p>
          <a:endParaRPr lang="zh-CN" altLang="en-US"/>
        </a:p>
      </dgm:t>
    </dgm:pt>
    <dgm:pt modelId="{E99B23A4-968C-1B4F-9B30-A2EA34E2A03F}" type="pres">
      <dgm:prSet presAssocID="{BF3A956B-3AD9-1947-A776-7025454BCBA6}" presName="Name0" presStyleCnt="0">
        <dgm:presLayoutVars>
          <dgm:dir/>
          <dgm:resizeHandles val="exact"/>
        </dgm:presLayoutVars>
      </dgm:prSet>
      <dgm:spPr/>
    </dgm:pt>
    <dgm:pt modelId="{787F0C84-5B70-9548-8900-17BAB5647F9D}" type="pres">
      <dgm:prSet presAssocID="{36CAF901-5276-554F-A829-326A19C0EC02}" presName="node" presStyleLbl="node1" presStyleIdx="0" presStyleCnt="9">
        <dgm:presLayoutVars>
          <dgm:bulletEnabled val="1"/>
        </dgm:presLayoutVars>
      </dgm:prSet>
      <dgm:spPr/>
    </dgm:pt>
    <dgm:pt modelId="{8B64AAC8-153A-8441-BA30-633E91CCC753}" type="pres">
      <dgm:prSet presAssocID="{453D1D66-1F45-FF4A-8A84-31219D5EA8BA}" presName="sibTrans" presStyleLbl="sibTrans1D1" presStyleIdx="0" presStyleCnt="8"/>
      <dgm:spPr/>
    </dgm:pt>
    <dgm:pt modelId="{7A67AB1C-23C2-9C45-9381-D024C3186268}" type="pres">
      <dgm:prSet presAssocID="{453D1D66-1F45-FF4A-8A84-31219D5EA8BA}" presName="connectorText" presStyleLbl="sibTrans1D1" presStyleIdx="0" presStyleCnt="8"/>
      <dgm:spPr/>
    </dgm:pt>
    <dgm:pt modelId="{5FCC4B74-75B1-5348-B83B-E4FA903ADC75}" type="pres">
      <dgm:prSet presAssocID="{2BE91287-15D1-704B-AEEC-B33F0113F2B5}" presName="node" presStyleLbl="node1" presStyleIdx="1" presStyleCnt="9">
        <dgm:presLayoutVars>
          <dgm:bulletEnabled val="1"/>
        </dgm:presLayoutVars>
      </dgm:prSet>
      <dgm:spPr/>
    </dgm:pt>
    <dgm:pt modelId="{2E8985C6-D9A6-B94D-8BA7-012EA757EEA8}" type="pres">
      <dgm:prSet presAssocID="{D69D30F7-98C0-4D45-9A76-396B517C7D17}" presName="sibTrans" presStyleLbl="sibTrans1D1" presStyleIdx="1" presStyleCnt="8"/>
      <dgm:spPr/>
    </dgm:pt>
    <dgm:pt modelId="{24D321C1-CDC2-4245-8671-0515441BA426}" type="pres">
      <dgm:prSet presAssocID="{D69D30F7-98C0-4D45-9A76-396B517C7D17}" presName="connectorText" presStyleLbl="sibTrans1D1" presStyleIdx="1" presStyleCnt="8"/>
      <dgm:spPr/>
    </dgm:pt>
    <dgm:pt modelId="{72A69E36-9ADB-DF49-862E-0E99FBCADE56}" type="pres">
      <dgm:prSet presAssocID="{14A42878-C8B8-FE40-B7C7-C2251539CB73}" presName="node" presStyleLbl="node1" presStyleIdx="2" presStyleCnt="9">
        <dgm:presLayoutVars>
          <dgm:bulletEnabled val="1"/>
        </dgm:presLayoutVars>
      </dgm:prSet>
      <dgm:spPr/>
    </dgm:pt>
    <dgm:pt modelId="{D4EFC3ED-ECEB-2B49-AF6E-A14EB521C944}" type="pres">
      <dgm:prSet presAssocID="{497DCBE6-1C59-B14D-AB3A-304BDBB7A347}" presName="sibTrans" presStyleLbl="sibTrans1D1" presStyleIdx="2" presStyleCnt="8"/>
      <dgm:spPr/>
    </dgm:pt>
    <dgm:pt modelId="{1FDFAD89-DA37-1441-9C74-5E95B243FAC8}" type="pres">
      <dgm:prSet presAssocID="{497DCBE6-1C59-B14D-AB3A-304BDBB7A347}" presName="connectorText" presStyleLbl="sibTrans1D1" presStyleIdx="2" presStyleCnt="8"/>
      <dgm:spPr/>
    </dgm:pt>
    <dgm:pt modelId="{7D403DB0-3661-684C-A5D5-F3BDF2EA9D52}" type="pres">
      <dgm:prSet presAssocID="{67BE06B8-AC4A-1241-BD03-208F9283CC80}" presName="node" presStyleLbl="node1" presStyleIdx="3" presStyleCnt="9">
        <dgm:presLayoutVars>
          <dgm:bulletEnabled val="1"/>
        </dgm:presLayoutVars>
      </dgm:prSet>
      <dgm:spPr/>
    </dgm:pt>
    <dgm:pt modelId="{021D9D11-400A-4545-8859-78657EE90C94}" type="pres">
      <dgm:prSet presAssocID="{93F83435-C2D5-484B-84D8-68AFDD633AF3}" presName="sibTrans" presStyleLbl="sibTrans1D1" presStyleIdx="3" presStyleCnt="8"/>
      <dgm:spPr/>
    </dgm:pt>
    <dgm:pt modelId="{2A94C74F-3C72-F44B-81C7-C13B79405F08}" type="pres">
      <dgm:prSet presAssocID="{93F83435-C2D5-484B-84D8-68AFDD633AF3}" presName="connectorText" presStyleLbl="sibTrans1D1" presStyleIdx="3" presStyleCnt="8"/>
      <dgm:spPr/>
    </dgm:pt>
    <dgm:pt modelId="{3029E47B-BDE8-DA4D-9B25-0DDB2147C22F}" type="pres">
      <dgm:prSet presAssocID="{5D1F59A9-1564-364D-ACDC-50595EE865CC}" presName="node" presStyleLbl="node1" presStyleIdx="4" presStyleCnt="9">
        <dgm:presLayoutVars>
          <dgm:bulletEnabled val="1"/>
        </dgm:presLayoutVars>
      </dgm:prSet>
      <dgm:spPr/>
    </dgm:pt>
    <dgm:pt modelId="{9DF04741-9838-404E-99CF-92667737C513}" type="pres">
      <dgm:prSet presAssocID="{BFC1241D-CD32-384A-BD1A-DBF63024D051}" presName="sibTrans" presStyleLbl="sibTrans1D1" presStyleIdx="4" presStyleCnt="8"/>
      <dgm:spPr/>
    </dgm:pt>
    <dgm:pt modelId="{46F4FEAF-C9FF-9A4B-887E-F303B3183850}" type="pres">
      <dgm:prSet presAssocID="{BFC1241D-CD32-384A-BD1A-DBF63024D051}" presName="connectorText" presStyleLbl="sibTrans1D1" presStyleIdx="4" presStyleCnt="8"/>
      <dgm:spPr/>
    </dgm:pt>
    <dgm:pt modelId="{D1786D0F-A71D-5244-88EE-869F5B371B3C}" type="pres">
      <dgm:prSet presAssocID="{46DB6CB2-F5EC-6947-ADBF-5CA0F2D43A79}" presName="node" presStyleLbl="node1" presStyleIdx="5" presStyleCnt="9">
        <dgm:presLayoutVars>
          <dgm:bulletEnabled val="1"/>
        </dgm:presLayoutVars>
      </dgm:prSet>
      <dgm:spPr/>
    </dgm:pt>
    <dgm:pt modelId="{8F38D540-1FCF-3E4E-8B95-FDD274D6E5EE}" type="pres">
      <dgm:prSet presAssocID="{21DA536C-43AE-D94C-AB3A-95A05080A32B}" presName="sibTrans" presStyleLbl="sibTrans1D1" presStyleIdx="5" presStyleCnt="8"/>
      <dgm:spPr/>
    </dgm:pt>
    <dgm:pt modelId="{334747DD-50F7-264A-8966-9CFFC68E71BB}" type="pres">
      <dgm:prSet presAssocID="{21DA536C-43AE-D94C-AB3A-95A05080A32B}" presName="connectorText" presStyleLbl="sibTrans1D1" presStyleIdx="5" presStyleCnt="8"/>
      <dgm:spPr/>
    </dgm:pt>
    <dgm:pt modelId="{F60A2265-70BF-004F-8EEF-FC771CDDBD9F}" type="pres">
      <dgm:prSet presAssocID="{71908723-4F5B-644A-A62E-17D11EE8CCA9}" presName="node" presStyleLbl="node1" presStyleIdx="6" presStyleCnt="9">
        <dgm:presLayoutVars>
          <dgm:bulletEnabled val="1"/>
        </dgm:presLayoutVars>
      </dgm:prSet>
      <dgm:spPr/>
    </dgm:pt>
    <dgm:pt modelId="{00D2FF9D-7C39-554C-B1B2-049D9B712619}" type="pres">
      <dgm:prSet presAssocID="{8FBA50A4-AC66-614B-9C15-5A74E673C4D3}" presName="sibTrans" presStyleLbl="sibTrans1D1" presStyleIdx="6" presStyleCnt="8"/>
      <dgm:spPr/>
    </dgm:pt>
    <dgm:pt modelId="{D48FD2B8-288A-2E4F-879E-FCF707B641DF}" type="pres">
      <dgm:prSet presAssocID="{8FBA50A4-AC66-614B-9C15-5A74E673C4D3}" presName="connectorText" presStyleLbl="sibTrans1D1" presStyleIdx="6" presStyleCnt="8"/>
      <dgm:spPr/>
    </dgm:pt>
    <dgm:pt modelId="{3D121B5C-08EC-524A-BA7C-F16DE3961A79}" type="pres">
      <dgm:prSet presAssocID="{3BEBC2C6-19CC-BA4A-B325-9575E94B1AE7}" presName="node" presStyleLbl="node1" presStyleIdx="7" presStyleCnt="9">
        <dgm:presLayoutVars>
          <dgm:bulletEnabled val="1"/>
        </dgm:presLayoutVars>
      </dgm:prSet>
      <dgm:spPr/>
    </dgm:pt>
    <dgm:pt modelId="{ECE97B53-6CFB-0B4A-B95C-074D5A0717FE}" type="pres">
      <dgm:prSet presAssocID="{8A6A0E22-CE3F-1E4B-99AB-AF4BFB25B4AF}" presName="sibTrans" presStyleLbl="sibTrans1D1" presStyleIdx="7" presStyleCnt="8"/>
      <dgm:spPr/>
    </dgm:pt>
    <dgm:pt modelId="{3BA2F7F4-CCB1-3D47-81F0-8EF3F5A4BA7F}" type="pres">
      <dgm:prSet presAssocID="{8A6A0E22-CE3F-1E4B-99AB-AF4BFB25B4AF}" presName="connectorText" presStyleLbl="sibTrans1D1" presStyleIdx="7" presStyleCnt="8"/>
      <dgm:spPr/>
    </dgm:pt>
    <dgm:pt modelId="{48AC9CF3-A2FC-BD4F-952C-DC22E941B7DE}" type="pres">
      <dgm:prSet presAssocID="{1CD38502-8D08-034D-8E05-218FAD9AEF0D}" presName="node" presStyleLbl="node1" presStyleIdx="8" presStyleCnt="9">
        <dgm:presLayoutVars>
          <dgm:bulletEnabled val="1"/>
        </dgm:presLayoutVars>
      </dgm:prSet>
      <dgm:spPr/>
    </dgm:pt>
  </dgm:ptLst>
  <dgm:cxnLst>
    <dgm:cxn modelId="{2B156F10-4937-9F47-93CB-13B929C266C8}" type="presOf" srcId="{21DA536C-43AE-D94C-AB3A-95A05080A32B}" destId="{8F38D540-1FCF-3E4E-8B95-FDD274D6E5EE}" srcOrd="0" destOrd="0" presId="urn:microsoft.com/office/officeart/2005/8/layout/bProcess3"/>
    <dgm:cxn modelId="{E6C8971B-430F-7A4A-AEE3-BEAEB415DD49}" type="presOf" srcId="{21DA536C-43AE-D94C-AB3A-95A05080A32B}" destId="{334747DD-50F7-264A-8966-9CFFC68E71BB}" srcOrd="1" destOrd="0" presId="urn:microsoft.com/office/officeart/2005/8/layout/bProcess3"/>
    <dgm:cxn modelId="{0CA92C21-84A6-004C-BF3D-E29BC330467B}" type="presOf" srcId="{36CAF901-5276-554F-A829-326A19C0EC02}" destId="{787F0C84-5B70-9548-8900-17BAB5647F9D}" srcOrd="0" destOrd="0" presId="urn:microsoft.com/office/officeart/2005/8/layout/bProcess3"/>
    <dgm:cxn modelId="{DCD7E13C-F1A7-684C-BFF9-A344A5373643}" type="presOf" srcId="{453D1D66-1F45-FF4A-8A84-31219D5EA8BA}" destId="{8B64AAC8-153A-8441-BA30-633E91CCC753}" srcOrd="0" destOrd="0" presId="urn:microsoft.com/office/officeart/2005/8/layout/bProcess3"/>
    <dgm:cxn modelId="{FF39303E-E357-7F40-BFA4-3C382C112F71}" type="presOf" srcId="{D69D30F7-98C0-4D45-9A76-396B517C7D17}" destId="{24D321C1-CDC2-4245-8671-0515441BA426}" srcOrd="1" destOrd="0" presId="urn:microsoft.com/office/officeart/2005/8/layout/bProcess3"/>
    <dgm:cxn modelId="{CD96E543-9731-A44A-B222-9437D82349C8}" type="presOf" srcId="{8FBA50A4-AC66-614B-9C15-5A74E673C4D3}" destId="{00D2FF9D-7C39-554C-B1B2-049D9B712619}" srcOrd="0" destOrd="0" presId="urn:microsoft.com/office/officeart/2005/8/layout/bProcess3"/>
    <dgm:cxn modelId="{B634AB45-7D5B-CC43-AFAD-50F1767751D8}" type="presOf" srcId="{93F83435-C2D5-484B-84D8-68AFDD633AF3}" destId="{2A94C74F-3C72-F44B-81C7-C13B79405F08}" srcOrd="1" destOrd="0" presId="urn:microsoft.com/office/officeart/2005/8/layout/bProcess3"/>
    <dgm:cxn modelId="{39A8C74B-1C09-4949-B5C4-EBF4F62A75F1}" srcId="{BF3A956B-3AD9-1947-A776-7025454BCBA6}" destId="{1CD38502-8D08-034D-8E05-218FAD9AEF0D}" srcOrd="8" destOrd="0" parTransId="{9B6D1578-18B3-B04B-A7D0-4F613C47A175}" sibTransId="{F929C57F-5985-DA45-A5BB-B823DFB8C4DD}"/>
    <dgm:cxn modelId="{4206E25A-5A7A-0E49-8BE8-53D2393F0340}" srcId="{BF3A956B-3AD9-1947-A776-7025454BCBA6}" destId="{3BEBC2C6-19CC-BA4A-B325-9575E94B1AE7}" srcOrd="7" destOrd="0" parTransId="{6744B89F-EF48-B74E-ACAF-2E444B2C5695}" sibTransId="{8A6A0E22-CE3F-1E4B-99AB-AF4BFB25B4AF}"/>
    <dgm:cxn modelId="{5E1DF65A-CC5D-D843-A651-B13B63D505DC}" type="presOf" srcId="{1CD38502-8D08-034D-8E05-218FAD9AEF0D}" destId="{48AC9CF3-A2FC-BD4F-952C-DC22E941B7DE}" srcOrd="0" destOrd="0" presId="urn:microsoft.com/office/officeart/2005/8/layout/bProcess3"/>
    <dgm:cxn modelId="{30CB415F-6525-5344-A2EB-97257C2E4002}" type="presOf" srcId="{67BE06B8-AC4A-1241-BD03-208F9283CC80}" destId="{7D403DB0-3661-684C-A5D5-F3BDF2EA9D52}" srcOrd="0" destOrd="0" presId="urn:microsoft.com/office/officeart/2005/8/layout/bProcess3"/>
    <dgm:cxn modelId="{4DC5C667-9B47-CB4E-B1CD-AC0BC474C872}" type="presOf" srcId="{BFC1241D-CD32-384A-BD1A-DBF63024D051}" destId="{46F4FEAF-C9FF-9A4B-887E-F303B3183850}" srcOrd="1" destOrd="0" presId="urn:microsoft.com/office/officeart/2005/8/layout/bProcess3"/>
    <dgm:cxn modelId="{63C2F16A-5D36-0241-B1DC-444BAE7BB2EB}" type="presOf" srcId="{14A42878-C8B8-FE40-B7C7-C2251539CB73}" destId="{72A69E36-9ADB-DF49-862E-0E99FBCADE56}" srcOrd="0" destOrd="0" presId="urn:microsoft.com/office/officeart/2005/8/layout/bProcess3"/>
    <dgm:cxn modelId="{995F0E6E-6DD1-364E-8A75-4A25DF685953}" type="presOf" srcId="{BFC1241D-CD32-384A-BD1A-DBF63024D051}" destId="{9DF04741-9838-404E-99CF-92667737C513}" srcOrd="0" destOrd="0" presId="urn:microsoft.com/office/officeart/2005/8/layout/bProcess3"/>
    <dgm:cxn modelId="{27832B7B-7351-364C-8C64-4DDA6DD6A78B}" type="presOf" srcId="{D69D30F7-98C0-4D45-9A76-396B517C7D17}" destId="{2E8985C6-D9A6-B94D-8BA7-012EA757EEA8}" srcOrd="0" destOrd="0" presId="urn:microsoft.com/office/officeart/2005/8/layout/bProcess3"/>
    <dgm:cxn modelId="{F8060E85-4601-4D4B-B534-C3D64308C904}" type="presOf" srcId="{8A6A0E22-CE3F-1E4B-99AB-AF4BFB25B4AF}" destId="{ECE97B53-6CFB-0B4A-B95C-074D5A0717FE}" srcOrd="0" destOrd="0" presId="urn:microsoft.com/office/officeart/2005/8/layout/bProcess3"/>
    <dgm:cxn modelId="{B09F9D86-C9C7-A940-A8C8-84EDE33127B2}" type="presOf" srcId="{8FBA50A4-AC66-614B-9C15-5A74E673C4D3}" destId="{D48FD2B8-288A-2E4F-879E-FCF707B641DF}" srcOrd="1" destOrd="0" presId="urn:microsoft.com/office/officeart/2005/8/layout/bProcess3"/>
    <dgm:cxn modelId="{9D64FB90-5CF0-FE49-BCE6-C7F7841E746F}" type="presOf" srcId="{497DCBE6-1C59-B14D-AB3A-304BDBB7A347}" destId="{D4EFC3ED-ECEB-2B49-AF6E-A14EB521C944}" srcOrd="0" destOrd="0" presId="urn:microsoft.com/office/officeart/2005/8/layout/bProcess3"/>
    <dgm:cxn modelId="{C2B26193-1C56-1A49-898E-98BD360E8AE7}" srcId="{BF3A956B-3AD9-1947-A776-7025454BCBA6}" destId="{2BE91287-15D1-704B-AEEC-B33F0113F2B5}" srcOrd="1" destOrd="0" parTransId="{178EFEA3-BE9D-6D47-9EBA-D183DB6F64BB}" sibTransId="{D69D30F7-98C0-4D45-9A76-396B517C7D17}"/>
    <dgm:cxn modelId="{7CA22A9E-A4E3-E644-9011-38FB496D8B3C}" type="presOf" srcId="{71908723-4F5B-644A-A62E-17D11EE8CCA9}" destId="{F60A2265-70BF-004F-8EEF-FC771CDDBD9F}" srcOrd="0" destOrd="0" presId="urn:microsoft.com/office/officeart/2005/8/layout/bProcess3"/>
    <dgm:cxn modelId="{1A2F2D9F-BE8D-FB43-A4B0-6A04258B034E}" type="presOf" srcId="{8A6A0E22-CE3F-1E4B-99AB-AF4BFB25B4AF}" destId="{3BA2F7F4-CCB1-3D47-81F0-8EF3F5A4BA7F}" srcOrd="1" destOrd="0" presId="urn:microsoft.com/office/officeart/2005/8/layout/bProcess3"/>
    <dgm:cxn modelId="{AE8F40A1-5A4C-5142-8E2D-CDBA8F76134B}" type="presOf" srcId="{3BEBC2C6-19CC-BA4A-B325-9575E94B1AE7}" destId="{3D121B5C-08EC-524A-BA7C-F16DE3961A79}" srcOrd="0" destOrd="0" presId="urn:microsoft.com/office/officeart/2005/8/layout/bProcess3"/>
    <dgm:cxn modelId="{F10033A6-573E-0B47-88E7-8655589A0A72}" srcId="{BF3A956B-3AD9-1947-A776-7025454BCBA6}" destId="{5D1F59A9-1564-364D-ACDC-50595EE865CC}" srcOrd="4" destOrd="0" parTransId="{4E1A39E0-D6F7-CF42-846D-AA000BBC9CA3}" sibTransId="{BFC1241D-CD32-384A-BD1A-DBF63024D051}"/>
    <dgm:cxn modelId="{728936C1-C12D-184B-AAC6-2177968333E9}" srcId="{BF3A956B-3AD9-1947-A776-7025454BCBA6}" destId="{46DB6CB2-F5EC-6947-ADBF-5CA0F2D43A79}" srcOrd="5" destOrd="0" parTransId="{71943520-FE4A-D942-8350-2F3CBC5EC2E4}" sibTransId="{21DA536C-43AE-D94C-AB3A-95A05080A32B}"/>
    <dgm:cxn modelId="{5DAB29C3-52F5-4A4E-916E-96E91E9A2D0C}" type="presOf" srcId="{497DCBE6-1C59-B14D-AB3A-304BDBB7A347}" destId="{1FDFAD89-DA37-1441-9C74-5E95B243FAC8}" srcOrd="1" destOrd="0" presId="urn:microsoft.com/office/officeart/2005/8/layout/bProcess3"/>
    <dgm:cxn modelId="{101117C4-68D9-E24D-9AD0-027B08D1DCB7}" type="presOf" srcId="{5D1F59A9-1564-364D-ACDC-50595EE865CC}" destId="{3029E47B-BDE8-DA4D-9B25-0DDB2147C22F}" srcOrd="0" destOrd="0" presId="urn:microsoft.com/office/officeart/2005/8/layout/bProcess3"/>
    <dgm:cxn modelId="{47C51EC7-AB47-1646-B409-2C3C515CD217}" srcId="{BF3A956B-3AD9-1947-A776-7025454BCBA6}" destId="{71908723-4F5B-644A-A62E-17D11EE8CCA9}" srcOrd="6" destOrd="0" parTransId="{0364FA11-CE74-584A-AD51-FEFAA4125178}" sibTransId="{8FBA50A4-AC66-614B-9C15-5A74E673C4D3}"/>
    <dgm:cxn modelId="{3EA494CC-C556-F34D-B57C-B51F2600DB58}" type="presOf" srcId="{2BE91287-15D1-704B-AEEC-B33F0113F2B5}" destId="{5FCC4B74-75B1-5348-B83B-E4FA903ADC75}" srcOrd="0" destOrd="0" presId="urn:microsoft.com/office/officeart/2005/8/layout/bProcess3"/>
    <dgm:cxn modelId="{AB5CE5CD-4F8D-5446-AB44-C6D917EC2831}" srcId="{BF3A956B-3AD9-1947-A776-7025454BCBA6}" destId="{36CAF901-5276-554F-A829-326A19C0EC02}" srcOrd="0" destOrd="0" parTransId="{4C10D5CA-6A64-764E-BAB4-48CD9B61C679}" sibTransId="{453D1D66-1F45-FF4A-8A84-31219D5EA8BA}"/>
    <dgm:cxn modelId="{D5A793CF-14DF-9F46-8523-AB7ECDDF2934}" type="presOf" srcId="{BF3A956B-3AD9-1947-A776-7025454BCBA6}" destId="{E99B23A4-968C-1B4F-9B30-A2EA34E2A03F}" srcOrd="0" destOrd="0" presId="urn:microsoft.com/office/officeart/2005/8/layout/bProcess3"/>
    <dgm:cxn modelId="{B85026D2-5EAE-6D4F-9293-3273F1DA20C2}" type="presOf" srcId="{46DB6CB2-F5EC-6947-ADBF-5CA0F2D43A79}" destId="{D1786D0F-A71D-5244-88EE-869F5B371B3C}" srcOrd="0" destOrd="0" presId="urn:microsoft.com/office/officeart/2005/8/layout/bProcess3"/>
    <dgm:cxn modelId="{5B500FD4-D3BE-E443-ABB0-C20A129D3C4A}" srcId="{BF3A956B-3AD9-1947-A776-7025454BCBA6}" destId="{67BE06B8-AC4A-1241-BD03-208F9283CC80}" srcOrd="3" destOrd="0" parTransId="{EDF87D69-49BD-B440-8AB0-0622CB98F8EC}" sibTransId="{93F83435-C2D5-484B-84D8-68AFDD633AF3}"/>
    <dgm:cxn modelId="{D38480DD-1FA5-BD4D-924C-B2E75A55D1EC}" type="presOf" srcId="{453D1D66-1F45-FF4A-8A84-31219D5EA8BA}" destId="{7A67AB1C-23C2-9C45-9381-D024C3186268}" srcOrd="1" destOrd="0" presId="urn:microsoft.com/office/officeart/2005/8/layout/bProcess3"/>
    <dgm:cxn modelId="{EA4FFBEF-9487-154B-AB49-CC02B3A0CB40}" srcId="{BF3A956B-3AD9-1947-A776-7025454BCBA6}" destId="{14A42878-C8B8-FE40-B7C7-C2251539CB73}" srcOrd="2" destOrd="0" parTransId="{9F919A13-EB1F-294C-88B6-EABB9BBA0E2F}" sibTransId="{497DCBE6-1C59-B14D-AB3A-304BDBB7A347}"/>
    <dgm:cxn modelId="{97B009F8-8DEB-DF42-8CE5-F8CE1FEDC212}" type="presOf" srcId="{93F83435-C2D5-484B-84D8-68AFDD633AF3}" destId="{021D9D11-400A-4545-8859-78657EE90C94}" srcOrd="0" destOrd="0" presId="urn:microsoft.com/office/officeart/2005/8/layout/bProcess3"/>
    <dgm:cxn modelId="{4A4113E2-BC2D-AF46-9FB4-201D993D785D}" type="presParOf" srcId="{E99B23A4-968C-1B4F-9B30-A2EA34E2A03F}" destId="{787F0C84-5B70-9548-8900-17BAB5647F9D}" srcOrd="0" destOrd="0" presId="urn:microsoft.com/office/officeart/2005/8/layout/bProcess3"/>
    <dgm:cxn modelId="{7D675DB2-9C75-6C4B-8B8E-2F0009F42F1F}" type="presParOf" srcId="{E99B23A4-968C-1B4F-9B30-A2EA34E2A03F}" destId="{8B64AAC8-153A-8441-BA30-633E91CCC753}" srcOrd="1" destOrd="0" presId="urn:microsoft.com/office/officeart/2005/8/layout/bProcess3"/>
    <dgm:cxn modelId="{A47B87E7-D9BD-F241-9398-219AE60A8E65}" type="presParOf" srcId="{8B64AAC8-153A-8441-BA30-633E91CCC753}" destId="{7A67AB1C-23C2-9C45-9381-D024C3186268}" srcOrd="0" destOrd="0" presId="urn:microsoft.com/office/officeart/2005/8/layout/bProcess3"/>
    <dgm:cxn modelId="{4662B841-7BDB-2F40-B83B-5590952E7461}" type="presParOf" srcId="{E99B23A4-968C-1B4F-9B30-A2EA34E2A03F}" destId="{5FCC4B74-75B1-5348-B83B-E4FA903ADC75}" srcOrd="2" destOrd="0" presId="urn:microsoft.com/office/officeart/2005/8/layout/bProcess3"/>
    <dgm:cxn modelId="{9647F005-E1A5-724F-B1B7-487D09834A4B}" type="presParOf" srcId="{E99B23A4-968C-1B4F-9B30-A2EA34E2A03F}" destId="{2E8985C6-D9A6-B94D-8BA7-012EA757EEA8}" srcOrd="3" destOrd="0" presId="urn:microsoft.com/office/officeart/2005/8/layout/bProcess3"/>
    <dgm:cxn modelId="{02908D68-B5D0-C04C-AED6-1F4B820447FC}" type="presParOf" srcId="{2E8985C6-D9A6-B94D-8BA7-012EA757EEA8}" destId="{24D321C1-CDC2-4245-8671-0515441BA426}" srcOrd="0" destOrd="0" presId="urn:microsoft.com/office/officeart/2005/8/layout/bProcess3"/>
    <dgm:cxn modelId="{603A8158-9E98-DA40-B1C6-15F82EF731ED}" type="presParOf" srcId="{E99B23A4-968C-1B4F-9B30-A2EA34E2A03F}" destId="{72A69E36-9ADB-DF49-862E-0E99FBCADE56}" srcOrd="4" destOrd="0" presId="urn:microsoft.com/office/officeart/2005/8/layout/bProcess3"/>
    <dgm:cxn modelId="{12B722ED-1516-714F-8DC3-6C9F60B9FE26}" type="presParOf" srcId="{E99B23A4-968C-1B4F-9B30-A2EA34E2A03F}" destId="{D4EFC3ED-ECEB-2B49-AF6E-A14EB521C944}" srcOrd="5" destOrd="0" presId="urn:microsoft.com/office/officeart/2005/8/layout/bProcess3"/>
    <dgm:cxn modelId="{10C67AF3-8145-1C4D-8BB7-4E5FBE463694}" type="presParOf" srcId="{D4EFC3ED-ECEB-2B49-AF6E-A14EB521C944}" destId="{1FDFAD89-DA37-1441-9C74-5E95B243FAC8}" srcOrd="0" destOrd="0" presId="urn:microsoft.com/office/officeart/2005/8/layout/bProcess3"/>
    <dgm:cxn modelId="{26B2DF83-51EC-F746-A1C1-14CEC42DF012}" type="presParOf" srcId="{E99B23A4-968C-1B4F-9B30-A2EA34E2A03F}" destId="{7D403DB0-3661-684C-A5D5-F3BDF2EA9D52}" srcOrd="6" destOrd="0" presId="urn:microsoft.com/office/officeart/2005/8/layout/bProcess3"/>
    <dgm:cxn modelId="{5C463866-2D7A-0F47-A662-CAD63CD6103D}" type="presParOf" srcId="{E99B23A4-968C-1B4F-9B30-A2EA34E2A03F}" destId="{021D9D11-400A-4545-8859-78657EE90C94}" srcOrd="7" destOrd="0" presId="urn:microsoft.com/office/officeart/2005/8/layout/bProcess3"/>
    <dgm:cxn modelId="{E712A059-18B8-F646-81A6-5CAE15931317}" type="presParOf" srcId="{021D9D11-400A-4545-8859-78657EE90C94}" destId="{2A94C74F-3C72-F44B-81C7-C13B79405F08}" srcOrd="0" destOrd="0" presId="urn:microsoft.com/office/officeart/2005/8/layout/bProcess3"/>
    <dgm:cxn modelId="{1361452D-389F-DB4A-BC1C-AC8D9F5245CA}" type="presParOf" srcId="{E99B23A4-968C-1B4F-9B30-A2EA34E2A03F}" destId="{3029E47B-BDE8-DA4D-9B25-0DDB2147C22F}" srcOrd="8" destOrd="0" presId="urn:microsoft.com/office/officeart/2005/8/layout/bProcess3"/>
    <dgm:cxn modelId="{E8079C87-A8F4-6242-90E3-0421E5522239}" type="presParOf" srcId="{E99B23A4-968C-1B4F-9B30-A2EA34E2A03F}" destId="{9DF04741-9838-404E-99CF-92667737C513}" srcOrd="9" destOrd="0" presId="urn:microsoft.com/office/officeart/2005/8/layout/bProcess3"/>
    <dgm:cxn modelId="{BB784662-33AE-984F-888A-12065395948E}" type="presParOf" srcId="{9DF04741-9838-404E-99CF-92667737C513}" destId="{46F4FEAF-C9FF-9A4B-887E-F303B3183850}" srcOrd="0" destOrd="0" presId="urn:microsoft.com/office/officeart/2005/8/layout/bProcess3"/>
    <dgm:cxn modelId="{276A565C-DB8A-894D-9003-5B657A14DEB2}" type="presParOf" srcId="{E99B23A4-968C-1B4F-9B30-A2EA34E2A03F}" destId="{D1786D0F-A71D-5244-88EE-869F5B371B3C}" srcOrd="10" destOrd="0" presId="urn:microsoft.com/office/officeart/2005/8/layout/bProcess3"/>
    <dgm:cxn modelId="{B14B970A-3894-0146-91A3-BA1664C1D77B}" type="presParOf" srcId="{E99B23A4-968C-1B4F-9B30-A2EA34E2A03F}" destId="{8F38D540-1FCF-3E4E-8B95-FDD274D6E5EE}" srcOrd="11" destOrd="0" presId="urn:microsoft.com/office/officeart/2005/8/layout/bProcess3"/>
    <dgm:cxn modelId="{D0E1F87A-098D-A742-B21E-28C988A49F9A}" type="presParOf" srcId="{8F38D540-1FCF-3E4E-8B95-FDD274D6E5EE}" destId="{334747DD-50F7-264A-8966-9CFFC68E71BB}" srcOrd="0" destOrd="0" presId="urn:microsoft.com/office/officeart/2005/8/layout/bProcess3"/>
    <dgm:cxn modelId="{103F897A-D2A2-E347-A547-CF983788B1FC}" type="presParOf" srcId="{E99B23A4-968C-1B4F-9B30-A2EA34E2A03F}" destId="{F60A2265-70BF-004F-8EEF-FC771CDDBD9F}" srcOrd="12" destOrd="0" presId="urn:microsoft.com/office/officeart/2005/8/layout/bProcess3"/>
    <dgm:cxn modelId="{A9A8C656-727F-9940-B352-49CE319DE2E7}" type="presParOf" srcId="{E99B23A4-968C-1B4F-9B30-A2EA34E2A03F}" destId="{00D2FF9D-7C39-554C-B1B2-049D9B712619}" srcOrd="13" destOrd="0" presId="urn:microsoft.com/office/officeart/2005/8/layout/bProcess3"/>
    <dgm:cxn modelId="{9B284BC6-2E6F-ED4E-BBC2-68CF38FF6EB2}" type="presParOf" srcId="{00D2FF9D-7C39-554C-B1B2-049D9B712619}" destId="{D48FD2B8-288A-2E4F-879E-FCF707B641DF}" srcOrd="0" destOrd="0" presId="urn:microsoft.com/office/officeart/2005/8/layout/bProcess3"/>
    <dgm:cxn modelId="{8C74A0D3-60D5-E54F-A90C-E88838EF6ADC}" type="presParOf" srcId="{E99B23A4-968C-1B4F-9B30-A2EA34E2A03F}" destId="{3D121B5C-08EC-524A-BA7C-F16DE3961A79}" srcOrd="14" destOrd="0" presId="urn:microsoft.com/office/officeart/2005/8/layout/bProcess3"/>
    <dgm:cxn modelId="{84040D6B-58DD-1F48-8FD2-FC1DEED00BDF}" type="presParOf" srcId="{E99B23A4-968C-1B4F-9B30-A2EA34E2A03F}" destId="{ECE97B53-6CFB-0B4A-B95C-074D5A0717FE}" srcOrd="15" destOrd="0" presId="urn:microsoft.com/office/officeart/2005/8/layout/bProcess3"/>
    <dgm:cxn modelId="{80A822C3-C134-0C42-8046-8D74A6DB07A0}" type="presParOf" srcId="{ECE97B53-6CFB-0B4A-B95C-074D5A0717FE}" destId="{3BA2F7F4-CCB1-3D47-81F0-8EF3F5A4BA7F}" srcOrd="0" destOrd="0" presId="urn:microsoft.com/office/officeart/2005/8/layout/bProcess3"/>
    <dgm:cxn modelId="{EF27F0B4-9E3C-A040-BAEB-33CCAD0138B7}" type="presParOf" srcId="{E99B23A4-968C-1B4F-9B30-A2EA34E2A03F}" destId="{48AC9CF3-A2FC-BD4F-952C-DC22E941B7DE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5D5DD8D6-46D2-EF4F-8298-1923278E50FB}" type="doc">
      <dgm:prSet loTypeId="urn:microsoft.com/office/officeart/2005/8/layout/hProcess3" loCatId="" qsTypeId="urn:microsoft.com/office/officeart/2005/8/quickstyle/simple1" qsCatId="simple" csTypeId="urn:microsoft.com/office/officeart/2005/8/colors/colorful1" csCatId="colorful" phldr="1"/>
      <dgm:spPr/>
    </dgm:pt>
    <dgm:pt modelId="{C8594F5A-DC7A-6F46-8DE8-8FDB72F8DC30}">
      <dgm:prSet phldrT="[文本]"/>
      <dgm:spPr/>
      <dgm:t>
        <a:bodyPr/>
        <a:lstStyle/>
        <a:p>
          <a:r>
            <a:rPr lang="zh-CN" altLang="en-US" dirty="0"/>
            <a:t>流程</a:t>
          </a:r>
        </a:p>
      </dgm:t>
    </dgm:pt>
    <dgm:pt modelId="{A819D8EB-6F1F-5B43-BB95-922FB6A34B55}" type="parTrans" cxnId="{02D84EA5-EB0A-E545-88A2-F02607B981E5}">
      <dgm:prSet/>
      <dgm:spPr/>
      <dgm:t>
        <a:bodyPr/>
        <a:lstStyle/>
        <a:p>
          <a:endParaRPr lang="zh-CN" altLang="en-US"/>
        </a:p>
      </dgm:t>
    </dgm:pt>
    <dgm:pt modelId="{A274CC03-C95A-6641-98A9-49DA2AD631D1}" type="sibTrans" cxnId="{02D84EA5-EB0A-E545-88A2-F02607B981E5}">
      <dgm:prSet/>
      <dgm:spPr/>
      <dgm:t>
        <a:bodyPr/>
        <a:lstStyle/>
        <a:p>
          <a:endParaRPr lang="zh-CN" altLang="en-US"/>
        </a:p>
      </dgm:t>
    </dgm:pt>
    <dgm:pt modelId="{D8FE64E4-9817-2146-B687-1E17581A0861}">
      <dgm:prSet phldrT="[文本]" phldr="1"/>
      <dgm:spPr/>
      <dgm:t>
        <a:bodyPr/>
        <a:lstStyle/>
        <a:p>
          <a:endParaRPr lang="zh-CN" altLang="en-US"/>
        </a:p>
      </dgm:t>
    </dgm:pt>
    <dgm:pt modelId="{C2E07951-4F3A-5B46-9AAC-6EDE3AAE4F40}" type="parTrans" cxnId="{E6BB2611-C89F-AB42-BB25-3D8C22BD3400}">
      <dgm:prSet/>
      <dgm:spPr/>
      <dgm:t>
        <a:bodyPr/>
        <a:lstStyle/>
        <a:p>
          <a:endParaRPr lang="zh-CN" altLang="en-US"/>
        </a:p>
      </dgm:t>
    </dgm:pt>
    <dgm:pt modelId="{BAEE2AF7-6508-DF46-921D-F3FB9446EC15}" type="sibTrans" cxnId="{E6BB2611-C89F-AB42-BB25-3D8C22BD3400}">
      <dgm:prSet/>
      <dgm:spPr/>
      <dgm:t>
        <a:bodyPr/>
        <a:lstStyle/>
        <a:p>
          <a:endParaRPr lang="zh-CN" altLang="en-US"/>
        </a:p>
      </dgm:t>
    </dgm:pt>
    <dgm:pt modelId="{5BE3F021-1875-0049-B530-DFAEC06474B9}">
      <dgm:prSet phldrT="[文本]" phldr="1"/>
      <dgm:spPr/>
      <dgm:t>
        <a:bodyPr/>
        <a:lstStyle/>
        <a:p>
          <a:endParaRPr lang="zh-CN" altLang="en-US" dirty="0"/>
        </a:p>
      </dgm:t>
    </dgm:pt>
    <dgm:pt modelId="{13752FC6-D08B-2445-8453-300CE3205905}" type="parTrans" cxnId="{9E00F6B6-6193-894F-8C73-F97C5464FC15}">
      <dgm:prSet/>
      <dgm:spPr/>
      <dgm:t>
        <a:bodyPr/>
        <a:lstStyle/>
        <a:p>
          <a:endParaRPr lang="zh-CN" altLang="en-US"/>
        </a:p>
      </dgm:t>
    </dgm:pt>
    <dgm:pt modelId="{10D0EE9F-93F9-9049-9AA7-78040EE355DB}" type="sibTrans" cxnId="{9E00F6B6-6193-894F-8C73-F97C5464FC15}">
      <dgm:prSet/>
      <dgm:spPr/>
      <dgm:t>
        <a:bodyPr/>
        <a:lstStyle/>
        <a:p>
          <a:endParaRPr lang="zh-CN" altLang="en-US"/>
        </a:p>
      </dgm:t>
    </dgm:pt>
    <dgm:pt modelId="{122866F0-53C0-9147-A829-F900D5F0E6A7}">
      <dgm:prSet phldrT="[文本]"/>
      <dgm:spPr/>
      <dgm:t>
        <a:bodyPr/>
        <a:lstStyle/>
        <a:p>
          <a:r>
            <a:rPr lang="zh-CN" altLang="en-US" dirty="0"/>
            <a:t>闭合</a:t>
          </a:r>
        </a:p>
      </dgm:t>
    </dgm:pt>
    <dgm:pt modelId="{A3B8D4FF-49A4-C144-868C-32931C5C54DC}" type="parTrans" cxnId="{3FFC959A-5260-B143-A36C-E1167692A77E}">
      <dgm:prSet/>
      <dgm:spPr/>
      <dgm:t>
        <a:bodyPr/>
        <a:lstStyle/>
        <a:p>
          <a:endParaRPr lang="zh-CN" altLang="en-US"/>
        </a:p>
      </dgm:t>
    </dgm:pt>
    <dgm:pt modelId="{A3CD1034-F6F5-0946-BA91-D540AD357FA8}" type="sibTrans" cxnId="{3FFC959A-5260-B143-A36C-E1167692A77E}">
      <dgm:prSet/>
      <dgm:spPr/>
      <dgm:t>
        <a:bodyPr/>
        <a:lstStyle/>
        <a:p>
          <a:endParaRPr lang="zh-CN" altLang="en-US"/>
        </a:p>
      </dgm:t>
    </dgm:pt>
    <dgm:pt modelId="{37A407D6-4932-6E42-8217-9B3EC6E448AD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74A9F3B3-ADC1-DA4C-8618-7D5271287EA8}" type="parTrans" cxnId="{57DF2618-3E25-494C-86D7-962D7F27066E}">
      <dgm:prSet/>
      <dgm:spPr/>
      <dgm:t>
        <a:bodyPr/>
        <a:lstStyle/>
        <a:p>
          <a:endParaRPr lang="zh-CN" altLang="en-US"/>
        </a:p>
      </dgm:t>
    </dgm:pt>
    <dgm:pt modelId="{F7910991-0485-4F4B-90B7-4BCBC660D01D}" type="sibTrans" cxnId="{57DF2618-3E25-494C-86D7-962D7F27066E}">
      <dgm:prSet/>
      <dgm:spPr/>
      <dgm:t>
        <a:bodyPr/>
        <a:lstStyle/>
        <a:p>
          <a:endParaRPr lang="zh-CN" altLang="en-US"/>
        </a:p>
      </dgm:t>
    </dgm:pt>
    <dgm:pt modelId="{4C4EACBA-178A-064B-BE2E-1B2409B6C1E3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34DF83AE-59D2-0347-A323-07DF6C7BAAD6}" type="parTrans" cxnId="{598CC78B-6C2E-7D48-B67A-8E7318F2A4A7}">
      <dgm:prSet/>
      <dgm:spPr/>
      <dgm:t>
        <a:bodyPr/>
        <a:lstStyle/>
        <a:p>
          <a:endParaRPr lang="zh-CN" altLang="en-US"/>
        </a:p>
      </dgm:t>
    </dgm:pt>
    <dgm:pt modelId="{F305E82B-DED9-BD45-9EC7-E8713968B41D}" type="sibTrans" cxnId="{598CC78B-6C2E-7D48-B67A-8E7318F2A4A7}">
      <dgm:prSet/>
      <dgm:spPr/>
      <dgm:t>
        <a:bodyPr/>
        <a:lstStyle/>
        <a:p>
          <a:endParaRPr lang="zh-CN" altLang="en-US"/>
        </a:p>
      </dgm:t>
    </dgm:pt>
    <dgm:pt modelId="{AEA7712A-A6AA-2543-BD26-DCC7AD4137F9}" type="pres">
      <dgm:prSet presAssocID="{5D5DD8D6-46D2-EF4F-8298-1923278E50FB}" presName="Name0" presStyleCnt="0">
        <dgm:presLayoutVars>
          <dgm:dir/>
          <dgm:animLvl val="lvl"/>
          <dgm:resizeHandles val="exact"/>
        </dgm:presLayoutVars>
      </dgm:prSet>
      <dgm:spPr/>
    </dgm:pt>
    <dgm:pt modelId="{1516B7CC-DCE6-6444-BED9-1D5C7D2BDB63}" type="pres">
      <dgm:prSet presAssocID="{5D5DD8D6-46D2-EF4F-8298-1923278E50FB}" presName="dummy" presStyleCnt="0"/>
      <dgm:spPr/>
    </dgm:pt>
    <dgm:pt modelId="{25F0938E-E526-694F-A9F4-71F47A59D5A5}" type="pres">
      <dgm:prSet presAssocID="{5D5DD8D6-46D2-EF4F-8298-1923278E50FB}" presName="linH" presStyleCnt="0"/>
      <dgm:spPr/>
    </dgm:pt>
    <dgm:pt modelId="{86975899-E09A-D243-B68B-3BEE6F1BDED7}" type="pres">
      <dgm:prSet presAssocID="{5D5DD8D6-46D2-EF4F-8298-1923278E50FB}" presName="padding1" presStyleCnt="0"/>
      <dgm:spPr/>
    </dgm:pt>
    <dgm:pt modelId="{6EA87DD4-1BA5-7949-BCA7-720722246A38}" type="pres">
      <dgm:prSet presAssocID="{C8594F5A-DC7A-6F46-8DE8-8FDB72F8DC30}" presName="linV" presStyleCnt="0"/>
      <dgm:spPr/>
    </dgm:pt>
    <dgm:pt modelId="{77F917F7-42C1-0649-909E-5246E6A5BE8A}" type="pres">
      <dgm:prSet presAssocID="{C8594F5A-DC7A-6F46-8DE8-8FDB72F8DC30}" presName="spVertical1" presStyleCnt="0"/>
      <dgm:spPr/>
    </dgm:pt>
    <dgm:pt modelId="{A4EBC8C8-B8F4-2645-B0A2-5687ED988DDD}" type="pres">
      <dgm:prSet presAssocID="{C8594F5A-DC7A-6F46-8DE8-8FDB72F8DC30}" presName="parTx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8E161D31-59F5-A14A-9DD7-31D1540583AF}" type="pres">
      <dgm:prSet presAssocID="{C8594F5A-DC7A-6F46-8DE8-8FDB72F8DC30}" presName="spVertical2" presStyleCnt="0"/>
      <dgm:spPr/>
    </dgm:pt>
    <dgm:pt modelId="{D21243EC-E9FB-4844-82F8-6E8EABBBBCCC}" type="pres">
      <dgm:prSet presAssocID="{C8594F5A-DC7A-6F46-8DE8-8FDB72F8DC30}" presName="spVertical3" presStyleCnt="0"/>
      <dgm:spPr/>
    </dgm:pt>
    <dgm:pt modelId="{1F94726F-02FB-164B-B94C-AED399A9AB16}" type="pres">
      <dgm:prSet presAssocID="{A274CC03-C95A-6641-98A9-49DA2AD631D1}" presName="space" presStyleCnt="0"/>
      <dgm:spPr/>
    </dgm:pt>
    <dgm:pt modelId="{DC8816C2-7E50-F746-824B-CFCDB38D3957}" type="pres">
      <dgm:prSet presAssocID="{122866F0-53C0-9147-A829-F900D5F0E6A7}" presName="linV" presStyleCnt="0"/>
      <dgm:spPr/>
    </dgm:pt>
    <dgm:pt modelId="{990F6D0C-0E0A-4144-8DB1-590EDB50E213}" type="pres">
      <dgm:prSet presAssocID="{122866F0-53C0-9147-A829-F900D5F0E6A7}" presName="spVertical1" presStyleCnt="0"/>
      <dgm:spPr/>
    </dgm:pt>
    <dgm:pt modelId="{F7005E5F-0ED7-0048-A479-3C37578068B6}" type="pres">
      <dgm:prSet presAssocID="{122866F0-53C0-9147-A829-F900D5F0E6A7}" presName="parTx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6C470839-699E-2348-B252-8EFB5F1917BC}" type="pres">
      <dgm:prSet presAssocID="{122866F0-53C0-9147-A829-F900D5F0E6A7}" presName="spVertical2" presStyleCnt="0"/>
      <dgm:spPr/>
    </dgm:pt>
    <dgm:pt modelId="{3894C2B4-8876-8F48-8378-D1D9EF6CAAAF}" type="pres">
      <dgm:prSet presAssocID="{122866F0-53C0-9147-A829-F900D5F0E6A7}" presName="spVertical3" presStyleCnt="0"/>
      <dgm:spPr/>
    </dgm:pt>
    <dgm:pt modelId="{0900E626-6E04-D54E-9D27-4A143D089F16}" type="pres">
      <dgm:prSet presAssocID="{122866F0-53C0-9147-A829-F900D5F0E6A7}" presName="desTx" presStyleLbl="revTx" presStyleIdx="2" presStyleCnt="5">
        <dgm:presLayoutVars>
          <dgm:bulletEnabled val="1"/>
        </dgm:presLayoutVars>
      </dgm:prSet>
      <dgm:spPr/>
    </dgm:pt>
    <dgm:pt modelId="{A581519F-D65B-8A43-B51F-49EFC446F062}" type="pres">
      <dgm:prSet presAssocID="{A3CD1034-F6F5-0946-BA91-D540AD357FA8}" presName="space" presStyleCnt="0"/>
      <dgm:spPr/>
    </dgm:pt>
    <dgm:pt modelId="{92CDB789-3143-414C-8D08-1DCBE2E77B43}" type="pres">
      <dgm:prSet presAssocID="{D8FE64E4-9817-2146-B687-1E17581A0861}" presName="linV" presStyleCnt="0"/>
      <dgm:spPr/>
    </dgm:pt>
    <dgm:pt modelId="{C154B6F2-7FB3-9745-856B-7BE72ACAC592}" type="pres">
      <dgm:prSet presAssocID="{D8FE64E4-9817-2146-B687-1E17581A0861}" presName="spVertical1" presStyleCnt="0"/>
      <dgm:spPr/>
    </dgm:pt>
    <dgm:pt modelId="{37190AFC-260B-1948-98E1-B2C2242380C7}" type="pres">
      <dgm:prSet presAssocID="{D8FE64E4-9817-2146-B687-1E17581A0861}" presName="parTx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A4AAC116-2052-CB47-BCE2-D80D13E225B0}" type="pres">
      <dgm:prSet presAssocID="{D8FE64E4-9817-2146-B687-1E17581A0861}" presName="spVertical2" presStyleCnt="0"/>
      <dgm:spPr/>
    </dgm:pt>
    <dgm:pt modelId="{ABE19A01-B123-5742-8CAB-8DFA092465FB}" type="pres">
      <dgm:prSet presAssocID="{D8FE64E4-9817-2146-B687-1E17581A0861}" presName="spVertical3" presStyleCnt="0"/>
      <dgm:spPr/>
    </dgm:pt>
    <dgm:pt modelId="{DB76F7A4-02CD-B14B-BEAA-8A8694C86CDB}" type="pres">
      <dgm:prSet presAssocID="{BAEE2AF7-6508-DF46-921D-F3FB9446EC15}" presName="space" presStyleCnt="0"/>
      <dgm:spPr/>
    </dgm:pt>
    <dgm:pt modelId="{78E05E3A-03B2-184B-AC3B-4ABFE41D2241}" type="pres">
      <dgm:prSet presAssocID="{5BE3F021-1875-0049-B530-DFAEC06474B9}" presName="linV" presStyleCnt="0"/>
      <dgm:spPr/>
    </dgm:pt>
    <dgm:pt modelId="{BA824050-1D5D-8842-BF36-B3AAC727CD17}" type="pres">
      <dgm:prSet presAssocID="{5BE3F021-1875-0049-B530-DFAEC06474B9}" presName="spVertical1" presStyleCnt="0"/>
      <dgm:spPr/>
    </dgm:pt>
    <dgm:pt modelId="{860DCFBF-7272-0C4C-9C47-BD174BB3D17C}" type="pres">
      <dgm:prSet presAssocID="{5BE3F021-1875-0049-B530-DFAEC06474B9}" presName="parTx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44764312-70FE-6042-87EA-DF6605A7B710}" type="pres">
      <dgm:prSet presAssocID="{5BE3F021-1875-0049-B530-DFAEC06474B9}" presName="spVertical2" presStyleCnt="0"/>
      <dgm:spPr/>
    </dgm:pt>
    <dgm:pt modelId="{53A85B54-D31F-564B-80C1-742362597E26}" type="pres">
      <dgm:prSet presAssocID="{5BE3F021-1875-0049-B530-DFAEC06474B9}" presName="spVertical3" presStyleCnt="0"/>
      <dgm:spPr/>
    </dgm:pt>
    <dgm:pt modelId="{A69D2869-F166-0442-9E3D-8257E8054CB7}" type="pres">
      <dgm:prSet presAssocID="{5D5DD8D6-46D2-EF4F-8298-1923278E50FB}" presName="padding2" presStyleCnt="0"/>
      <dgm:spPr/>
    </dgm:pt>
    <dgm:pt modelId="{DE3DC7B8-B1AC-F247-B109-9CCE3C3F6B9E}" type="pres">
      <dgm:prSet presAssocID="{5D5DD8D6-46D2-EF4F-8298-1923278E50FB}" presName="negArrow" presStyleCnt="0"/>
      <dgm:spPr/>
    </dgm:pt>
    <dgm:pt modelId="{49D50282-3911-A940-A944-9D3505DBAE4E}" type="pres">
      <dgm:prSet presAssocID="{5D5DD8D6-46D2-EF4F-8298-1923278E50FB}" presName="backgroundArrow" presStyleLbl="node1" presStyleIdx="0" presStyleCnt="1"/>
      <dgm:spPr/>
    </dgm:pt>
  </dgm:ptLst>
  <dgm:cxnLst>
    <dgm:cxn modelId="{E6BB2611-C89F-AB42-BB25-3D8C22BD3400}" srcId="{5D5DD8D6-46D2-EF4F-8298-1923278E50FB}" destId="{D8FE64E4-9817-2146-B687-1E17581A0861}" srcOrd="2" destOrd="0" parTransId="{C2E07951-4F3A-5B46-9AAC-6EDE3AAE4F40}" sibTransId="{BAEE2AF7-6508-DF46-921D-F3FB9446EC15}"/>
    <dgm:cxn modelId="{2B4D0314-CDE1-284A-A12F-C32EA4CB9191}" type="presOf" srcId="{122866F0-53C0-9147-A829-F900D5F0E6A7}" destId="{F7005E5F-0ED7-0048-A479-3C37578068B6}" srcOrd="0" destOrd="0" presId="urn:microsoft.com/office/officeart/2005/8/layout/hProcess3"/>
    <dgm:cxn modelId="{57DF2618-3E25-494C-86D7-962D7F27066E}" srcId="{122866F0-53C0-9147-A829-F900D5F0E6A7}" destId="{37A407D6-4932-6E42-8217-9B3EC6E448AD}" srcOrd="0" destOrd="0" parTransId="{74A9F3B3-ADC1-DA4C-8618-7D5271287EA8}" sibTransId="{F7910991-0485-4F4B-90B7-4BCBC660D01D}"/>
    <dgm:cxn modelId="{E7D5AC1B-EBE9-6D4E-923E-AF232D983A4E}" type="presOf" srcId="{5BE3F021-1875-0049-B530-DFAEC06474B9}" destId="{860DCFBF-7272-0C4C-9C47-BD174BB3D17C}" srcOrd="0" destOrd="0" presId="urn:microsoft.com/office/officeart/2005/8/layout/hProcess3"/>
    <dgm:cxn modelId="{5E074D46-22AA-9548-B517-3E78A3617097}" type="presOf" srcId="{D8FE64E4-9817-2146-B687-1E17581A0861}" destId="{37190AFC-260B-1948-98E1-B2C2242380C7}" srcOrd="0" destOrd="0" presId="urn:microsoft.com/office/officeart/2005/8/layout/hProcess3"/>
    <dgm:cxn modelId="{711EAC56-7AC7-054C-9F3B-DD625012F627}" type="presOf" srcId="{C8594F5A-DC7A-6F46-8DE8-8FDB72F8DC30}" destId="{A4EBC8C8-B8F4-2645-B0A2-5687ED988DDD}" srcOrd="0" destOrd="0" presId="urn:microsoft.com/office/officeart/2005/8/layout/hProcess3"/>
    <dgm:cxn modelId="{598CC78B-6C2E-7D48-B67A-8E7318F2A4A7}" srcId="{122866F0-53C0-9147-A829-F900D5F0E6A7}" destId="{4C4EACBA-178A-064B-BE2E-1B2409B6C1E3}" srcOrd="1" destOrd="0" parTransId="{34DF83AE-59D2-0347-A323-07DF6C7BAAD6}" sibTransId="{F305E82B-DED9-BD45-9EC7-E8713968B41D}"/>
    <dgm:cxn modelId="{3FFC959A-5260-B143-A36C-E1167692A77E}" srcId="{5D5DD8D6-46D2-EF4F-8298-1923278E50FB}" destId="{122866F0-53C0-9147-A829-F900D5F0E6A7}" srcOrd="1" destOrd="0" parTransId="{A3B8D4FF-49A4-C144-868C-32931C5C54DC}" sibTransId="{A3CD1034-F6F5-0946-BA91-D540AD357FA8}"/>
    <dgm:cxn modelId="{02D84EA5-EB0A-E545-88A2-F02607B981E5}" srcId="{5D5DD8D6-46D2-EF4F-8298-1923278E50FB}" destId="{C8594F5A-DC7A-6F46-8DE8-8FDB72F8DC30}" srcOrd="0" destOrd="0" parTransId="{A819D8EB-6F1F-5B43-BB95-922FB6A34B55}" sibTransId="{A274CC03-C95A-6641-98A9-49DA2AD631D1}"/>
    <dgm:cxn modelId="{9E00F6B6-6193-894F-8C73-F97C5464FC15}" srcId="{5D5DD8D6-46D2-EF4F-8298-1923278E50FB}" destId="{5BE3F021-1875-0049-B530-DFAEC06474B9}" srcOrd="3" destOrd="0" parTransId="{13752FC6-D08B-2445-8453-300CE3205905}" sibTransId="{10D0EE9F-93F9-9049-9AA7-78040EE355DB}"/>
    <dgm:cxn modelId="{2DEE7CC1-E65E-774A-A52C-96ABA79CA0F0}" type="presOf" srcId="{5D5DD8D6-46D2-EF4F-8298-1923278E50FB}" destId="{AEA7712A-A6AA-2543-BD26-DCC7AD4137F9}" srcOrd="0" destOrd="0" presId="urn:microsoft.com/office/officeart/2005/8/layout/hProcess3"/>
    <dgm:cxn modelId="{2623ACE1-3D88-D840-9D6A-5EDE446FEFE3}" type="presOf" srcId="{4C4EACBA-178A-064B-BE2E-1B2409B6C1E3}" destId="{0900E626-6E04-D54E-9D27-4A143D089F16}" srcOrd="0" destOrd="1" presId="urn:microsoft.com/office/officeart/2005/8/layout/hProcess3"/>
    <dgm:cxn modelId="{827364FA-BD99-9143-A9BD-286C001B99E6}" type="presOf" srcId="{37A407D6-4932-6E42-8217-9B3EC6E448AD}" destId="{0900E626-6E04-D54E-9D27-4A143D089F16}" srcOrd="0" destOrd="0" presId="urn:microsoft.com/office/officeart/2005/8/layout/hProcess3"/>
    <dgm:cxn modelId="{F50CBB88-2192-9C43-A8F0-505EB5074940}" type="presParOf" srcId="{AEA7712A-A6AA-2543-BD26-DCC7AD4137F9}" destId="{1516B7CC-DCE6-6444-BED9-1D5C7D2BDB63}" srcOrd="0" destOrd="0" presId="urn:microsoft.com/office/officeart/2005/8/layout/hProcess3"/>
    <dgm:cxn modelId="{17A7FD93-9CA4-8B43-A0A5-3F33C2AFDE23}" type="presParOf" srcId="{AEA7712A-A6AA-2543-BD26-DCC7AD4137F9}" destId="{25F0938E-E526-694F-A9F4-71F47A59D5A5}" srcOrd="1" destOrd="0" presId="urn:microsoft.com/office/officeart/2005/8/layout/hProcess3"/>
    <dgm:cxn modelId="{6BEB607B-CDCA-8045-89E3-EE41E105D754}" type="presParOf" srcId="{25F0938E-E526-694F-A9F4-71F47A59D5A5}" destId="{86975899-E09A-D243-B68B-3BEE6F1BDED7}" srcOrd="0" destOrd="0" presId="urn:microsoft.com/office/officeart/2005/8/layout/hProcess3"/>
    <dgm:cxn modelId="{E0E13B05-F44D-9441-AADE-BB8997E384B8}" type="presParOf" srcId="{25F0938E-E526-694F-A9F4-71F47A59D5A5}" destId="{6EA87DD4-1BA5-7949-BCA7-720722246A38}" srcOrd="1" destOrd="0" presId="urn:microsoft.com/office/officeart/2005/8/layout/hProcess3"/>
    <dgm:cxn modelId="{0DCE0930-92B1-3C41-BFEF-269EEB5EE8EB}" type="presParOf" srcId="{6EA87DD4-1BA5-7949-BCA7-720722246A38}" destId="{77F917F7-42C1-0649-909E-5246E6A5BE8A}" srcOrd="0" destOrd="0" presId="urn:microsoft.com/office/officeart/2005/8/layout/hProcess3"/>
    <dgm:cxn modelId="{37313191-F959-8047-88E8-ED6333411284}" type="presParOf" srcId="{6EA87DD4-1BA5-7949-BCA7-720722246A38}" destId="{A4EBC8C8-B8F4-2645-B0A2-5687ED988DDD}" srcOrd="1" destOrd="0" presId="urn:microsoft.com/office/officeart/2005/8/layout/hProcess3"/>
    <dgm:cxn modelId="{19162EC3-CB14-E241-88BF-DA577E52F35C}" type="presParOf" srcId="{6EA87DD4-1BA5-7949-BCA7-720722246A38}" destId="{8E161D31-59F5-A14A-9DD7-31D1540583AF}" srcOrd="2" destOrd="0" presId="urn:microsoft.com/office/officeart/2005/8/layout/hProcess3"/>
    <dgm:cxn modelId="{CEED8296-0966-6441-B2E6-39001B81F657}" type="presParOf" srcId="{6EA87DD4-1BA5-7949-BCA7-720722246A38}" destId="{D21243EC-E9FB-4844-82F8-6E8EABBBBCCC}" srcOrd="3" destOrd="0" presId="urn:microsoft.com/office/officeart/2005/8/layout/hProcess3"/>
    <dgm:cxn modelId="{3E590091-09E2-1B4A-B5AA-464A645E0889}" type="presParOf" srcId="{25F0938E-E526-694F-A9F4-71F47A59D5A5}" destId="{1F94726F-02FB-164B-B94C-AED399A9AB16}" srcOrd="2" destOrd="0" presId="urn:microsoft.com/office/officeart/2005/8/layout/hProcess3"/>
    <dgm:cxn modelId="{AD287F90-6B66-E44F-95B1-E2D0FF3EBFF4}" type="presParOf" srcId="{25F0938E-E526-694F-A9F4-71F47A59D5A5}" destId="{DC8816C2-7E50-F746-824B-CFCDB38D3957}" srcOrd="3" destOrd="0" presId="urn:microsoft.com/office/officeart/2005/8/layout/hProcess3"/>
    <dgm:cxn modelId="{32E1C98D-B349-E744-B0E3-C980E0BB1571}" type="presParOf" srcId="{DC8816C2-7E50-F746-824B-CFCDB38D3957}" destId="{990F6D0C-0E0A-4144-8DB1-590EDB50E213}" srcOrd="0" destOrd="0" presId="urn:microsoft.com/office/officeart/2005/8/layout/hProcess3"/>
    <dgm:cxn modelId="{058C1204-90B7-B74E-9351-AE7C83F6945D}" type="presParOf" srcId="{DC8816C2-7E50-F746-824B-CFCDB38D3957}" destId="{F7005E5F-0ED7-0048-A479-3C37578068B6}" srcOrd="1" destOrd="0" presId="urn:microsoft.com/office/officeart/2005/8/layout/hProcess3"/>
    <dgm:cxn modelId="{2B748F96-45F4-3A44-AD76-261146581204}" type="presParOf" srcId="{DC8816C2-7E50-F746-824B-CFCDB38D3957}" destId="{6C470839-699E-2348-B252-8EFB5F1917BC}" srcOrd="2" destOrd="0" presId="urn:microsoft.com/office/officeart/2005/8/layout/hProcess3"/>
    <dgm:cxn modelId="{AE406F8B-456A-344F-ABB2-EE8CAFDDFA5C}" type="presParOf" srcId="{DC8816C2-7E50-F746-824B-CFCDB38D3957}" destId="{3894C2B4-8876-8F48-8378-D1D9EF6CAAAF}" srcOrd="3" destOrd="0" presId="urn:microsoft.com/office/officeart/2005/8/layout/hProcess3"/>
    <dgm:cxn modelId="{902587B1-F21D-2B48-BFB7-97915F062FFF}" type="presParOf" srcId="{DC8816C2-7E50-F746-824B-CFCDB38D3957}" destId="{0900E626-6E04-D54E-9D27-4A143D089F16}" srcOrd="4" destOrd="0" presId="urn:microsoft.com/office/officeart/2005/8/layout/hProcess3"/>
    <dgm:cxn modelId="{650E586F-EF56-DB4D-9311-BAE82EF8D5AE}" type="presParOf" srcId="{25F0938E-E526-694F-A9F4-71F47A59D5A5}" destId="{A581519F-D65B-8A43-B51F-49EFC446F062}" srcOrd="4" destOrd="0" presId="urn:microsoft.com/office/officeart/2005/8/layout/hProcess3"/>
    <dgm:cxn modelId="{8A53E86C-20FB-2642-A26E-A4EEF6EE2D6D}" type="presParOf" srcId="{25F0938E-E526-694F-A9F4-71F47A59D5A5}" destId="{92CDB789-3143-414C-8D08-1DCBE2E77B43}" srcOrd="5" destOrd="0" presId="urn:microsoft.com/office/officeart/2005/8/layout/hProcess3"/>
    <dgm:cxn modelId="{277F5A0B-E447-8546-848E-A38577956179}" type="presParOf" srcId="{92CDB789-3143-414C-8D08-1DCBE2E77B43}" destId="{C154B6F2-7FB3-9745-856B-7BE72ACAC592}" srcOrd="0" destOrd="0" presId="urn:microsoft.com/office/officeart/2005/8/layout/hProcess3"/>
    <dgm:cxn modelId="{154BB947-E478-8C4D-ADBC-722420CC4562}" type="presParOf" srcId="{92CDB789-3143-414C-8D08-1DCBE2E77B43}" destId="{37190AFC-260B-1948-98E1-B2C2242380C7}" srcOrd="1" destOrd="0" presId="urn:microsoft.com/office/officeart/2005/8/layout/hProcess3"/>
    <dgm:cxn modelId="{58F1437D-6F1D-0F46-B82F-7DCF2CC0C9C6}" type="presParOf" srcId="{92CDB789-3143-414C-8D08-1DCBE2E77B43}" destId="{A4AAC116-2052-CB47-BCE2-D80D13E225B0}" srcOrd="2" destOrd="0" presId="urn:microsoft.com/office/officeart/2005/8/layout/hProcess3"/>
    <dgm:cxn modelId="{1D12288B-08C6-254D-B3DB-BAA56EB87B15}" type="presParOf" srcId="{92CDB789-3143-414C-8D08-1DCBE2E77B43}" destId="{ABE19A01-B123-5742-8CAB-8DFA092465FB}" srcOrd="3" destOrd="0" presId="urn:microsoft.com/office/officeart/2005/8/layout/hProcess3"/>
    <dgm:cxn modelId="{24583F64-9D09-6248-BB88-3598B761E12D}" type="presParOf" srcId="{25F0938E-E526-694F-A9F4-71F47A59D5A5}" destId="{DB76F7A4-02CD-B14B-BEAA-8A8694C86CDB}" srcOrd="6" destOrd="0" presId="urn:microsoft.com/office/officeart/2005/8/layout/hProcess3"/>
    <dgm:cxn modelId="{F34E9089-9C1E-EF46-A049-E0EE4DACDC3A}" type="presParOf" srcId="{25F0938E-E526-694F-A9F4-71F47A59D5A5}" destId="{78E05E3A-03B2-184B-AC3B-4ABFE41D2241}" srcOrd="7" destOrd="0" presId="urn:microsoft.com/office/officeart/2005/8/layout/hProcess3"/>
    <dgm:cxn modelId="{704DE6DF-6DB6-5D4B-871E-774339EE9BBE}" type="presParOf" srcId="{78E05E3A-03B2-184B-AC3B-4ABFE41D2241}" destId="{BA824050-1D5D-8842-BF36-B3AAC727CD17}" srcOrd="0" destOrd="0" presId="urn:microsoft.com/office/officeart/2005/8/layout/hProcess3"/>
    <dgm:cxn modelId="{B4C2DBF1-5D28-B141-8A08-35A7A6836DB7}" type="presParOf" srcId="{78E05E3A-03B2-184B-AC3B-4ABFE41D2241}" destId="{860DCFBF-7272-0C4C-9C47-BD174BB3D17C}" srcOrd="1" destOrd="0" presId="urn:microsoft.com/office/officeart/2005/8/layout/hProcess3"/>
    <dgm:cxn modelId="{1931E1EA-54BD-FB4E-9B18-CD7D36C3D04E}" type="presParOf" srcId="{78E05E3A-03B2-184B-AC3B-4ABFE41D2241}" destId="{44764312-70FE-6042-87EA-DF6605A7B710}" srcOrd="2" destOrd="0" presId="urn:microsoft.com/office/officeart/2005/8/layout/hProcess3"/>
    <dgm:cxn modelId="{2D7DE966-03E9-854C-87B0-D9C39DC5FA71}" type="presParOf" srcId="{78E05E3A-03B2-184B-AC3B-4ABFE41D2241}" destId="{53A85B54-D31F-564B-80C1-742362597E26}" srcOrd="3" destOrd="0" presId="urn:microsoft.com/office/officeart/2005/8/layout/hProcess3"/>
    <dgm:cxn modelId="{FFE42D14-3B8F-4844-8FB2-47CF781F1EB6}" type="presParOf" srcId="{25F0938E-E526-694F-A9F4-71F47A59D5A5}" destId="{A69D2869-F166-0442-9E3D-8257E8054CB7}" srcOrd="8" destOrd="0" presId="urn:microsoft.com/office/officeart/2005/8/layout/hProcess3"/>
    <dgm:cxn modelId="{FA8AC9B3-CDF8-934F-AACD-8E34373C2157}" type="presParOf" srcId="{25F0938E-E526-694F-A9F4-71F47A59D5A5}" destId="{DE3DC7B8-B1AC-F247-B109-9CCE3C3F6B9E}" srcOrd="9" destOrd="0" presId="urn:microsoft.com/office/officeart/2005/8/layout/hProcess3"/>
    <dgm:cxn modelId="{C6B9A43E-22C4-8B44-8D00-83D613907126}" type="presParOf" srcId="{25F0938E-E526-694F-A9F4-71F47A59D5A5}" destId="{49D50282-3911-A940-A944-9D3505DBAE4E}" srcOrd="10" destOrd="0" presId="urn:microsoft.com/office/officeart/2005/8/layout/hProcess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FA5AA3B2-BAF3-6144-A705-D51AEF76A91B}" type="doc">
      <dgm:prSet loTypeId="urn:microsoft.com/office/officeart/2005/8/layout/lProcess3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0630B42-3E88-B041-9369-0C1F35A5DCD3}">
      <dgm:prSet phldrT="[文本]"/>
      <dgm:spPr/>
      <dgm:t>
        <a:bodyPr/>
        <a:lstStyle/>
        <a:p>
          <a:r>
            <a:rPr lang="zh-CN" altLang="en-US" dirty="0"/>
            <a:t>流程</a:t>
          </a:r>
        </a:p>
      </dgm:t>
    </dgm:pt>
    <dgm:pt modelId="{E2ABF13D-63FA-504F-B38D-F227FAFCC53B}" type="parTrans" cxnId="{A28D2D41-E0B1-B741-B337-A2BE589E8B5D}">
      <dgm:prSet/>
      <dgm:spPr/>
      <dgm:t>
        <a:bodyPr/>
        <a:lstStyle/>
        <a:p>
          <a:endParaRPr lang="zh-CN" altLang="en-US"/>
        </a:p>
      </dgm:t>
    </dgm:pt>
    <dgm:pt modelId="{0E9DF97A-A480-9B48-899F-BB31D09685CB}" type="sibTrans" cxnId="{A28D2D41-E0B1-B741-B337-A2BE589E8B5D}">
      <dgm:prSet/>
      <dgm:spPr/>
      <dgm:t>
        <a:bodyPr/>
        <a:lstStyle/>
        <a:p>
          <a:endParaRPr lang="zh-CN" altLang="en-US"/>
        </a:p>
      </dgm:t>
    </dgm:pt>
    <dgm:pt modelId="{62FBFE08-2791-274E-9F95-0DA1254FCFC8}">
      <dgm:prSet phldrT="[文本]"/>
      <dgm:spPr/>
      <dgm:t>
        <a:bodyPr/>
        <a:lstStyle/>
        <a:p>
          <a:r>
            <a:rPr lang="en-US" altLang="zh-CN" dirty="0"/>
            <a:t>V</a:t>
          </a:r>
          <a:r>
            <a:rPr lang="zh-CN" altLang="en-US" dirty="0"/>
            <a:t>型列表</a:t>
          </a:r>
        </a:p>
      </dgm:t>
    </dgm:pt>
    <dgm:pt modelId="{9BB94A14-9BC0-4B42-A570-5450841EC2CD}" type="parTrans" cxnId="{4BCB251B-D0F2-DC4D-A5FE-2E8947C69208}">
      <dgm:prSet/>
      <dgm:spPr/>
      <dgm:t>
        <a:bodyPr/>
        <a:lstStyle/>
        <a:p>
          <a:endParaRPr lang="zh-CN" altLang="en-US"/>
        </a:p>
      </dgm:t>
    </dgm:pt>
    <dgm:pt modelId="{CA18D521-B46F-DD4E-A88A-8F736F046293}" type="sibTrans" cxnId="{4BCB251B-D0F2-DC4D-A5FE-2E8947C69208}">
      <dgm:prSet/>
      <dgm:spPr/>
      <dgm:t>
        <a:bodyPr/>
        <a:lstStyle/>
        <a:p>
          <a:endParaRPr lang="zh-CN" altLang="en-US"/>
        </a:p>
      </dgm:t>
    </dgm:pt>
    <dgm:pt modelId="{E0515D3C-C6D2-4E47-8130-73AB2F6CA691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11CE2AA0-3044-E84E-B2FF-75B6B77EB3E8}" type="parTrans" cxnId="{2FC91A7E-1906-0640-84B0-141FA30E2383}">
      <dgm:prSet/>
      <dgm:spPr/>
      <dgm:t>
        <a:bodyPr/>
        <a:lstStyle/>
        <a:p>
          <a:endParaRPr lang="zh-CN" altLang="en-US"/>
        </a:p>
      </dgm:t>
    </dgm:pt>
    <dgm:pt modelId="{71C671AC-245C-0D45-BF64-A2D6FBB5D04C}" type="sibTrans" cxnId="{2FC91A7E-1906-0640-84B0-141FA30E2383}">
      <dgm:prSet/>
      <dgm:spPr/>
      <dgm:t>
        <a:bodyPr/>
        <a:lstStyle/>
        <a:p>
          <a:endParaRPr lang="zh-CN" altLang="en-US"/>
        </a:p>
      </dgm:t>
    </dgm:pt>
    <dgm:pt modelId="{F8D07C2D-0660-FB48-A825-0D3B50F49026}">
      <dgm:prSet phldrT="[文本]" phldr="1"/>
      <dgm:spPr/>
      <dgm:t>
        <a:bodyPr/>
        <a:lstStyle/>
        <a:p>
          <a:endParaRPr lang="zh-CN" altLang="en-US"/>
        </a:p>
      </dgm:t>
    </dgm:pt>
    <dgm:pt modelId="{B3CF35AE-751A-8E45-8416-19445ECA3A0C}" type="parTrans" cxnId="{872E46B8-66D0-0341-AEFD-6369BB96C4EF}">
      <dgm:prSet/>
      <dgm:spPr/>
      <dgm:t>
        <a:bodyPr/>
        <a:lstStyle/>
        <a:p>
          <a:endParaRPr lang="zh-CN" altLang="en-US"/>
        </a:p>
      </dgm:t>
    </dgm:pt>
    <dgm:pt modelId="{29826197-C0E9-5745-AC87-C185A46AD340}" type="sibTrans" cxnId="{872E46B8-66D0-0341-AEFD-6369BB96C4EF}">
      <dgm:prSet/>
      <dgm:spPr/>
      <dgm:t>
        <a:bodyPr/>
        <a:lstStyle/>
        <a:p>
          <a:endParaRPr lang="zh-CN" altLang="en-US"/>
        </a:p>
      </dgm:t>
    </dgm:pt>
    <dgm:pt modelId="{49A9E9FD-5742-0D4C-AEA3-99B12827FE72}">
      <dgm:prSet phldrT="[文本]" phldr="1"/>
      <dgm:spPr/>
      <dgm:t>
        <a:bodyPr/>
        <a:lstStyle/>
        <a:p>
          <a:endParaRPr lang="zh-CN" altLang="en-US"/>
        </a:p>
      </dgm:t>
    </dgm:pt>
    <dgm:pt modelId="{029CFCE0-F883-6444-A083-84FEFDA44DB3}" type="parTrans" cxnId="{ED62C433-51E8-F54A-8256-AFA8562A82F2}">
      <dgm:prSet/>
      <dgm:spPr/>
      <dgm:t>
        <a:bodyPr/>
        <a:lstStyle/>
        <a:p>
          <a:endParaRPr lang="zh-CN" altLang="en-US"/>
        </a:p>
      </dgm:t>
    </dgm:pt>
    <dgm:pt modelId="{9E03223C-AB62-2D43-98A0-05D51F5E5141}" type="sibTrans" cxnId="{ED62C433-51E8-F54A-8256-AFA8562A82F2}">
      <dgm:prSet/>
      <dgm:spPr/>
      <dgm:t>
        <a:bodyPr/>
        <a:lstStyle/>
        <a:p>
          <a:endParaRPr lang="zh-CN" altLang="en-US"/>
        </a:p>
      </dgm:t>
    </dgm:pt>
    <dgm:pt modelId="{1E9FBB63-6AE8-274B-86C0-705AC8CF3AB4}">
      <dgm:prSet phldrT="[文本]" phldr="1"/>
      <dgm:spPr/>
      <dgm:t>
        <a:bodyPr/>
        <a:lstStyle/>
        <a:p>
          <a:endParaRPr lang="zh-CN" altLang="en-US"/>
        </a:p>
      </dgm:t>
    </dgm:pt>
    <dgm:pt modelId="{FC2235CE-79E6-4541-92A1-3E1E0E465C9F}" type="parTrans" cxnId="{1E259077-7B02-7A44-8DBA-E2E7AD503F8E}">
      <dgm:prSet/>
      <dgm:spPr/>
      <dgm:t>
        <a:bodyPr/>
        <a:lstStyle/>
        <a:p>
          <a:endParaRPr lang="zh-CN" altLang="en-US"/>
        </a:p>
      </dgm:t>
    </dgm:pt>
    <dgm:pt modelId="{BB497FD4-07C0-E34D-AE93-36DE25633278}" type="sibTrans" cxnId="{1E259077-7B02-7A44-8DBA-E2E7AD503F8E}">
      <dgm:prSet/>
      <dgm:spPr/>
      <dgm:t>
        <a:bodyPr/>
        <a:lstStyle/>
        <a:p>
          <a:endParaRPr lang="zh-CN" altLang="en-US"/>
        </a:p>
      </dgm:t>
    </dgm:pt>
    <dgm:pt modelId="{28CFF98F-43B9-A241-939E-6457F0B878CD}">
      <dgm:prSet phldrT="[文本]" phldr="1"/>
      <dgm:spPr/>
      <dgm:t>
        <a:bodyPr/>
        <a:lstStyle/>
        <a:p>
          <a:endParaRPr lang="zh-CN" altLang="en-US"/>
        </a:p>
      </dgm:t>
    </dgm:pt>
    <dgm:pt modelId="{FBA275CF-3D55-DF49-90EE-B61B59520FEB}" type="parTrans" cxnId="{58209704-D724-014E-A47C-DDDF125A4E04}">
      <dgm:prSet/>
      <dgm:spPr/>
      <dgm:t>
        <a:bodyPr/>
        <a:lstStyle/>
        <a:p>
          <a:endParaRPr lang="zh-CN" altLang="en-US"/>
        </a:p>
      </dgm:t>
    </dgm:pt>
    <dgm:pt modelId="{7446A74A-F578-F649-A1B5-1246AE4C9B91}" type="sibTrans" cxnId="{58209704-D724-014E-A47C-DDDF125A4E04}">
      <dgm:prSet/>
      <dgm:spPr/>
      <dgm:t>
        <a:bodyPr/>
        <a:lstStyle/>
        <a:p>
          <a:endParaRPr lang="zh-CN" altLang="en-US"/>
        </a:p>
      </dgm:t>
    </dgm:pt>
    <dgm:pt modelId="{BC10AE0F-1FE9-3A40-A5B6-9B6AFBBC3C51}">
      <dgm:prSet phldrT="[文本]" phldr="1"/>
      <dgm:spPr/>
      <dgm:t>
        <a:bodyPr/>
        <a:lstStyle/>
        <a:p>
          <a:endParaRPr lang="zh-CN" altLang="en-US"/>
        </a:p>
      </dgm:t>
    </dgm:pt>
    <dgm:pt modelId="{7EB379E3-63B6-6748-9D7B-A8B993884012}" type="parTrans" cxnId="{0B259BAB-A6BC-D04D-A70A-A423589A6465}">
      <dgm:prSet/>
      <dgm:spPr/>
      <dgm:t>
        <a:bodyPr/>
        <a:lstStyle/>
        <a:p>
          <a:endParaRPr lang="zh-CN" altLang="en-US"/>
        </a:p>
      </dgm:t>
    </dgm:pt>
    <dgm:pt modelId="{EBA5E2FE-99C0-BC47-9679-494A9E1A2E3A}" type="sibTrans" cxnId="{0B259BAB-A6BC-D04D-A70A-A423589A6465}">
      <dgm:prSet/>
      <dgm:spPr/>
      <dgm:t>
        <a:bodyPr/>
        <a:lstStyle/>
        <a:p>
          <a:endParaRPr lang="zh-CN" altLang="en-US"/>
        </a:p>
      </dgm:t>
    </dgm:pt>
    <dgm:pt modelId="{1AC8C22C-3491-8C47-83A2-0C3BFE397745}">
      <dgm:prSet phldrT="[文本]" phldr="1"/>
      <dgm:spPr/>
      <dgm:t>
        <a:bodyPr/>
        <a:lstStyle/>
        <a:p>
          <a:endParaRPr lang="zh-CN" altLang="en-US"/>
        </a:p>
      </dgm:t>
    </dgm:pt>
    <dgm:pt modelId="{FF13DC64-5E7C-2545-9AA0-3A915EB2A860}" type="parTrans" cxnId="{A6D9BB23-E603-1A42-AFC0-6D24E0EDB909}">
      <dgm:prSet/>
      <dgm:spPr/>
      <dgm:t>
        <a:bodyPr/>
        <a:lstStyle/>
        <a:p>
          <a:endParaRPr lang="zh-CN" altLang="en-US"/>
        </a:p>
      </dgm:t>
    </dgm:pt>
    <dgm:pt modelId="{388023EC-02C2-484D-8746-520E1C2EF994}" type="sibTrans" cxnId="{A6D9BB23-E603-1A42-AFC0-6D24E0EDB909}">
      <dgm:prSet/>
      <dgm:spPr/>
      <dgm:t>
        <a:bodyPr/>
        <a:lstStyle/>
        <a:p>
          <a:endParaRPr lang="zh-CN" altLang="en-US"/>
        </a:p>
      </dgm:t>
    </dgm:pt>
    <dgm:pt modelId="{32C51A38-4F4D-5B48-A19C-04463258514D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33B03087-46D7-CD49-826C-F8B758E75F27}" type="parTrans" cxnId="{C8AAFA00-0EFD-A948-92FC-5058FFBB43A3}">
      <dgm:prSet/>
      <dgm:spPr/>
      <dgm:t>
        <a:bodyPr/>
        <a:lstStyle/>
        <a:p>
          <a:endParaRPr lang="zh-CN" altLang="en-US"/>
        </a:p>
      </dgm:t>
    </dgm:pt>
    <dgm:pt modelId="{BB13A599-BCE4-2243-A3DC-AD1724443570}" type="sibTrans" cxnId="{C8AAFA00-0EFD-A948-92FC-5058FFBB43A3}">
      <dgm:prSet/>
      <dgm:spPr/>
      <dgm:t>
        <a:bodyPr/>
        <a:lstStyle/>
        <a:p>
          <a:endParaRPr lang="zh-CN" altLang="en-US"/>
        </a:p>
      </dgm:t>
    </dgm:pt>
    <dgm:pt modelId="{5020ABDF-9855-424D-B2B1-3C2B1EBF3A8B}" type="pres">
      <dgm:prSet presAssocID="{FA5AA3B2-BAF3-6144-A705-D51AEF76A91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52FE4FC8-F3E7-0249-9685-95903379C253}" type="pres">
      <dgm:prSet presAssocID="{20630B42-3E88-B041-9369-0C1F35A5DCD3}" presName="horFlow" presStyleCnt="0"/>
      <dgm:spPr/>
    </dgm:pt>
    <dgm:pt modelId="{89F3D87B-80DE-4A4B-AFF9-2176D48CD194}" type="pres">
      <dgm:prSet presAssocID="{20630B42-3E88-B041-9369-0C1F35A5DCD3}" presName="bigChev" presStyleLbl="node1" presStyleIdx="0" presStyleCnt="3"/>
      <dgm:spPr/>
    </dgm:pt>
    <dgm:pt modelId="{BC235278-E7CC-8240-BA72-CCEE58644BB3}" type="pres">
      <dgm:prSet presAssocID="{9BB94A14-9BC0-4B42-A570-5450841EC2CD}" presName="parTrans" presStyleCnt="0"/>
      <dgm:spPr/>
    </dgm:pt>
    <dgm:pt modelId="{36B4E4F9-1888-1249-8880-3C0C45C2E19D}" type="pres">
      <dgm:prSet presAssocID="{62FBFE08-2791-274E-9F95-0DA1254FCFC8}" presName="node" presStyleLbl="alignAccFollowNode1" presStyleIdx="0" presStyleCnt="7">
        <dgm:presLayoutVars>
          <dgm:bulletEnabled val="1"/>
        </dgm:presLayoutVars>
      </dgm:prSet>
      <dgm:spPr/>
    </dgm:pt>
    <dgm:pt modelId="{5D8CD6C8-2FFA-6E4C-9F1F-6BCD42DDCA06}" type="pres">
      <dgm:prSet presAssocID="{CA18D521-B46F-DD4E-A88A-8F736F046293}" presName="sibTrans" presStyleCnt="0"/>
      <dgm:spPr/>
    </dgm:pt>
    <dgm:pt modelId="{83E07D8F-4129-C74B-B0DB-95E1F5B06684}" type="pres">
      <dgm:prSet presAssocID="{E0515D3C-C6D2-4E47-8130-73AB2F6CA691}" presName="node" presStyleLbl="alignAccFollowNode1" presStyleIdx="1" presStyleCnt="7">
        <dgm:presLayoutVars>
          <dgm:bulletEnabled val="1"/>
        </dgm:presLayoutVars>
      </dgm:prSet>
      <dgm:spPr/>
    </dgm:pt>
    <dgm:pt modelId="{E950E62B-7999-7842-AAE6-0E45A8C7EE22}" type="pres">
      <dgm:prSet presAssocID="{71C671AC-245C-0D45-BF64-A2D6FBB5D04C}" presName="sibTrans" presStyleCnt="0"/>
      <dgm:spPr/>
    </dgm:pt>
    <dgm:pt modelId="{87587E75-5A69-9A49-8405-56EFE44F37BD}" type="pres">
      <dgm:prSet presAssocID="{32C51A38-4F4D-5B48-A19C-04463258514D}" presName="node" presStyleLbl="alignAccFollowNode1" presStyleIdx="2" presStyleCnt="7">
        <dgm:presLayoutVars>
          <dgm:bulletEnabled val="1"/>
        </dgm:presLayoutVars>
      </dgm:prSet>
      <dgm:spPr/>
    </dgm:pt>
    <dgm:pt modelId="{A17BB558-F88E-864B-B373-F735A32CF26A}" type="pres">
      <dgm:prSet presAssocID="{20630B42-3E88-B041-9369-0C1F35A5DCD3}" presName="vSp" presStyleCnt="0"/>
      <dgm:spPr/>
    </dgm:pt>
    <dgm:pt modelId="{48F9BCEC-B134-184D-98E3-88197FD18D29}" type="pres">
      <dgm:prSet presAssocID="{F8D07C2D-0660-FB48-A825-0D3B50F49026}" presName="horFlow" presStyleCnt="0"/>
      <dgm:spPr/>
    </dgm:pt>
    <dgm:pt modelId="{7DA24A4A-8528-9146-A778-9FE31BC2E559}" type="pres">
      <dgm:prSet presAssocID="{F8D07C2D-0660-FB48-A825-0D3B50F49026}" presName="bigChev" presStyleLbl="node1" presStyleIdx="1" presStyleCnt="3"/>
      <dgm:spPr/>
    </dgm:pt>
    <dgm:pt modelId="{674FDF82-8000-BE4C-94BD-E8802C021EF8}" type="pres">
      <dgm:prSet presAssocID="{029CFCE0-F883-6444-A083-84FEFDA44DB3}" presName="parTrans" presStyleCnt="0"/>
      <dgm:spPr/>
    </dgm:pt>
    <dgm:pt modelId="{5187323E-8633-C04B-A21E-C1CFB3C65D48}" type="pres">
      <dgm:prSet presAssocID="{49A9E9FD-5742-0D4C-AEA3-99B12827FE72}" presName="node" presStyleLbl="alignAccFollowNode1" presStyleIdx="3" presStyleCnt="7">
        <dgm:presLayoutVars>
          <dgm:bulletEnabled val="1"/>
        </dgm:presLayoutVars>
      </dgm:prSet>
      <dgm:spPr/>
    </dgm:pt>
    <dgm:pt modelId="{3A3CE138-B299-D048-87F6-1697EF46160B}" type="pres">
      <dgm:prSet presAssocID="{9E03223C-AB62-2D43-98A0-05D51F5E5141}" presName="sibTrans" presStyleCnt="0"/>
      <dgm:spPr/>
    </dgm:pt>
    <dgm:pt modelId="{E5958AD9-BF3C-7F4C-9210-CAC88EDD0313}" type="pres">
      <dgm:prSet presAssocID="{1E9FBB63-6AE8-274B-86C0-705AC8CF3AB4}" presName="node" presStyleLbl="alignAccFollowNode1" presStyleIdx="4" presStyleCnt="7">
        <dgm:presLayoutVars>
          <dgm:bulletEnabled val="1"/>
        </dgm:presLayoutVars>
      </dgm:prSet>
      <dgm:spPr/>
    </dgm:pt>
    <dgm:pt modelId="{1DAA146E-84BD-BD44-8CD5-063E83826C2D}" type="pres">
      <dgm:prSet presAssocID="{F8D07C2D-0660-FB48-A825-0D3B50F49026}" presName="vSp" presStyleCnt="0"/>
      <dgm:spPr/>
    </dgm:pt>
    <dgm:pt modelId="{1F505647-8854-2342-AA49-B179CDABC248}" type="pres">
      <dgm:prSet presAssocID="{28CFF98F-43B9-A241-939E-6457F0B878CD}" presName="horFlow" presStyleCnt="0"/>
      <dgm:spPr/>
    </dgm:pt>
    <dgm:pt modelId="{3D77F459-32CA-2D42-8AA6-9B1A33E18A67}" type="pres">
      <dgm:prSet presAssocID="{28CFF98F-43B9-A241-939E-6457F0B878CD}" presName="bigChev" presStyleLbl="node1" presStyleIdx="2" presStyleCnt="3"/>
      <dgm:spPr/>
    </dgm:pt>
    <dgm:pt modelId="{470C0FEF-C870-0447-9257-85AB97AFA8FE}" type="pres">
      <dgm:prSet presAssocID="{7EB379E3-63B6-6748-9D7B-A8B993884012}" presName="parTrans" presStyleCnt="0"/>
      <dgm:spPr/>
    </dgm:pt>
    <dgm:pt modelId="{90F70854-9D24-CB44-8DF3-48C26C9D16D9}" type="pres">
      <dgm:prSet presAssocID="{BC10AE0F-1FE9-3A40-A5B6-9B6AFBBC3C51}" presName="node" presStyleLbl="alignAccFollowNode1" presStyleIdx="5" presStyleCnt="7">
        <dgm:presLayoutVars>
          <dgm:bulletEnabled val="1"/>
        </dgm:presLayoutVars>
      </dgm:prSet>
      <dgm:spPr/>
    </dgm:pt>
    <dgm:pt modelId="{2DFA7A33-46E9-B94F-92F5-2CE26C55A858}" type="pres">
      <dgm:prSet presAssocID="{EBA5E2FE-99C0-BC47-9679-494A9E1A2E3A}" presName="sibTrans" presStyleCnt="0"/>
      <dgm:spPr/>
    </dgm:pt>
    <dgm:pt modelId="{6EF4691A-0A4B-C447-8F30-A4E03F07A191}" type="pres">
      <dgm:prSet presAssocID="{1AC8C22C-3491-8C47-83A2-0C3BFE397745}" presName="node" presStyleLbl="alignAccFollowNode1" presStyleIdx="6" presStyleCnt="7">
        <dgm:presLayoutVars>
          <dgm:bulletEnabled val="1"/>
        </dgm:presLayoutVars>
      </dgm:prSet>
      <dgm:spPr/>
    </dgm:pt>
  </dgm:ptLst>
  <dgm:cxnLst>
    <dgm:cxn modelId="{C8AAFA00-0EFD-A948-92FC-5058FFBB43A3}" srcId="{20630B42-3E88-B041-9369-0C1F35A5DCD3}" destId="{32C51A38-4F4D-5B48-A19C-04463258514D}" srcOrd="2" destOrd="0" parTransId="{33B03087-46D7-CD49-826C-F8B758E75F27}" sibTransId="{BB13A599-BCE4-2243-A3DC-AD1724443570}"/>
    <dgm:cxn modelId="{58209704-D724-014E-A47C-DDDF125A4E04}" srcId="{FA5AA3B2-BAF3-6144-A705-D51AEF76A91B}" destId="{28CFF98F-43B9-A241-939E-6457F0B878CD}" srcOrd="2" destOrd="0" parTransId="{FBA275CF-3D55-DF49-90EE-B61B59520FEB}" sibTransId="{7446A74A-F578-F649-A1B5-1246AE4C9B91}"/>
    <dgm:cxn modelId="{994A4505-38BF-8E4C-99B3-4DD8D882768F}" type="presOf" srcId="{1E9FBB63-6AE8-274B-86C0-705AC8CF3AB4}" destId="{E5958AD9-BF3C-7F4C-9210-CAC88EDD0313}" srcOrd="0" destOrd="0" presId="urn:microsoft.com/office/officeart/2005/8/layout/lProcess3"/>
    <dgm:cxn modelId="{4BCB251B-D0F2-DC4D-A5FE-2E8947C69208}" srcId="{20630B42-3E88-B041-9369-0C1F35A5DCD3}" destId="{62FBFE08-2791-274E-9F95-0DA1254FCFC8}" srcOrd="0" destOrd="0" parTransId="{9BB94A14-9BC0-4B42-A570-5450841EC2CD}" sibTransId="{CA18D521-B46F-DD4E-A88A-8F736F046293}"/>
    <dgm:cxn modelId="{A6D9BB23-E603-1A42-AFC0-6D24E0EDB909}" srcId="{28CFF98F-43B9-A241-939E-6457F0B878CD}" destId="{1AC8C22C-3491-8C47-83A2-0C3BFE397745}" srcOrd="1" destOrd="0" parTransId="{FF13DC64-5E7C-2545-9AA0-3A915EB2A860}" sibTransId="{388023EC-02C2-484D-8746-520E1C2EF994}"/>
    <dgm:cxn modelId="{C338D527-C5C1-A444-90C5-CF4651F765E1}" type="presOf" srcId="{F8D07C2D-0660-FB48-A825-0D3B50F49026}" destId="{7DA24A4A-8528-9146-A778-9FE31BC2E559}" srcOrd="0" destOrd="0" presId="urn:microsoft.com/office/officeart/2005/8/layout/lProcess3"/>
    <dgm:cxn modelId="{ED62C433-51E8-F54A-8256-AFA8562A82F2}" srcId="{F8D07C2D-0660-FB48-A825-0D3B50F49026}" destId="{49A9E9FD-5742-0D4C-AEA3-99B12827FE72}" srcOrd="0" destOrd="0" parTransId="{029CFCE0-F883-6444-A083-84FEFDA44DB3}" sibTransId="{9E03223C-AB62-2D43-98A0-05D51F5E5141}"/>
    <dgm:cxn modelId="{A28D2D41-E0B1-B741-B337-A2BE589E8B5D}" srcId="{FA5AA3B2-BAF3-6144-A705-D51AEF76A91B}" destId="{20630B42-3E88-B041-9369-0C1F35A5DCD3}" srcOrd="0" destOrd="0" parTransId="{E2ABF13D-63FA-504F-B38D-F227FAFCC53B}" sibTransId="{0E9DF97A-A480-9B48-899F-BB31D09685CB}"/>
    <dgm:cxn modelId="{DD7FED4A-D9AC-3E49-AA6D-1212B9673562}" type="presOf" srcId="{BC10AE0F-1FE9-3A40-A5B6-9B6AFBBC3C51}" destId="{90F70854-9D24-CB44-8DF3-48C26C9D16D9}" srcOrd="0" destOrd="0" presId="urn:microsoft.com/office/officeart/2005/8/layout/lProcess3"/>
    <dgm:cxn modelId="{5196C16F-05AC-6742-989F-E6604CD0E7BE}" type="presOf" srcId="{20630B42-3E88-B041-9369-0C1F35A5DCD3}" destId="{89F3D87B-80DE-4A4B-AFF9-2176D48CD194}" srcOrd="0" destOrd="0" presId="urn:microsoft.com/office/officeart/2005/8/layout/lProcess3"/>
    <dgm:cxn modelId="{1E259077-7B02-7A44-8DBA-E2E7AD503F8E}" srcId="{F8D07C2D-0660-FB48-A825-0D3B50F49026}" destId="{1E9FBB63-6AE8-274B-86C0-705AC8CF3AB4}" srcOrd="1" destOrd="0" parTransId="{FC2235CE-79E6-4541-92A1-3E1E0E465C9F}" sibTransId="{BB497FD4-07C0-E34D-AE93-36DE25633278}"/>
    <dgm:cxn modelId="{75D79D7A-C396-7A44-B4A3-A5F9785FFBCC}" type="presOf" srcId="{49A9E9FD-5742-0D4C-AEA3-99B12827FE72}" destId="{5187323E-8633-C04B-A21E-C1CFB3C65D48}" srcOrd="0" destOrd="0" presId="urn:microsoft.com/office/officeart/2005/8/layout/lProcess3"/>
    <dgm:cxn modelId="{2FC91A7E-1906-0640-84B0-141FA30E2383}" srcId="{20630B42-3E88-B041-9369-0C1F35A5DCD3}" destId="{E0515D3C-C6D2-4E47-8130-73AB2F6CA691}" srcOrd="1" destOrd="0" parTransId="{11CE2AA0-3044-E84E-B2FF-75B6B77EB3E8}" sibTransId="{71C671AC-245C-0D45-BF64-A2D6FBB5D04C}"/>
    <dgm:cxn modelId="{5BD83E80-5579-8348-8208-B8B3F2256118}" type="presOf" srcId="{62FBFE08-2791-274E-9F95-0DA1254FCFC8}" destId="{36B4E4F9-1888-1249-8880-3C0C45C2E19D}" srcOrd="0" destOrd="0" presId="urn:microsoft.com/office/officeart/2005/8/layout/lProcess3"/>
    <dgm:cxn modelId="{72A27C91-C943-FC43-AA59-E7E75E179B47}" type="presOf" srcId="{E0515D3C-C6D2-4E47-8130-73AB2F6CA691}" destId="{83E07D8F-4129-C74B-B0DB-95E1F5B06684}" srcOrd="0" destOrd="0" presId="urn:microsoft.com/office/officeart/2005/8/layout/lProcess3"/>
    <dgm:cxn modelId="{AFEA1D9D-807D-4C41-B6E4-F575962EA974}" type="presOf" srcId="{32C51A38-4F4D-5B48-A19C-04463258514D}" destId="{87587E75-5A69-9A49-8405-56EFE44F37BD}" srcOrd="0" destOrd="0" presId="urn:microsoft.com/office/officeart/2005/8/layout/lProcess3"/>
    <dgm:cxn modelId="{0B259BAB-A6BC-D04D-A70A-A423589A6465}" srcId="{28CFF98F-43B9-A241-939E-6457F0B878CD}" destId="{BC10AE0F-1FE9-3A40-A5B6-9B6AFBBC3C51}" srcOrd="0" destOrd="0" parTransId="{7EB379E3-63B6-6748-9D7B-A8B993884012}" sibTransId="{EBA5E2FE-99C0-BC47-9679-494A9E1A2E3A}"/>
    <dgm:cxn modelId="{872E46B8-66D0-0341-AEFD-6369BB96C4EF}" srcId="{FA5AA3B2-BAF3-6144-A705-D51AEF76A91B}" destId="{F8D07C2D-0660-FB48-A825-0D3B50F49026}" srcOrd="1" destOrd="0" parTransId="{B3CF35AE-751A-8E45-8416-19445ECA3A0C}" sibTransId="{29826197-C0E9-5745-AC87-C185A46AD340}"/>
    <dgm:cxn modelId="{0C4ADEBE-45A9-9B41-9181-858AB26FC7A8}" type="presOf" srcId="{1AC8C22C-3491-8C47-83A2-0C3BFE397745}" destId="{6EF4691A-0A4B-C447-8F30-A4E03F07A191}" srcOrd="0" destOrd="0" presId="urn:microsoft.com/office/officeart/2005/8/layout/lProcess3"/>
    <dgm:cxn modelId="{92E353EE-934C-4C48-8FC9-96B3C52E7CB5}" type="presOf" srcId="{28CFF98F-43B9-A241-939E-6457F0B878CD}" destId="{3D77F459-32CA-2D42-8AA6-9B1A33E18A67}" srcOrd="0" destOrd="0" presId="urn:microsoft.com/office/officeart/2005/8/layout/lProcess3"/>
    <dgm:cxn modelId="{3F4A74FD-F83A-3845-BEC0-C7FB4E298345}" type="presOf" srcId="{FA5AA3B2-BAF3-6144-A705-D51AEF76A91B}" destId="{5020ABDF-9855-424D-B2B1-3C2B1EBF3A8B}" srcOrd="0" destOrd="0" presId="urn:microsoft.com/office/officeart/2005/8/layout/lProcess3"/>
    <dgm:cxn modelId="{D5768CEA-F6A1-EF4E-A8C1-F98A7B2CE967}" type="presParOf" srcId="{5020ABDF-9855-424D-B2B1-3C2B1EBF3A8B}" destId="{52FE4FC8-F3E7-0249-9685-95903379C253}" srcOrd="0" destOrd="0" presId="urn:microsoft.com/office/officeart/2005/8/layout/lProcess3"/>
    <dgm:cxn modelId="{9AF49F55-4E17-184F-B604-071329D27C19}" type="presParOf" srcId="{52FE4FC8-F3E7-0249-9685-95903379C253}" destId="{89F3D87B-80DE-4A4B-AFF9-2176D48CD194}" srcOrd="0" destOrd="0" presId="urn:microsoft.com/office/officeart/2005/8/layout/lProcess3"/>
    <dgm:cxn modelId="{60DADF54-458C-C34F-9C01-4A68FE1FDF98}" type="presParOf" srcId="{52FE4FC8-F3E7-0249-9685-95903379C253}" destId="{BC235278-E7CC-8240-BA72-CCEE58644BB3}" srcOrd="1" destOrd="0" presId="urn:microsoft.com/office/officeart/2005/8/layout/lProcess3"/>
    <dgm:cxn modelId="{FE8DB080-DEFB-4044-AAEC-6AD27EECB936}" type="presParOf" srcId="{52FE4FC8-F3E7-0249-9685-95903379C253}" destId="{36B4E4F9-1888-1249-8880-3C0C45C2E19D}" srcOrd="2" destOrd="0" presId="urn:microsoft.com/office/officeart/2005/8/layout/lProcess3"/>
    <dgm:cxn modelId="{1C008469-4CF2-D648-9E2C-55651E6F6112}" type="presParOf" srcId="{52FE4FC8-F3E7-0249-9685-95903379C253}" destId="{5D8CD6C8-2FFA-6E4C-9F1F-6BCD42DDCA06}" srcOrd="3" destOrd="0" presId="urn:microsoft.com/office/officeart/2005/8/layout/lProcess3"/>
    <dgm:cxn modelId="{2E3218FC-26AB-CF43-843B-76697DBECCE3}" type="presParOf" srcId="{52FE4FC8-F3E7-0249-9685-95903379C253}" destId="{83E07D8F-4129-C74B-B0DB-95E1F5B06684}" srcOrd="4" destOrd="0" presId="urn:microsoft.com/office/officeart/2005/8/layout/lProcess3"/>
    <dgm:cxn modelId="{3449689E-7FB0-9144-983E-C644DF8A49F4}" type="presParOf" srcId="{52FE4FC8-F3E7-0249-9685-95903379C253}" destId="{E950E62B-7999-7842-AAE6-0E45A8C7EE22}" srcOrd="5" destOrd="0" presId="urn:microsoft.com/office/officeart/2005/8/layout/lProcess3"/>
    <dgm:cxn modelId="{3F79F07B-356B-4845-9AF2-03A50CEA0EC0}" type="presParOf" srcId="{52FE4FC8-F3E7-0249-9685-95903379C253}" destId="{87587E75-5A69-9A49-8405-56EFE44F37BD}" srcOrd="6" destOrd="0" presId="urn:microsoft.com/office/officeart/2005/8/layout/lProcess3"/>
    <dgm:cxn modelId="{C05DE8CE-D9F6-F94F-AAA5-6A981303BF6C}" type="presParOf" srcId="{5020ABDF-9855-424D-B2B1-3C2B1EBF3A8B}" destId="{A17BB558-F88E-864B-B373-F735A32CF26A}" srcOrd="1" destOrd="0" presId="urn:microsoft.com/office/officeart/2005/8/layout/lProcess3"/>
    <dgm:cxn modelId="{97B70BDB-455E-144C-9802-633FE795D9F4}" type="presParOf" srcId="{5020ABDF-9855-424D-B2B1-3C2B1EBF3A8B}" destId="{48F9BCEC-B134-184D-98E3-88197FD18D29}" srcOrd="2" destOrd="0" presId="urn:microsoft.com/office/officeart/2005/8/layout/lProcess3"/>
    <dgm:cxn modelId="{D8E42DFC-9126-494E-829C-264B7852F873}" type="presParOf" srcId="{48F9BCEC-B134-184D-98E3-88197FD18D29}" destId="{7DA24A4A-8528-9146-A778-9FE31BC2E559}" srcOrd="0" destOrd="0" presId="urn:microsoft.com/office/officeart/2005/8/layout/lProcess3"/>
    <dgm:cxn modelId="{84EB965F-105A-AB49-8C99-2A36BEE5E983}" type="presParOf" srcId="{48F9BCEC-B134-184D-98E3-88197FD18D29}" destId="{674FDF82-8000-BE4C-94BD-E8802C021EF8}" srcOrd="1" destOrd="0" presId="urn:microsoft.com/office/officeart/2005/8/layout/lProcess3"/>
    <dgm:cxn modelId="{6756526F-8BA2-5D46-BBA9-26D3286EEA1F}" type="presParOf" srcId="{48F9BCEC-B134-184D-98E3-88197FD18D29}" destId="{5187323E-8633-C04B-A21E-C1CFB3C65D48}" srcOrd="2" destOrd="0" presId="urn:microsoft.com/office/officeart/2005/8/layout/lProcess3"/>
    <dgm:cxn modelId="{90A20C77-70A3-BB44-AA95-2C7B03159B9F}" type="presParOf" srcId="{48F9BCEC-B134-184D-98E3-88197FD18D29}" destId="{3A3CE138-B299-D048-87F6-1697EF46160B}" srcOrd="3" destOrd="0" presId="urn:microsoft.com/office/officeart/2005/8/layout/lProcess3"/>
    <dgm:cxn modelId="{5658D65E-8C52-5445-8DDE-EE8BCF68B192}" type="presParOf" srcId="{48F9BCEC-B134-184D-98E3-88197FD18D29}" destId="{E5958AD9-BF3C-7F4C-9210-CAC88EDD0313}" srcOrd="4" destOrd="0" presId="urn:microsoft.com/office/officeart/2005/8/layout/lProcess3"/>
    <dgm:cxn modelId="{CBBE2703-E8F0-644A-A91F-4357FA613EA2}" type="presParOf" srcId="{5020ABDF-9855-424D-B2B1-3C2B1EBF3A8B}" destId="{1DAA146E-84BD-BD44-8CD5-063E83826C2D}" srcOrd="3" destOrd="0" presId="urn:microsoft.com/office/officeart/2005/8/layout/lProcess3"/>
    <dgm:cxn modelId="{321BF5B7-FD44-FA4F-8D2E-7F8BF613FD59}" type="presParOf" srcId="{5020ABDF-9855-424D-B2B1-3C2B1EBF3A8B}" destId="{1F505647-8854-2342-AA49-B179CDABC248}" srcOrd="4" destOrd="0" presId="urn:microsoft.com/office/officeart/2005/8/layout/lProcess3"/>
    <dgm:cxn modelId="{4205C686-3F55-AB41-A119-356C6D1F9478}" type="presParOf" srcId="{1F505647-8854-2342-AA49-B179CDABC248}" destId="{3D77F459-32CA-2D42-8AA6-9B1A33E18A67}" srcOrd="0" destOrd="0" presId="urn:microsoft.com/office/officeart/2005/8/layout/lProcess3"/>
    <dgm:cxn modelId="{339DBEDD-772A-4C4F-8A7F-FE1B7CD45FA5}" type="presParOf" srcId="{1F505647-8854-2342-AA49-B179CDABC248}" destId="{470C0FEF-C870-0447-9257-85AB97AFA8FE}" srcOrd="1" destOrd="0" presId="urn:microsoft.com/office/officeart/2005/8/layout/lProcess3"/>
    <dgm:cxn modelId="{1687F706-F4CB-FF4D-ADD1-4B4D0F45C035}" type="presParOf" srcId="{1F505647-8854-2342-AA49-B179CDABC248}" destId="{90F70854-9D24-CB44-8DF3-48C26C9D16D9}" srcOrd="2" destOrd="0" presId="urn:microsoft.com/office/officeart/2005/8/layout/lProcess3"/>
    <dgm:cxn modelId="{8F337556-8D9A-D94D-AFB4-F11B04145B6C}" type="presParOf" srcId="{1F505647-8854-2342-AA49-B179CDABC248}" destId="{2DFA7A33-46E9-B94F-92F5-2CE26C55A858}" srcOrd="3" destOrd="0" presId="urn:microsoft.com/office/officeart/2005/8/layout/lProcess3"/>
    <dgm:cxn modelId="{C959F63B-620B-CF4A-BFC4-96A565D99E2E}" type="presParOf" srcId="{1F505647-8854-2342-AA49-B179CDABC248}" destId="{6EF4691A-0A4B-C447-8F30-A4E03F07A191}" srcOrd="4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6B5E7055-106F-8A48-8D52-5553A33116E0}" type="doc">
      <dgm:prSet loTypeId="urn:microsoft.com/office/officeart/2005/8/layout/chevron1" loCatId="" qsTypeId="urn:microsoft.com/office/officeart/2005/8/quickstyle/simple1" qsCatId="simple" csTypeId="urn:microsoft.com/office/officeart/2005/8/colors/colorful2" csCatId="colorful" phldr="1"/>
      <dgm:spPr/>
    </dgm:pt>
    <dgm:pt modelId="{B4F8E90D-17C7-F641-9A17-3998815B7D14}">
      <dgm:prSet phldrT="[文本]"/>
      <dgm:spPr/>
      <dgm:t>
        <a:bodyPr/>
        <a:lstStyle/>
        <a:p>
          <a:r>
            <a:rPr lang="zh-CN" altLang="en-US" dirty="0"/>
            <a:t>流程</a:t>
          </a:r>
        </a:p>
      </dgm:t>
    </dgm:pt>
    <dgm:pt modelId="{08B3D039-F0A2-6B45-BF67-72A20DBAFF84}" type="parTrans" cxnId="{29F6FD71-6126-0A4B-9EA5-84D8CA7A5F66}">
      <dgm:prSet/>
      <dgm:spPr/>
      <dgm:t>
        <a:bodyPr/>
        <a:lstStyle/>
        <a:p>
          <a:endParaRPr lang="zh-CN" altLang="en-US"/>
        </a:p>
      </dgm:t>
    </dgm:pt>
    <dgm:pt modelId="{5CF82122-1AB4-A74B-912B-4E8C761E60E3}" type="sibTrans" cxnId="{29F6FD71-6126-0A4B-9EA5-84D8CA7A5F66}">
      <dgm:prSet/>
      <dgm:spPr/>
      <dgm:t>
        <a:bodyPr/>
        <a:lstStyle/>
        <a:p>
          <a:endParaRPr lang="zh-CN" altLang="en-US"/>
        </a:p>
      </dgm:t>
    </dgm:pt>
    <dgm:pt modelId="{339E9454-52F3-C142-8C8A-C669C3381982}">
      <dgm:prSet phldrT="[文本]"/>
      <dgm:spPr/>
      <dgm:t>
        <a:bodyPr/>
        <a:lstStyle/>
        <a:p>
          <a:r>
            <a:rPr lang="zh-CN" altLang="en-US" dirty="0"/>
            <a:t>基本</a:t>
          </a:r>
        </a:p>
      </dgm:t>
    </dgm:pt>
    <dgm:pt modelId="{287D5078-156A-6647-B0EC-3EC482EE71DD}" type="parTrans" cxnId="{D960F02A-5D4F-2840-A084-D5499659D794}">
      <dgm:prSet/>
      <dgm:spPr/>
      <dgm:t>
        <a:bodyPr/>
        <a:lstStyle/>
        <a:p>
          <a:endParaRPr lang="zh-CN" altLang="en-US"/>
        </a:p>
      </dgm:t>
    </dgm:pt>
    <dgm:pt modelId="{9F6B5A12-D3AF-064D-97FA-5AECC68A4173}" type="sibTrans" cxnId="{D960F02A-5D4F-2840-A084-D5499659D794}">
      <dgm:prSet/>
      <dgm:spPr/>
      <dgm:t>
        <a:bodyPr/>
        <a:lstStyle/>
        <a:p>
          <a:endParaRPr lang="zh-CN" altLang="en-US"/>
        </a:p>
      </dgm:t>
    </dgm:pt>
    <dgm:pt modelId="{093B35A0-2344-2040-BCE0-87743A9C8C85}">
      <dgm:prSet phldrT="[文本]" phldr="1"/>
      <dgm:spPr/>
      <dgm:t>
        <a:bodyPr/>
        <a:lstStyle/>
        <a:p>
          <a:endParaRPr lang="zh-CN" altLang="en-US" dirty="0"/>
        </a:p>
      </dgm:t>
    </dgm:pt>
    <dgm:pt modelId="{E3F61180-4469-8C4E-818D-4079863EDD77}" type="parTrans" cxnId="{730E4CA9-A603-6048-A6F0-86CAFFFB2A31}">
      <dgm:prSet/>
      <dgm:spPr/>
      <dgm:t>
        <a:bodyPr/>
        <a:lstStyle/>
        <a:p>
          <a:endParaRPr lang="zh-CN" altLang="en-US"/>
        </a:p>
      </dgm:t>
    </dgm:pt>
    <dgm:pt modelId="{2B4248E8-611F-B64F-809C-042B2C411323}" type="sibTrans" cxnId="{730E4CA9-A603-6048-A6F0-86CAFFFB2A31}">
      <dgm:prSet/>
      <dgm:spPr/>
      <dgm:t>
        <a:bodyPr/>
        <a:lstStyle/>
        <a:p>
          <a:endParaRPr lang="zh-CN" altLang="en-US"/>
        </a:p>
      </dgm:t>
    </dgm:pt>
    <dgm:pt modelId="{9412378E-116D-7345-83C7-9E833BB31C90}">
      <dgm:prSet phldrT="[文本]"/>
      <dgm:spPr/>
      <dgm:t>
        <a:bodyPr/>
        <a:lstStyle/>
        <a:p>
          <a:r>
            <a:rPr lang="en-US" altLang="zh-CN" dirty="0"/>
            <a:t>123</a:t>
          </a:r>
          <a:endParaRPr lang="zh-CN" altLang="en-US" dirty="0"/>
        </a:p>
      </dgm:t>
    </dgm:pt>
    <dgm:pt modelId="{48E523C2-88A1-BE4B-ADA0-97FA61D06168}" type="parTrans" cxnId="{CD0F1532-E204-C24C-AD20-D6205F7F317B}">
      <dgm:prSet/>
      <dgm:spPr/>
      <dgm:t>
        <a:bodyPr/>
        <a:lstStyle/>
        <a:p>
          <a:endParaRPr lang="zh-CN" altLang="en-US"/>
        </a:p>
      </dgm:t>
    </dgm:pt>
    <dgm:pt modelId="{D87548E2-FFAF-0749-AE7E-193C8DA56B95}" type="sibTrans" cxnId="{CD0F1532-E204-C24C-AD20-D6205F7F317B}">
      <dgm:prSet/>
      <dgm:spPr/>
      <dgm:t>
        <a:bodyPr/>
        <a:lstStyle/>
        <a:p>
          <a:endParaRPr lang="zh-CN" altLang="en-US"/>
        </a:p>
      </dgm:t>
    </dgm:pt>
    <dgm:pt modelId="{A3B1E41C-1489-2142-9914-0CBD933A827D}">
      <dgm:prSet phldrT="[文本]"/>
      <dgm:spPr/>
      <dgm:t>
        <a:bodyPr/>
        <a:lstStyle/>
        <a:p>
          <a:r>
            <a:rPr lang="en-US" altLang="zh-CN" dirty="0"/>
            <a:t>123</a:t>
          </a:r>
          <a:endParaRPr lang="zh-CN" altLang="en-US" dirty="0"/>
        </a:p>
      </dgm:t>
    </dgm:pt>
    <dgm:pt modelId="{02C11D32-D3A6-DC4B-9FE3-251607305385}" type="parTrans" cxnId="{BFB467D0-ED67-114F-9D69-E9B5012FBE7C}">
      <dgm:prSet/>
      <dgm:spPr/>
      <dgm:t>
        <a:bodyPr/>
        <a:lstStyle/>
        <a:p>
          <a:endParaRPr lang="zh-CN" altLang="en-US"/>
        </a:p>
      </dgm:t>
    </dgm:pt>
    <dgm:pt modelId="{7DA3B2EB-7BE5-D24F-B73D-917AEDB81A3B}" type="sibTrans" cxnId="{BFB467D0-ED67-114F-9D69-E9B5012FBE7C}">
      <dgm:prSet/>
      <dgm:spPr/>
      <dgm:t>
        <a:bodyPr/>
        <a:lstStyle/>
        <a:p>
          <a:endParaRPr lang="zh-CN" altLang="en-US"/>
        </a:p>
      </dgm:t>
    </dgm:pt>
    <dgm:pt modelId="{61E93057-0944-EE4E-84C8-4EF4396195D7}" type="pres">
      <dgm:prSet presAssocID="{6B5E7055-106F-8A48-8D52-5553A33116E0}" presName="Name0" presStyleCnt="0">
        <dgm:presLayoutVars>
          <dgm:dir/>
          <dgm:animLvl val="lvl"/>
          <dgm:resizeHandles val="exact"/>
        </dgm:presLayoutVars>
      </dgm:prSet>
      <dgm:spPr/>
    </dgm:pt>
    <dgm:pt modelId="{A5120D88-9787-B14C-92EE-C9B5ECD8F2FF}" type="pres">
      <dgm:prSet presAssocID="{B4F8E90D-17C7-F641-9A17-3998815B7D14}" presName="composite" presStyleCnt="0"/>
      <dgm:spPr/>
    </dgm:pt>
    <dgm:pt modelId="{BFB592D1-7975-5C43-A5DF-A4314CE6B518}" type="pres">
      <dgm:prSet presAssocID="{B4F8E90D-17C7-F641-9A17-3998815B7D14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05A4D7B9-84BE-1643-817C-44C2044B8774}" type="pres">
      <dgm:prSet presAssocID="{B4F8E90D-17C7-F641-9A17-3998815B7D14}" presName="desTx" presStyleLbl="revTx" presStyleIdx="0" presStyleCnt="1">
        <dgm:presLayoutVars>
          <dgm:bulletEnabled val="1"/>
        </dgm:presLayoutVars>
      </dgm:prSet>
      <dgm:spPr/>
    </dgm:pt>
    <dgm:pt modelId="{B5325A2C-EA37-4849-8809-E6265352FA72}" type="pres">
      <dgm:prSet presAssocID="{5CF82122-1AB4-A74B-912B-4E8C761E60E3}" presName="space" presStyleCnt="0"/>
      <dgm:spPr/>
    </dgm:pt>
    <dgm:pt modelId="{01047137-D04B-FF4B-9E03-ED53E731A16C}" type="pres">
      <dgm:prSet presAssocID="{339E9454-52F3-C142-8C8A-C669C3381982}" presName="composite" presStyleCnt="0"/>
      <dgm:spPr/>
    </dgm:pt>
    <dgm:pt modelId="{D90892D2-F756-C645-9124-93F0948D50E8}" type="pres">
      <dgm:prSet presAssocID="{339E9454-52F3-C142-8C8A-C669C3381982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283F5E4A-5BD7-0846-B801-CCDB99FEB32A}" type="pres">
      <dgm:prSet presAssocID="{339E9454-52F3-C142-8C8A-C669C3381982}" presName="desTx" presStyleLbl="revTx" presStyleIdx="0" presStyleCnt="1">
        <dgm:presLayoutVars>
          <dgm:bulletEnabled val="1"/>
        </dgm:presLayoutVars>
      </dgm:prSet>
      <dgm:spPr/>
    </dgm:pt>
    <dgm:pt modelId="{C9467364-1E9F-7048-B77D-04FBA29403FC}" type="pres">
      <dgm:prSet presAssocID="{9F6B5A12-D3AF-064D-97FA-5AECC68A4173}" presName="space" presStyleCnt="0"/>
      <dgm:spPr/>
    </dgm:pt>
    <dgm:pt modelId="{A9BD0B62-4722-BE4F-80D5-88629E29DFD1}" type="pres">
      <dgm:prSet presAssocID="{093B35A0-2344-2040-BCE0-87743A9C8C85}" presName="composite" presStyleCnt="0"/>
      <dgm:spPr/>
    </dgm:pt>
    <dgm:pt modelId="{346707CC-D932-1345-98F3-0AA01D78115A}" type="pres">
      <dgm:prSet presAssocID="{093B35A0-2344-2040-BCE0-87743A9C8C85}" presName="par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51A1678E-9C7F-3F4B-9B50-2625003099BF}" type="pres">
      <dgm:prSet presAssocID="{093B35A0-2344-2040-BCE0-87743A9C8C85}" presName="desTx" presStyleLbl="revTx" presStyleIdx="0" presStyleCnt="1">
        <dgm:presLayoutVars>
          <dgm:bulletEnabled val="1"/>
        </dgm:presLayoutVars>
      </dgm:prSet>
      <dgm:spPr/>
    </dgm:pt>
  </dgm:ptLst>
  <dgm:cxnLst>
    <dgm:cxn modelId="{AD306511-48A6-6449-9235-CD3D5BEB969F}" type="presOf" srcId="{339E9454-52F3-C142-8C8A-C669C3381982}" destId="{D90892D2-F756-C645-9124-93F0948D50E8}" srcOrd="0" destOrd="0" presId="urn:microsoft.com/office/officeart/2005/8/layout/chevron1"/>
    <dgm:cxn modelId="{D960F02A-5D4F-2840-A084-D5499659D794}" srcId="{6B5E7055-106F-8A48-8D52-5553A33116E0}" destId="{339E9454-52F3-C142-8C8A-C669C3381982}" srcOrd="1" destOrd="0" parTransId="{287D5078-156A-6647-B0EC-3EC482EE71DD}" sibTransId="{9F6B5A12-D3AF-064D-97FA-5AECC68A4173}"/>
    <dgm:cxn modelId="{CD0F1532-E204-C24C-AD20-D6205F7F317B}" srcId="{093B35A0-2344-2040-BCE0-87743A9C8C85}" destId="{9412378E-116D-7345-83C7-9E833BB31C90}" srcOrd="0" destOrd="0" parTransId="{48E523C2-88A1-BE4B-ADA0-97FA61D06168}" sibTransId="{D87548E2-FFAF-0749-AE7E-193C8DA56B95}"/>
    <dgm:cxn modelId="{854F3547-3E6F-224B-885A-14BA2263F561}" type="presOf" srcId="{6B5E7055-106F-8A48-8D52-5553A33116E0}" destId="{61E93057-0944-EE4E-84C8-4EF4396195D7}" srcOrd="0" destOrd="0" presId="urn:microsoft.com/office/officeart/2005/8/layout/chevron1"/>
    <dgm:cxn modelId="{29F6FD71-6126-0A4B-9EA5-84D8CA7A5F66}" srcId="{6B5E7055-106F-8A48-8D52-5553A33116E0}" destId="{B4F8E90D-17C7-F641-9A17-3998815B7D14}" srcOrd="0" destOrd="0" parTransId="{08B3D039-F0A2-6B45-BF67-72A20DBAFF84}" sibTransId="{5CF82122-1AB4-A74B-912B-4E8C761E60E3}"/>
    <dgm:cxn modelId="{F2F35E98-208B-C344-A667-186B6907101C}" type="presOf" srcId="{093B35A0-2344-2040-BCE0-87743A9C8C85}" destId="{346707CC-D932-1345-98F3-0AA01D78115A}" srcOrd="0" destOrd="0" presId="urn:microsoft.com/office/officeart/2005/8/layout/chevron1"/>
    <dgm:cxn modelId="{730E4CA9-A603-6048-A6F0-86CAFFFB2A31}" srcId="{6B5E7055-106F-8A48-8D52-5553A33116E0}" destId="{093B35A0-2344-2040-BCE0-87743A9C8C85}" srcOrd="2" destOrd="0" parTransId="{E3F61180-4469-8C4E-818D-4079863EDD77}" sibTransId="{2B4248E8-611F-B64F-809C-042B2C411323}"/>
    <dgm:cxn modelId="{BFB467D0-ED67-114F-9D69-E9B5012FBE7C}" srcId="{093B35A0-2344-2040-BCE0-87743A9C8C85}" destId="{A3B1E41C-1489-2142-9914-0CBD933A827D}" srcOrd="1" destOrd="0" parTransId="{02C11D32-D3A6-DC4B-9FE3-251607305385}" sibTransId="{7DA3B2EB-7BE5-D24F-B73D-917AEDB81A3B}"/>
    <dgm:cxn modelId="{B2418AD1-99DE-CF42-B2DB-B839F3944568}" type="presOf" srcId="{9412378E-116D-7345-83C7-9E833BB31C90}" destId="{51A1678E-9C7F-3F4B-9B50-2625003099BF}" srcOrd="0" destOrd="0" presId="urn:microsoft.com/office/officeart/2005/8/layout/chevron1"/>
    <dgm:cxn modelId="{8B7EDDEE-C7C7-E24B-B990-F97E34F0DEA6}" type="presOf" srcId="{B4F8E90D-17C7-F641-9A17-3998815B7D14}" destId="{BFB592D1-7975-5C43-A5DF-A4314CE6B518}" srcOrd="0" destOrd="0" presId="urn:microsoft.com/office/officeart/2005/8/layout/chevron1"/>
    <dgm:cxn modelId="{1E3EC2F8-C45B-4D4A-9496-60773FBEE753}" type="presOf" srcId="{A3B1E41C-1489-2142-9914-0CBD933A827D}" destId="{51A1678E-9C7F-3F4B-9B50-2625003099BF}" srcOrd="0" destOrd="1" presId="urn:microsoft.com/office/officeart/2005/8/layout/chevron1"/>
    <dgm:cxn modelId="{D0DA9840-7D6A-E741-9F6C-B30C5E4AA869}" type="presParOf" srcId="{61E93057-0944-EE4E-84C8-4EF4396195D7}" destId="{A5120D88-9787-B14C-92EE-C9B5ECD8F2FF}" srcOrd="0" destOrd="0" presId="urn:microsoft.com/office/officeart/2005/8/layout/chevron1"/>
    <dgm:cxn modelId="{D23840B9-4900-374D-809F-10A96F2DDA4C}" type="presParOf" srcId="{A5120D88-9787-B14C-92EE-C9B5ECD8F2FF}" destId="{BFB592D1-7975-5C43-A5DF-A4314CE6B518}" srcOrd="0" destOrd="0" presId="urn:microsoft.com/office/officeart/2005/8/layout/chevron1"/>
    <dgm:cxn modelId="{82003EAA-CFAD-B947-A5B4-137A98CF52EA}" type="presParOf" srcId="{A5120D88-9787-B14C-92EE-C9B5ECD8F2FF}" destId="{05A4D7B9-84BE-1643-817C-44C2044B8774}" srcOrd="1" destOrd="0" presId="urn:microsoft.com/office/officeart/2005/8/layout/chevron1"/>
    <dgm:cxn modelId="{B822DB61-20AE-4641-9454-08D02063769C}" type="presParOf" srcId="{61E93057-0944-EE4E-84C8-4EF4396195D7}" destId="{B5325A2C-EA37-4849-8809-E6265352FA72}" srcOrd="1" destOrd="0" presId="urn:microsoft.com/office/officeart/2005/8/layout/chevron1"/>
    <dgm:cxn modelId="{11430F7B-D58E-8649-B21C-3468BB7EF750}" type="presParOf" srcId="{61E93057-0944-EE4E-84C8-4EF4396195D7}" destId="{01047137-D04B-FF4B-9E03-ED53E731A16C}" srcOrd="2" destOrd="0" presId="urn:microsoft.com/office/officeart/2005/8/layout/chevron1"/>
    <dgm:cxn modelId="{02F41856-6172-7F46-A3FC-34B3CDA50BCB}" type="presParOf" srcId="{01047137-D04B-FF4B-9E03-ED53E731A16C}" destId="{D90892D2-F756-C645-9124-93F0948D50E8}" srcOrd="0" destOrd="0" presId="urn:microsoft.com/office/officeart/2005/8/layout/chevron1"/>
    <dgm:cxn modelId="{2D45F4FB-5BD6-604E-AA14-6EC6A362B530}" type="presParOf" srcId="{01047137-D04B-FF4B-9E03-ED53E731A16C}" destId="{283F5E4A-5BD7-0846-B801-CCDB99FEB32A}" srcOrd="1" destOrd="0" presId="urn:microsoft.com/office/officeart/2005/8/layout/chevron1"/>
    <dgm:cxn modelId="{AB117902-1289-B44C-A160-218FDF8D48C6}" type="presParOf" srcId="{61E93057-0944-EE4E-84C8-4EF4396195D7}" destId="{C9467364-1E9F-7048-B77D-04FBA29403FC}" srcOrd="3" destOrd="0" presId="urn:microsoft.com/office/officeart/2005/8/layout/chevron1"/>
    <dgm:cxn modelId="{49D972D5-135F-8647-A1F4-0A12D168240E}" type="presParOf" srcId="{61E93057-0944-EE4E-84C8-4EF4396195D7}" destId="{A9BD0B62-4722-BE4F-80D5-88629E29DFD1}" srcOrd="4" destOrd="0" presId="urn:microsoft.com/office/officeart/2005/8/layout/chevron1"/>
    <dgm:cxn modelId="{50FF364D-CD58-174B-997C-02E280FDDC32}" type="presParOf" srcId="{A9BD0B62-4722-BE4F-80D5-88629E29DFD1}" destId="{346707CC-D932-1345-98F3-0AA01D78115A}" srcOrd="0" destOrd="0" presId="urn:microsoft.com/office/officeart/2005/8/layout/chevron1"/>
    <dgm:cxn modelId="{04EF5371-504F-EF4C-BB0D-F97F8AA3F6D2}" type="presParOf" srcId="{A9BD0B62-4722-BE4F-80D5-88629E29DFD1}" destId="{51A1678E-9C7F-3F4B-9B50-2625003099BF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FC07842B-F423-AF40-BD90-8AF4E16D4C9B}" type="doc">
      <dgm:prSet loTypeId="urn:microsoft.com/office/officeart/2005/8/layout/hierarchy4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00EB1A03-95B9-DB45-BD51-4B5E938FC871}">
      <dgm:prSet phldrT="[文本]"/>
      <dgm:spPr/>
      <dgm:t>
        <a:bodyPr/>
        <a:lstStyle/>
        <a:p>
          <a:r>
            <a:rPr lang="zh-CN" altLang="en-US" dirty="0"/>
            <a:t>列表</a:t>
          </a:r>
        </a:p>
      </dgm:t>
    </dgm:pt>
    <dgm:pt modelId="{8E3E7FB8-9037-5E48-AA27-42E614A4E58E}" type="parTrans" cxnId="{1CF43B4D-E688-2E47-BF72-683B4557A283}">
      <dgm:prSet/>
      <dgm:spPr/>
      <dgm:t>
        <a:bodyPr/>
        <a:lstStyle/>
        <a:p>
          <a:endParaRPr lang="zh-CN" altLang="en-US"/>
        </a:p>
      </dgm:t>
    </dgm:pt>
    <dgm:pt modelId="{552D5C52-28F1-AB44-B63C-1CC19A287E11}" type="sibTrans" cxnId="{1CF43B4D-E688-2E47-BF72-683B4557A283}">
      <dgm:prSet/>
      <dgm:spPr/>
      <dgm:t>
        <a:bodyPr/>
        <a:lstStyle/>
        <a:p>
          <a:endParaRPr lang="zh-CN" altLang="en-US"/>
        </a:p>
      </dgm:t>
    </dgm:pt>
    <dgm:pt modelId="{287C8DFC-7CDC-A647-A07B-DC477F081861}">
      <dgm:prSet phldrT="[文本]"/>
      <dgm:spPr/>
      <dgm:t>
        <a:bodyPr/>
        <a:lstStyle/>
        <a:p>
          <a:r>
            <a:rPr lang="zh-CN" altLang="en-US" dirty="0"/>
            <a:t>树结构</a:t>
          </a:r>
        </a:p>
      </dgm:t>
    </dgm:pt>
    <dgm:pt modelId="{55E51D5B-8C5B-3544-B53F-10FA5F8A51C4}" type="parTrans" cxnId="{3A071219-341D-514A-9C04-892D129B25B0}">
      <dgm:prSet/>
      <dgm:spPr/>
      <dgm:t>
        <a:bodyPr/>
        <a:lstStyle/>
        <a:p>
          <a:endParaRPr lang="zh-CN" altLang="en-US"/>
        </a:p>
      </dgm:t>
    </dgm:pt>
    <dgm:pt modelId="{966177A9-389F-2D4D-92CF-142CA2EDB946}" type="sibTrans" cxnId="{3A071219-341D-514A-9C04-892D129B25B0}">
      <dgm:prSet/>
      <dgm:spPr/>
      <dgm:t>
        <a:bodyPr/>
        <a:lstStyle/>
        <a:p>
          <a:endParaRPr lang="zh-CN" altLang="en-US"/>
        </a:p>
      </dgm:t>
    </dgm:pt>
    <dgm:pt modelId="{84950D53-8516-6E4E-B487-322798FC2FA6}">
      <dgm:prSet phldrT="[文本]" phldr="1"/>
      <dgm:spPr/>
      <dgm:t>
        <a:bodyPr/>
        <a:lstStyle/>
        <a:p>
          <a:endParaRPr lang="zh-CN" altLang="en-US"/>
        </a:p>
      </dgm:t>
    </dgm:pt>
    <dgm:pt modelId="{C590AA27-7826-4A4F-814A-92F66C367AB9}" type="parTrans" cxnId="{C7646CFD-6DFB-414F-8D09-A3D34E7AB942}">
      <dgm:prSet/>
      <dgm:spPr/>
      <dgm:t>
        <a:bodyPr/>
        <a:lstStyle/>
        <a:p>
          <a:endParaRPr lang="zh-CN" altLang="en-US"/>
        </a:p>
      </dgm:t>
    </dgm:pt>
    <dgm:pt modelId="{DA0B0659-4D89-A142-B904-C7F146D35A40}" type="sibTrans" cxnId="{C7646CFD-6DFB-414F-8D09-A3D34E7AB942}">
      <dgm:prSet/>
      <dgm:spPr/>
      <dgm:t>
        <a:bodyPr/>
        <a:lstStyle/>
        <a:p>
          <a:endParaRPr lang="zh-CN" altLang="en-US"/>
        </a:p>
      </dgm:t>
    </dgm:pt>
    <dgm:pt modelId="{A173FF2F-A965-D248-8EF5-F2C4D7FC0D2F}">
      <dgm:prSet phldrT="[文本]"/>
      <dgm:spPr/>
      <dgm:t>
        <a:bodyPr/>
        <a:lstStyle/>
        <a:p>
          <a:r>
            <a:rPr lang="zh-CN" altLang="en-US" dirty="0"/>
            <a:t>常用</a:t>
          </a:r>
        </a:p>
      </dgm:t>
    </dgm:pt>
    <dgm:pt modelId="{2CC76E80-4066-414D-A8CB-10E8842F72F6}" type="parTrans" cxnId="{22D39E66-9B8C-F241-B480-0AA2A7E44C5F}">
      <dgm:prSet/>
      <dgm:spPr/>
      <dgm:t>
        <a:bodyPr/>
        <a:lstStyle/>
        <a:p>
          <a:endParaRPr lang="zh-CN" altLang="en-US"/>
        </a:p>
      </dgm:t>
    </dgm:pt>
    <dgm:pt modelId="{5D3CB817-C6CF-304E-B24B-4BC2C7A11437}" type="sibTrans" cxnId="{22D39E66-9B8C-F241-B480-0AA2A7E44C5F}">
      <dgm:prSet/>
      <dgm:spPr/>
      <dgm:t>
        <a:bodyPr/>
        <a:lstStyle/>
        <a:p>
          <a:endParaRPr lang="zh-CN" altLang="en-US"/>
        </a:p>
      </dgm:t>
    </dgm:pt>
    <dgm:pt modelId="{70EDE3DB-2312-AA49-A791-9AA98D0B0267}">
      <dgm:prSet phldrT="[文本]" phldr="1"/>
      <dgm:spPr/>
      <dgm:t>
        <a:bodyPr/>
        <a:lstStyle/>
        <a:p>
          <a:endParaRPr lang="zh-CN" altLang="en-US"/>
        </a:p>
      </dgm:t>
    </dgm:pt>
    <dgm:pt modelId="{8049155B-3B53-9141-9385-EB7C614FC8B5}" type="parTrans" cxnId="{EF660902-6967-8648-909D-52245F8B205D}">
      <dgm:prSet/>
      <dgm:spPr/>
      <dgm:t>
        <a:bodyPr/>
        <a:lstStyle/>
        <a:p>
          <a:endParaRPr lang="zh-CN" altLang="en-US"/>
        </a:p>
      </dgm:t>
    </dgm:pt>
    <dgm:pt modelId="{D629FE35-63A2-FC4D-AD8B-C24C14B0C7CF}" type="sibTrans" cxnId="{EF660902-6967-8648-909D-52245F8B205D}">
      <dgm:prSet/>
      <dgm:spPr/>
      <dgm:t>
        <a:bodyPr/>
        <a:lstStyle/>
        <a:p>
          <a:endParaRPr lang="zh-CN" altLang="en-US"/>
        </a:p>
      </dgm:t>
    </dgm:pt>
    <dgm:pt modelId="{A36A38A4-8872-2142-B43C-3AAAD96C6ECC}">
      <dgm:prSet phldrT="[文本]"/>
      <dgm:spPr/>
      <dgm:t>
        <a:bodyPr/>
        <a:lstStyle/>
        <a:p>
          <a:r>
            <a:rPr lang="zh-CN" altLang="en-US" dirty="0"/>
            <a:t>表</a:t>
          </a:r>
          <a:r>
            <a:rPr lang="zh-CN" altLang="en-US"/>
            <a:t>层次结构</a:t>
          </a:r>
          <a:endParaRPr lang="zh-CN" altLang="en-US" dirty="0"/>
        </a:p>
      </dgm:t>
    </dgm:pt>
    <dgm:pt modelId="{094A69F7-A025-6E4D-8B51-4AE84C875FB8}" type="parTrans" cxnId="{BC296543-850A-2245-AB53-148CDC8555E2}">
      <dgm:prSet/>
      <dgm:spPr/>
      <dgm:t>
        <a:bodyPr/>
        <a:lstStyle/>
        <a:p>
          <a:endParaRPr lang="zh-CN" altLang="en-US"/>
        </a:p>
      </dgm:t>
    </dgm:pt>
    <dgm:pt modelId="{F08F1A7F-C28F-5C48-80D2-7F7E5B86E60B}" type="sibTrans" cxnId="{BC296543-850A-2245-AB53-148CDC8555E2}">
      <dgm:prSet/>
      <dgm:spPr/>
      <dgm:t>
        <a:bodyPr/>
        <a:lstStyle/>
        <a:p>
          <a:endParaRPr lang="zh-CN" altLang="en-US"/>
        </a:p>
      </dgm:t>
    </dgm:pt>
    <dgm:pt modelId="{BE86D146-AEA2-9B47-892E-D42901032D88}" type="pres">
      <dgm:prSet presAssocID="{FC07842B-F423-AF40-BD90-8AF4E16D4C9B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D1F481A-E31F-FE44-9E09-BB1D73E77525}" type="pres">
      <dgm:prSet presAssocID="{00EB1A03-95B9-DB45-BD51-4B5E938FC871}" presName="vertOne" presStyleCnt="0"/>
      <dgm:spPr/>
    </dgm:pt>
    <dgm:pt modelId="{77E58310-9BBE-6A4C-A09E-5A40CB7E3AAB}" type="pres">
      <dgm:prSet presAssocID="{00EB1A03-95B9-DB45-BD51-4B5E938FC871}" presName="txOne" presStyleLbl="node0" presStyleIdx="0" presStyleCnt="1">
        <dgm:presLayoutVars>
          <dgm:chPref val="3"/>
        </dgm:presLayoutVars>
      </dgm:prSet>
      <dgm:spPr/>
    </dgm:pt>
    <dgm:pt modelId="{17C538CE-F752-9E44-8CF7-EDA56CB272EB}" type="pres">
      <dgm:prSet presAssocID="{00EB1A03-95B9-DB45-BD51-4B5E938FC871}" presName="parTransOne" presStyleCnt="0"/>
      <dgm:spPr/>
    </dgm:pt>
    <dgm:pt modelId="{6E0FEC51-D572-0844-8A92-BC09A8A72FBF}" type="pres">
      <dgm:prSet presAssocID="{00EB1A03-95B9-DB45-BD51-4B5E938FC871}" presName="horzOne" presStyleCnt="0"/>
      <dgm:spPr/>
    </dgm:pt>
    <dgm:pt modelId="{1C264B7F-3C6B-E54A-81B9-8E09C427879C}" type="pres">
      <dgm:prSet presAssocID="{A36A38A4-8872-2142-B43C-3AAAD96C6ECC}" presName="vertTwo" presStyleCnt="0"/>
      <dgm:spPr/>
    </dgm:pt>
    <dgm:pt modelId="{DE0B1AA8-4EE5-7D4D-8FCA-507F84717B51}" type="pres">
      <dgm:prSet presAssocID="{A36A38A4-8872-2142-B43C-3AAAD96C6ECC}" presName="txTwo" presStyleLbl="node2" presStyleIdx="0" presStyleCnt="2">
        <dgm:presLayoutVars>
          <dgm:chPref val="3"/>
        </dgm:presLayoutVars>
      </dgm:prSet>
      <dgm:spPr/>
    </dgm:pt>
    <dgm:pt modelId="{719CBCAF-7564-A44D-9092-CFF47132B1E6}" type="pres">
      <dgm:prSet presAssocID="{A36A38A4-8872-2142-B43C-3AAAD96C6ECC}" presName="parTransTwo" presStyleCnt="0"/>
      <dgm:spPr/>
    </dgm:pt>
    <dgm:pt modelId="{6B3CCEA2-A789-AB49-9D12-6015F042792F}" type="pres">
      <dgm:prSet presAssocID="{A36A38A4-8872-2142-B43C-3AAAD96C6ECC}" presName="horzTwo" presStyleCnt="0"/>
      <dgm:spPr/>
    </dgm:pt>
    <dgm:pt modelId="{C88DB428-0913-F24D-8586-091B69BD408E}" type="pres">
      <dgm:prSet presAssocID="{287C8DFC-7CDC-A647-A07B-DC477F081861}" presName="vertThree" presStyleCnt="0"/>
      <dgm:spPr/>
    </dgm:pt>
    <dgm:pt modelId="{8044FAF7-6C2A-6D4B-B56E-07E1B94BB079}" type="pres">
      <dgm:prSet presAssocID="{287C8DFC-7CDC-A647-A07B-DC477F081861}" presName="txThree" presStyleLbl="node3" presStyleIdx="0" presStyleCnt="3">
        <dgm:presLayoutVars>
          <dgm:chPref val="3"/>
        </dgm:presLayoutVars>
      </dgm:prSet>
      <dgm:spPr/>
    </dgm:pt>
    <dgm:pt modelId="{E846598A-3777-B949-9F29-71DF448F6297}" type="pres">
      <dgm:prSet presAssocID="{287C8DFC-7CDC-A647-A07B-DC477F081861}" presName="horzThree" presStyleCnt="0"/>
      <dgm:spPr/>
    </dgm:pt>
    <dgm:pt modelId="{AAEED28F-4407-0243-BD11-928B57FD829B}" type="pres">
      <dgm:prSet presAssocID="{966177A9-389F-2D4D-92CF-142CA2EDB946}" presName="sibSpaceThree" presStyleCnt="0"/>
      <dgm:spPr/>
    </dgm:pt>
    <dgm:pt modelId="{864BA7BF-6D03-5648-91BC-D3CB4A379DF6}" type="pres">
      <dgm:prSet presAssocID="{84950D53-8516-6E4E-B487-322798FC2FA6}" presName="vertThree" presStyleCnt="0"/>
      <dgm:spPr/>
    </dgm:pt>
    <dgm:pt modelId="{F8AE982D-B35B-524F-8CE4-AD05F708A067}" type="pres">
      <dgm:prSet presAssocID="{84950D53-8516-6E4E-B487-322798FC2FA6}" presName="txThree" presStyleLbl="node3" presStyleIdx="1" presStyleCnt="3">
        <dgm:presLayoutVars>
          <dgm:chPref val="3"/>
        </dgm:presLayoutVars>
      </dgm:prSet>
      <dgm:spPr/>
    </dgm:pt>
    <dgm:pt modelId="{D0C2C910-B79C-2E4F-9B17-CFFD4E19F483}" type="pres">
      <dgm:prSet presAssocID="{84950D53-8516-6E4E-B487-322798FC2FA6}" presName="horzThree" presStyleCnt="0"/>
      <dgm:spPr/>
    </dgm:pt>
    <dgm:pt modelId="{A7B16108-205F-8544-AE33-9B18FA6A5DF5}" type="pres">
      <dgm:prSet presAssocID="{F08F1A7F-C28F-5C48-80D2-7F7E5B86E60B}" presName="sibSpaceTwo" presStyleCnt="0"/>
      <dgm:spPr/>
    </dgm:pt>
    <dgm:pt modelId="{A86ADD94-3D90-974A-8643-4A82A03B128D}" type="pres">
      <dgm:prSet presAssocID="{A173FF2F-A965-D248-8EF5-F2C4D7FC0D2F}" presName="vertTwo" presStyleCnt="0"/>
      <dgm:spPr/>
    </dgm:pt>
    <dgm:pt modelId="{3CBC2A64-45EC-7943-9832-5D25760DC1DA}" type="pres">
      <dgm:prSet presAssocID="{A173FF2F-A965-D248-8EF5-F2C4D7FC0D2F}" presName="txTwo" presStyleLbl="node2" presStyleIdx="1" presStyleCnt="2">
        <dgm:presLayoutVars>
          <dgm:chPref val="3"/>
        </dgm:presLayoutVars>
      </dgm:prSet>
      <dgm:spPr/>
    </dgm:pt>
    <dgm:pt modelId="{963A0AB8-4541-6B45-8C10-C08157EA8ABF}" type="pres">
      <dgm:prSet presAssocID="{A173FF2F-A965-D248-8EF5-F2C4D7FC0D2F}" presName="parTransTwo" presStyleCnt="0"/>
      <dgm:spPr/>
    </dgm:pt>
    <dgm:pt modelId="{698D4488-D011-4345-83ED-599A6D556BE5}" type="pres">
      <dgm:prSet presAssocID="{A173FF2F-A965-D248-8EF5-F2C4D7FC0D2F}" presName="horzTwo" presStyleCnt="0"/>
      <dgm:spPr/>
    </dgm:pt>
    <dgm:pt modelId="{578B1094-7057-4F41-9D4B-1026240A8BF1}" type="pres">
      <dgm:prSet presAssocID="{70EDE3DB-2312-AA49-A791-9AA98D0B0267}" presName="vertThree" presStyleCnt="0"/>
      <dgm:spPr/>
    </dgm:pt>
    <dgm:pt modelId="{D64ADA90-8756-5849-BF09-CC39D0AA3A15}" type="pres">
      <dgm:prSet presAssocID="{70EDE3DB-2312-AA49-A791-9AA98D0B0267}" presName="txThree" presStyleLbl="node3" presStyleIdx="2" presStyleCnt="3">
        <dgm:presLayoutVars>
          <dgm:chPref val="3"/>
        </dgm:presLayoutVars>
      </dgm:prSet>
      <dgm:spPr/>
    </dgm:pt>
    <dgm:pt modelId="{5843869F-FD55-3540-A7EA-450F97FE016D}" type="pres">
      <dgm:prSet presAssocID="{70EDE3DB-2312-AA49-A791-9AA98D0B0267}" presName="horzThree" presStyleCnt="0"/>
      <dgm:spPr/>
    </dgm:pt>
  </dgm:ptLst>
  <dgm:cxnLst>
    <dgm:cxn modelId="{EF660902-6967-8648-909D-52245F8B205D}" srcId="{A173FF2F-A965-D248-8EF5-F2C4D7FC0D2F}" destId="{70EDE3DB-2312-AA49-A791-9AA98D0B0267}" srcOrd="0" destOrd="0" parTransId="{8049155B-3B53-9141-9385-EB7C614FC8B5}" sibTransId="{D629FE35-63A2-FC4D-AD8B-C24C14B0C7CF}"/>
    <dgm:cxn modelId="{3A071219-341D-514A-9C04-892D129B25B0}" srcId="{A36A38A4-8872-2142-B43C-3AAAD96C6ECC}" destId="{287C8DFC-7CDC-A647-A07B-DC477F081861}" srcOrd="0" destOrd="0" parTransId="{55E51D5B-8C5B-3544-B53F-10FA5F8A51C4}" sibTransId="{966177A9-389F-2D4D-92CF-142CA2EDB946}"/>
    <dgm:cxn modelId="{BC296543-850A-2245-AB53-148CDC8555E2}" srcId="{00EB1A03-95B9-DB45-BD51-4B5E938FC871}" destId="{A36A38A4-8872-2142-B43C-3AAAD96C6ECC}" srcOrd="0" destOrd="0" parTransId="{094A69F7-A025-6E4D-8B51-4AE84C875FB8}" sibTransId="{F08F1A7F-C28F-5C48-80D2-7F7E5B86E60B}"/>
    <dgm:cxn modelId="{154CBF4B-1E2D-6547-AEEE-09D7870FB9CD}" type="presOf" srcId="{84950D53-8516-6E4E-B487-322798FC2FA6}" destId="{F8AE982D-B35B-524F-8CE4-AD05F708A067}" srcOrd="0" destOrd="0" presId="urn:microsoft.com/office/officeart/2005/8/layout/hierarchy4"/>
    <dgm:cxn modelId="{1CF43B4D-E688-2E47-BF72-683B4557A283}" srcId="{FC07842B-F423-AF40-BD90-8AF4E16D4C9B}" destId="{00EB1A03-95B9-DB45-BD51-4B5E938FC871}" srcOrd="0" destOrd="0" parTransId="{8E3E7FB8-9037-5E48-AA27-42E614A4E58E}" sibTransId="{552D5C52-28F1-AB44-B63C-1CC19A287E11}"/>
    <dgm:cxn modelId="{22D39E66-9B8C-F241-B480-0AA2A7E44C5F}" srcId="{00EB1A03-95B9-DB45-BD51-4B5E938FC871}" destId="{A173FF2F-A965-D248-8EF5-F2C4D7FC0D2F}" srcOrd="1" destOrd="0" parTransId="{2CC76E80-4066-414D-A8CB-10E8842F72F6}" sibTransId="{5D3CB817-C6CF-304E-B24B-4BC2C7A11437}"/>
    <dgm:cxn modelId="{AB376FAA-249F-DB44-B029-CF4A75D47134}" type="presOf" srcId="{A36A38A4-8872-2142-B43C-3AAAD96C6ECC}" destId="{DE0B1AA8-4EE5-7D4D-8FCA-507F84717B51}" srcOrd="0" destOrd="0" presId="urn:microsoft.com/office/officeart/2005/8/layout/hierarchy4"/>
    <dgm:cxn modelId="{FC8101C7-8F59-0B4B-9AD5-E19B7BCD0018}" type="presOf" srcId="{70EDE3DB-2312-AA49-A791-9AA98D0B0267}" destId="{D64ADA90-8756-5849-BF09-CC39D0AA3A15}" srcOrd="0" destOrd="0" presId="urn:microsoft.com/office/officeart/2005/8/layout/hierarchy4"/>
    <dgm:cxn modelId="{8614A7CF-94B5-1C41-9134-12781A803942}" type="presOf" srcId="{A173FF2F-A965-D248-8EF5-F2C4D7FC0D2F}" destId="{3CBC2A64-45EC-7943-9832-5D25760DC1DA}" srcOrd="0" destOrd="0" presId="urn:microsoft.com/office/officeart/2005/8/layout/hierarchy4"/>
    <dgm:cxn modelId="{6C7808D1-EE0D-F840-AFBF-334E21AAFFA0}" type="presOf" srcId="{00EB1A03-95B9-DB45-BD51-4B5E938FC871}" destId="{77E58310-9BBE-6A4C-A09E-5A40CB7E3AAB}" srcOrd="0" destOrd="0" presId="urn:microsoft.com/office/officeart/2005/8/layout/hierarchy4"/>
    <dgm:cxn modelId="{295E05F8-252B-454F-A29A-BADAE1178010}" type="presOf" srcId="{287C8DFC-7CDC-A647-A07B-DC477F081861}" destId="{8044FAF7-6C2A-6D4B-B56E-07E1B94BB079}" srcOrd="0" destOrd="0" presId="urn:microsoft.com/office/officeart/2005/8/layout/hierarchy4"/>
    <dgm:cxn modelId="{C7646CFD-6DFB-414F-8D09-A3D34E7AB942}" srcId="{A36A38A4-8872-2142-B43C-3AAAD96C6ECC}" destId="{84950D53-8516-6E4E-B487-322798FC2FA6}" srcOrd="1" destOrd="0" parTransId="{C590AA27-7826-4A4F-814A-92F66C367AB9}" sibTransId="{DA0B0659-4D89-A142-B904-C7F146D35A40}"/>
    <dgm:cxn modelId="{7A7260FF-68F2-2341-8441-78C635812E8B}" type="presOf" srcId="{FC07842B-F423-AF40-BD90-8AF4E16D4C9B}" destId="{BE86D146-AEA2-9B47-892E-D42901032D88}" srcOrd="0" destOrd="0" presId="urn:microsoft.com/office/officeart/2005/8/layout/hierarchy4"/>
    <dgm:cxn modelId="{3E3FA1EB-A3F8-BA4F-A4B1-0536007F2872}" type="presParOf" srcId="{BE86D146-AEA2-9B47-892E-D42901032D88}" destId="{1D1F481A-E31F-FE44-9E09-BB1D73E77525}" srcOrd="0" destOrd="0" presId="urn:microsoft.com/office/officeart/2005/8/layout/hierarchy4"/>
    <dgm:cxn modelId="{52F49A03-6D96-AD44-92A4-62EF56C7490B}" type="presParOf" srcId="{1D1F481A-E31F-FE44-9E09-BB1D73E77525}" destId="{77E58310-9BBE-6A4C-A09E-5A40CB7E3AAB}" srcOrd="0" destOrd="0" presId="urn:microsoft.com/office/officeart/2005/8/layout/hierarchy4"/>
    <dgm:cxn modelId="{30515801-EF3B-2543-B5A8-D04ED59771AF}" type="presParOf" srcId="{1D1F481A-E31F-FE44-9E09-BB1D73E77525}" destId="{17C538CE-F752-9E44-8CF7-EDA56CB272EB}" srcOrd="1" destOrd="0" presId="urn:microsoft.com/office/officeart/2005/8/layout/hierarchy4"/>
    <dgm:cxn modelId="{67CC8F18-C33C-B640-8ED1-747809EFB333}" type="presParOf" srcId="{1D1F481A-E31F-FE44-9E09-BB1D73E77525}" destId="{6E0FEC51-D572-0844-8A92-BC09A8A72FBF}" srcOrd="2" destOrd="0" presId="urn:microsoft.com/office/officeart/2005/8/layout/hierarchy4"/>
    <dgm:cxn modelId="{FB36AB49-30A3-1F43-A2EF-6200C7F6240C}" type="presParOf" srcId="{6E0FEC51-D572-0844-8A92-BC09A8A72FBF}" destId="{1C264B7F-3C6B-E54A-81B9-8E09C427879C}" srcOrd="0" destOrd="0" presId="urn:microsoft.com/office/officeart/2005/8/layout/hierarchy4"/>
    <dgm:cxn modelId="{BEC60990-3A83-DC47-8DA8-EF2A3079620A}" type="presParOf" srcId="{1C264B7F-3C6B-E54A-81B9-8E09C427879C}" destId="{DE0B1AA8-4EE5-7D4D-8FCA-507F84717B51}" srcOrd="0" destOrd="0" presId="urn:microsoft.com/office/officeart/2005/8/layout/hierarchy4"/>
    <dgm:cxn modelId="{D1FFF6E2-D769-1443-930D-EE7B2415EF99}" type="presParOf" srcId="{1C264B7F-3C6B-E54A-81B9-8E09C427879C}" destId="{719CBCAF-7564-A44D-9092-CFF47132B1E6}" srcOrd="1" destOrd="0" presId="urn:microsoft.com/office/officeart/2005/8/layout/hierarchy4"/>
    <dgm:cxn modelId="{641834FD-C3CC-004C-BD2D-B43347F0E775}" type="presParOf" srcId="{1C264B7F-3C6B-E54A-81B9-8E09C427879C}" destId="{6B3CCEA2-A789-AB49-9D12-6015F042792F}" srcOrd="2" destOrd="0" presId="urn:microsoft.com/office/officeart/2005/8/layout/hierarchy4"/>
    <dgm:cxn modelId="{48B84401-9B12-6640-B27A-E6F024D812FC}" type="presParOf" srcId="{6B3CCEA2-A789-AB49-9D12-6015F042792F}" destId="{C88DB428-0913-F24D-8586-091B69BD408E}" srcOrd="0" destOrd="0" presId="urn:microsoft.com/office/officeart/2005/8/layout/hierarchy4"/>
    <dgm:cxn modelId="{0226856B-5EF7-184F-8FCB-6F050E1582C6}" type="presParOf" srcId="{C88DB428-0913-F24D-8586-091B69BD408E}" destId="{8044FAF7-6C2A-6D4B-B56E-07E1B94BB079}" srcOrd="0" destOrd="0" presId="urn:microsoft.com/office/officeart/2005/8/layout/hierarchy4"/>
    <dgm:cxn modelId="{0AEAAD90-AA35-B74F-B94C-1E6635FB4DC7}" type="presParOf" srcId="{C88DB428-0913-F24D-8586-091B69BD408E}" destId="{E846598A-3777-B949-9F29-71DF448F6297}" srcOrd="1" destOrd="0" presId="urn:microsoft.com/office/officeart/2005/8/layout/hierarchy4"/>
    <dgm:cxn modelId="{ECAACE7E-4BD6-5548-BCFA-51EEE8ADAE7E}" type="presParOf" srcId="{6B3CCEA2-A789-AB49-9D12-6015F042792F}" destId="{AAEED28F-4407-0243-BD11-928B57FD829B}" srcOrd="1" destOrd="0" presId="urn:microsoft.com/office/officeart/2005/8/layout/hierarchy4"/>
    <dgm:cxn modelId="{27617D33-8E16-E448-A38B-C8E6EFB62D5A}" type="presParOf" srcId="{6B3CCEA2-A789-AB49-9D12-6015F042792F}" destId="{864BA7BF-6D03-5648-91BC-D3CB4A379DF6}" srcOrd="2" destOrd="0" presId="urn:microsoft.com/office/officeart/2005/8/layout/hierarchy4"/>
    <dgm:cxn modelId="{9AC186F9-46AA-3244-97D9-21AF8DDEFA3C}" type="presParOf" srcId="{864BA7BF-6D03-5648-91BC-D3CB4A379DF6}" destId="{F8AE982D-B35B-524F-8CE4-AD05F708A067}" srcOrd="0" destOrd="0" presId="urn:microsoft.com/office/officeart/2005/8/layout/hierarchy4"/>
    <dgm:cxn modelId="{6600C851-3886-A94A-8D2D-9ACD57E83DBA}" type="presParOf" srcId="{864BA7BF-6D03-5648-91BC-D3CB4A379DF6}" destId="{D0C2C910-B79C-2E4F-9B17-CFFD4E19F483}" srcOrd="1" destOrd="0" presId="urn:microsoft.com/office/officeart/2005/8/layout/hierarchy4"/>
    <dgm:cxn modelId="{70587F06-742C-6E45-8B89-8AFA45BADA31}" type="presParOf" srcId="{6E0FEC51-D572-0844-8A92-BC09A8A72FBF}" destId="{A7B16108-205F-8544-AE33-9B18FA6A5DF5}" srcOrd="1" destOrd="0" presId="urn:microsoft.com/office/officeart/2005/8/layout/hierarchy4"/>
    <dgm:cxn modelId="{6978362C-D501-4649-9E45-F9E040610061}" type="presParOf" srcId="{6E0FEC51-D572-0844-8A92-BC09A8A72FBF}" destId="{A86ADD94-3D90-974A-8643-4A82A03B128D}" srcOrd="2" destOrd="0" presId="urn:microsoft.com/office/officeart/2005/8/layout/hierarchy4"/>
    <dgm:cxn modelId="{CEEB3F3A-F3D3-0C47-89A2-410C49EED5A2}" type="presParOf" srcId="{A86ADD94-3D90-974A-8643-4A82A03B128D}" destId="{3CBC2A64-45EC-7943-9832-5D25760DC1DA}" srcOrd="0" destOrd="0" presId="urn:microsoft.com/office/officeart/2005/8/layout/hierarchy4"/>
    <dgm:cxn modelId="{8AEFD31E-FB81-5F4F-B2D8-9C5BC9CD7168}" type="presParOf" srcId="{A86ADD94-3D90-974A-8643-4A82A03B128D}" destId="{963A0AB8-4541-6B45-8C10-C08157EA8ABF}" srcOrd="1" destOrd="0" presId="urn:microsoft.com/office/officeart/2005/8/layout/hierarchy4"/>
    <dgm:cxn modelId="{508D914C-9DEA-8E4C-B17B-15A39F8899D8}" type="presParOf" srcId="{A86ADD94-3D90-974A-8643-4A82A03B128D}" destId="{698D4488-D011-4345-83ED-599A6D556BE5}" srcOrd="2" destOrd="0" presId="urn:microsoft.com/office/officeart/2005/8/layout/hierarchy4"/>
    <dgm:cxn modelId="{E996EB7F-B655-B94C-86EC-2C59F5B5F0E3}" type="presParOf" srcId="{698D4488-D011-4345-83ED-599A6D556BE5}" destId="{578B1094-7057-4F41-9D4B-1026240A8BF1}" srcOrd="0" destOrd="0" presId="urn:microsoft.com/office/officeart/2005/8/layout/hierarchy4"/>
    <dgm:cxn modelId="{73CCB32F-354B-2D4D-812B-CCB200C3F22E}" type="presParOf" srcId="{578B1094-7057-4F41-9D4B-1026240A8BF1}" destId="{D64ADA90-8756-5849-BF09-CC39D0AA3A15}" srcOrd="0" destOrd="0" presId="urn:microsoft.com/office/officeart/2005/8/layout/hierarchy4"/>
    <dgm:cxn modelId="{34CC32C9-0702-B84F-A25B-62F426E1A388}" type="presParOf" srcId="{578B1094-7057-4F41-9D4B-1026240A8BF1}" destId="{5843869F-FD55-3540-A7EA-450F97FE016D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0EFB6547-10D7-7B4E-B103-25C04EC2DB8E}" type="doc">
      <dgm:prSet loTypeId="urn:microsoft.com/office/officeart/2005/8/layout/orgChar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2713C7A9-6020-584B-9DD4-D731AEDAF8E9}">
      <dgm:prSet phldrT="[文本]"/>
      <dgm:spPr/>
      <dgm:t>
        <a:bodyPr/>
        <a:lstStyle/>
        <a:p>
          <a:r>
            <a:rPr lang="zh-CN" altLang="en-US" dirty="0"/>
            <a:t>层次结构</a:t>
          </a:r>
        </a:p>
      </dgm:t>
    </dgm:pt>
    <dgm:pt modelId="{F2F1FC42-ABD9-C141-A177-BE7B3BCB3D80}" type="parTrans" cxnId="{43ADA444-C2F7-A745-9EBF-A258D4AA1695}">
      <dgm:prSet/>
      <dgm:spPr/>
      <dgm:t>
        <a:bodyPr/>
        <a:lstStyle/>
        <a:p>
          <a:endParaRPr lang="zh-CN" altLang="en-US"/>
        </a:p>
      </dgm:t>
    </dgm:pt>
    <dgm:pt modelId="{354DBDB3-4788-9847-BDF3-597FA5008422}" type="sibTrans" cxnId="{43ADA444-C2F7-A745-9EBF-A258D4AA1695}">
      <dgm:prSet/>
      <dgm:spPr/>
      <dgm:t>
        <a:bodyPr/>
        <a:lstStyle/>
        <a:p>
          <a:endParaRPr lang="zh-CN" altLang="en-US"/>
        </a:p>
      </dgm:t>
    </dgm:pt>
    <dgm:pt modelId="{DC9B5B10-8961-3446-8671-11CE76FF72F2}" type="asst">
      <dgm:prSet phldrT="[文本]"/>
      <dgm:spPr/>
      <dgm:t>
        <a:bodyPr/>
        <a:lstStyle/>
        <a:p>
          <a:r>
            <a:rPr lang="zh-CN" altLang="en-US" dirty="0"/>
            <a:t>组织结构图</a:t>
          </a:r>
        </a:p>
      </dgm:t>
    </dgm:pt>
    <dgm:pt modelId="{C2DCE4CF-C035-9343-BA3D-7E57349ECE8A}" type="parTrans" cxnId="{FC25301F-7E07-9F46-987A-324B91D206DB}">
      <dgm:prSet/>
      <dgm:spPr/>
      <dgm:t>
        <a:bodyPr/>
        <a:lstStyle/>
        <a:p>
          <a:endParaRPr lang="zh-CN" altLang="en-US"/>
        </a:p>
      </dgm:t>
    </dgm:pt>
    <dgm:pt modelId="{F157C013-9ED2-9047-9A49-679D7F59DE23}" type="sibTrans" cxnId="{FC25301F-7E07-9F46-987A-324B91D206DB}">
      <dgm:prSet/>
      <dgm:spPr/>
      <dgm:t>
        <a:bodyPr/>
        <a:lstStyle/>
        <a:p>
          <a:endParaRPr lang="zh-CN" altLang="en-US"/>
        </a:p>
      </dgm:t>
    </dgm:pt>
    <dgm:pt modelId="{7F407983-5BCA-B648-812A-492A4670F040}">
      <dgm:prSet phldrT="[文本]"/>
      <dgm:spPr/>
      <dgm:t>
        <a:bodyPr/>
        <a:lstStyle/>
        <a:p>
          <a:r>
            <a:rPr lang="zh-CN" altLang="en-US" dirty="0"/>
            <a:t>子节点</a:t>
          </a:r>
        </a:p>
      </dgm:t>
    </dgm:pt>
    <dgm:pt modelId="{1ACAA022-698D-0842-8BD1-DB2F2EF987BA}" type="parTrans" cxnId="{01326802-FF5A-3749-8EB8-D1F8690EFA4F}">
      <dgm:prSet/>
      <dgm:spPr/>
      <dgm:t>
        <a:bodyPr/>
        <a:lstStyle/>
        <a:p>
          <a:endParaRPr lang="zh-CN" altLang="en-US"/>
        </a:p>
      </dgm:t>
    </dgm:pt>
    <dgm:pt modelId="{BD968B5D-B864-4A4B-9033-69A6C74FC597}" type="sibTrans" cxnId="{01326802-FF5A-3749-8EB8-D1F8690EFA4F}">
      <dgm:prSet/>
      <dgm:spPr/>
      <dgm:t>
        <a:bodyPr/>
        <a:lstStyle/>
        <a:p>
          <a:endParaRPr lang="zh-CN" altLang="en-US"/>
        </a:p>
      </dgm:t>
    </dgm:pt>
    <dgm:pt modelId="{9E440277-0542-6041-A6AE-D4983688ADA6}">
      <dgm:prSet phldrT="[文本]" phldr="1"/>
      <dgm:spPr/>
      <dgm:t>
        <a:bodyPr/>
        <a:lstStyle/>
        <a:p>
          <a:endParaRPr lang="zh-CN" altLang="en-US"/>
        </a:p>
      </dgm:t>
    </dgm:pt>
    <dgm:pt modelId="{BA7C1BF9-2EE3-EA4D-8A24-7FF05638ACAC}" type="parTrans" cxnId="{62991CC9-D667-B043-BCC8-C22AF52939AC}">
      <dgm:prSet/>
      <dgm:spPr/>
      <dgm:t>
        <a:bodyPr/>
        <a:lstStyle/>
        <a:p>
          <a:endParaRPr lang="zh-CN" altLang="en-US"/>
        </a:p>
      </dgm:t>
    </dgm:pt>
    <dgm:pt modelId="{1AF3DDD7-A714-1C4A-BF7D-31B52A267C0D}" type="sibTrans" cxnId="{62991CC9-D667-B043-BCC8-C22AF52939AC}">
      <dgm:prSet/>
      <dgm:spPr/>
      <dgm:t>
        <a:bodyPr/>
        <a:lstStyle/>
        <a:p>
          <a:endParaRPr lang="zh-CN" altLang="en-US"/>
        </a:p>
      </dgm:t>
    </dgm:pt>
    <dgm:pt modelId="{982E7750-D04A-064B-B721-C502607F7C35}">
      <dgm:prSet phldrT="[文本]" phldr="1"/>
      <dgm:spPr/>
      <dgm:t>
        <a:bodyPr/>
        <a:lstStyle/>
        <a:p>
          <a:endParaRPr lang="zh-CN" altLang="en-US"/>
        </a:p>
      </dgm:t>
    </dgm:pt>
    <dgm:pt modelId="{191FE51C-40CB-9D4B-92F6-F1D9358D5D49}" type="parTrans" cxnId="{BDF041B3-89D1-7E44-AAAB-E68E2F71A4B0}">
      <dgm:prSet/>
      <dgm:spPr/>
      <dgm:t>
        <a:bodyPr/>
        <a:lstStyle/>
        <a:p>
          <a:endParaRPr lang="zh-CN" altLang="en-US"/>
        </a:p>
      </dgm:t>
    </dgm:pt>
    <dgm:pt modelId="{BDD6BFB5-8464-0E49-B783-8A9AF0889E5B}" type="sibTrans" cxnId="{BDF041B3-89D1-7E44-AAAB-E68E2F71A4B0}">
      <dgm:prSet/>
      <dgm:spPr/>
      <dgm:t>
        <a:bodyPr/>
        <a:lstStyle/>
        <a:p>
          <a:endParaRPr lang="zh-CN" altLang="en-US"/>
        </a:p>
      </dgm:t>
    </dgm:pt>
    <dgm:pt modelId="{72356946-AD99-D149-9E90-8480B7C7009A}" type="asst">
      <dgm:prSet phldrT="[文本]"/>
      <dgm:spPr/>
      <dgm:t>
        <a:bodyPr/>
        <a:lstStyle/>
        <a:p>
          <a:r>
            <a:rPr lang="zh-CN" altLang="en-US" dirty="0"/>
            <a:t>酌情使用</a:t>
          </a:r>
        </a:p>
      </dgm:t>
    </dgm:pt>
    <dgm:pt modelId="{B341101E-DA72-2B4E-A8FE-FD57FFEF2BE1}" type="parTrans" cxnId="{173DAD5E-4C0F-B843-9D46-AFD172B08998}">
      <dgm:prSet/>
      <dgm:spPr/>
      <dgm:t>
        <a:bodyPr/>
        <a:lstStyle/>
        <a:p>
          <a:endParaRPr lang="zh-CN" altLang="en-US"/>
        </a:p>
      </dgm:t>
    </dgm:pt>
    <dgm:pt modelId="{83EC2D05-6670-F342-B7CE-C37531F7E8DF}" type="sibTrans" cxnId="{173DAD5E-4C0F-B843-9D46-AFD172B08998}">
      <dgm:prSet/>
      <dgm:spPr/>
      <dgm:t>
        <a:bodyPr/>
        <a:lstStyle/>
        <a:p>
          <a:endParaRPr lang="zh-CN" altLang="en-US"/>
        </a:p>
      </dgm:t>
    </dgm:pt>
    <dgm:pt modelId="{9090B681-D0BB-7543-B5CD-7497106E5B69}" type="pres">
      <dgm:prSet presAssocID="{0EFB6547-10D7-7B4E-B103-25C04EC2DB8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55B3AB7-D19E-D84F-95D3-52720A0950B4}" type="pres">
      <dgm:prSet presAssocID="{2713C7A9-6020-584B-9DD4-D731AEDAF8E9}" presName="hierRoot1" presStyleCnt="0">
        <dgm:presLayoutVars>
          <dgm:hierBranch val="init"/>
        </dgm:presLayoutVars>
      </dgm:prSet>
      <dgm:spPr/>
    </dgm:pt>
    <dgm:pt modelId="{D3F3CCCD-2607-AC43-AA5D-477E86A47422}" type="pres">
      <dgm:prSet presAssocID="{2713C7A9-6020-584B-9DD4-D731AEDAF8E9}" presName="rootComposite1" presStyleCnt="0"/>
      <dgm:spPr/>
    </dgm:pt>
    <dgm:pt modelId="{31EB3808-2C80-5C49-88B6-FB759166C21D}" type="pres">
      <dgm:prSet presAssocID="{2713C7A9-6020-584B-9DD4-D731AEDAF8E9}" presName="rootText1" presStyleLbl="node0" presStyleIdx="0" presStyleCnt="1">
        <dgm:presLayoutVars>
          <dgm:chPref val="3"/>
        </dgm:presLayoutVars>
      </dgm:prSet>
      <dgm:spPr/>
    </dgm:pt>
    <dgm:pt modelId="{BD5127F1-0EE4-D74D-8C27-405AF3D16B72}" type="pres">
      <dgm:prSet presAssocID="{2713C7A9-6020-584B-9DD4-D731AEDAF8E9}" presName="rootConnector1" presStyleLbl="node1" presStyleIdx="0" presStyleCnt="0"/>
      <dgm:spPr/>
    </dgm:pt>
    <dgm:pt modelId="{9D7F2321-A67D-114B-872E-0BE1966CFDFC}" type="pres">
      <dgm:prSet presAssocID="{2713C7A9-6020-584B-9DD4-D731AEDAF8E9}" presName="hierChild2" presStyleCnt="0"/>
      <dgm:spPr/>
    </dgm:pt>
    <dgm:pt modelId="{ADE32B35-1FEF-5E4B-9F86-3ADF94905228}" type="pres">
      <dgm:prSet presAssocID="{1ACAA022-698D-0842-8BD1-DB2F2EF987BA}" presName="Name37" presStyleLbl="parChTrans1D2" presStyleIdx="0" presStyleCnt="5"/>
      <dgm:spPr/>
    </dgm:pt>
    <dgm:pt modelId="{80C3373C-B295-FB4D-BA20-FAF002A1B132}" type="pres">
      <dgm:prSet presAssocID="{7F407983-5BCA-B648-812A-492A4670F040}" presName="hierRoot2" presStyleCnt="0">
        <dgm:presLayoutVars>
          <dgm:hierBranch val="init"/>
        </dgm:presLayoutVars>
      </dgm:prSet>
      <dgm:spPr/>
    </dgm:pt>
    <dgm:pt modelId="{B2049A6A-DB43-7747-AFD2-9B3DF3F63DDC}" type="pres">
      <dgm:prSet presAssocID="{7F407983-5BCA-B648-812A-492A4670F040}" presName="rootComposite" presStyleCnt="0"/>
      <dgm:spPr/>
    </dgm:pt>
    <dgm:pt modelId="{C2D69483-FD93-ED42-AB5D-77AAEBEE5811}" type="pres">
      <dgm:prSet presAssocID="{7F407983-5BCA-B648-812A-492A4670F040}" presName="rootText" presStyleLbl="node2" presStyleIdx="0" presStyleCnt="3">
        <dgm:presLayoutVars>
          <dgm:chPref val="3"/>
        </dgm:presLayoutVars>
      </dgm:prSet>
      <dgm:spPr/>
    </dgm:pt>
    <dgm:pt modelId="{FFE3343E-9F17-8F49-8C8C-1A4D47D910DF}" type="pres">
      <dgm:prSet presAssocID="{7F407983-5BCA-B648-812A-492A4670F040}" presName="rootConnector" presStyleLbl="node2" presStyleIdx="0" presStyleCnt="3"/>
      <dgm:spPr/>
    </dgm:pt>
    <dgm:pt modelId="{62531807-2512-094B-8084-19815FADA3DB}" type="pres">
      <dgm:prSet presAssocID="{7F407983-5BCA-B648-812A-492A4670F040}" presName="hierChild4" presStyleCnt="0"/>
      <dgm:spPr/>
    </dgm:pt>
    <dgm:pt modelId="{DB83F348-6738-7D44-B1DE-3A1CC0DD4E35}" type="pres">
      <dgm:prSet presAssocID="{7F407983-5BCA-B648-812A-492A4670F040}" presName="hierChild5" presStyleCnt="0"/>
      <dgm:spPr/>
    </dgm:pt>
    <dgm:pt modelId="{9720E062-F69D-2F42-BEEA-FFD6747DC69B}" type="pres">
      <dgm:prSet presAssocID="{BA7C1BF9-2EE3-EA4D-8A24-7FF05638ACAC}" presName="Name37" presStyleLbl="parChTrans1D2" presStyleIdx="1" presStyleCnt="5"/>
      <dgm:spPr/>
    </dgm:pt>
    <dgm:pt modelId="{0850454F-AD59-234D-A27E-A1F103629132}" type="pres">
      <dgm:prSet presAssocID="{9E440277-0542-6041-A6AE-D4983688ADA6}" presName="hierRoot2" presStyleCnt="0">
        <dgm:presLayoutVars>
          <dgm:hierBranch val="init"/>
        </dgm:presLayoutVars>
      </dgm:prSet>
      <dgm:spPr/>
    </dgm:pt>
    <dgm:pt modelId="{D7B9C2FE-6C20-8D41-A6AE-DA45B124A990}" type="pres">
      <dgm:prSet presAssocID="{9E440277-0542-6041-A6AE-D4983688ADA6}" presName="rootComposite" presStyleCnt="0"/>
      <dgm:spPr/>
    </dgm:pt>
    <dgm:pt modelId="{52AC8E71-A0E1-D742-83E1-318220EA10FC}" type="pres">
      <dgm:prSet presAssocID="{9E440277-0542-6041-A6AE-D4983688ADA6}" presName="rootText" presStyleLbl="node2" presStyleIdx="1" presStyleCnt="3">
        <dgm:presLayoutVars>
          <dgm:chPref val="3"/>
        </dgm:presLayoutVars>
      </dgm:prSet>
      <dgm:spPr/>
    </dgm:pt>
    <dgm:pt modelId="{93932D01-7625-CC40-90A0-E05FD42551D7}" type="pres">
      <dgm:prSet presAssocID="{9E440277-0542-6041-A6AE-D4983688ADA6}" presName="rootConnector" presStyleLbl="node2" presStyleIdx="1" presStyleCnt="3"/>
      <dgm:spPr/>
    </dgm:pt>
    <dgm:pt modelId="{DD75AD8D-5C33-5343-9785-0D0B6452FF83}" type="pres">
      <dgm:prSet presAssocID="{9E440277-0542-6041-A6AE-D4983688ADA6}" presName="hierChild4" presStyleCnt="0"/>
      <dgm:spPr/>
    </dgm:pt>
    <dgm:pt modelId="{E32D86E4-E217-A143-B2EE-F72FA77B545B}" type="pres">
      <dgm:prSet presAssocID="{9E440277-0542-6041-A6AE-D4983688ADA6}" presName="hierChild5" presStyleCnt="0"/>
      <dgm:spPr/>
    </dgm:pt>
    <dgm:pt modelId="{C1FF0947-2448-D74C-BF9F-3D8B55DB966A}" type="pres">
      <dgm:prSet presAssocID="{191FE51C-40CB-9D4B-92F6-F1D9358D5D49}" presName="Name37" presStyleLbl="parChTrans1D2" presStyleIdx="2" presStyleCnt="5"/>
      <dgm:spPr/>
    </dgm:pt>
    <dgm:pt modelId="{78053ED3-AF92-AD4F-9FC5-68935E951AD6}" type="pres">
      <dgm:prSet presAssocID="{982E7750-D04A-064B-B721-C502607F7C35}" presName="hierRoot2" presStyleCnt="0">
        <dgm:presLayoutVars>
          <dgm:hierBranch val="init"/>
        </dgm:presLayoutVars>
      </dgm:prSet>
      <dgm:spPr/>
    </dgm:pt>
    <dgm:pt modelId="{720D3F1C-17A1-7648-AEEA-C7F490629E93}" type="pres">
      <dgm:prSet presAssocID="{982E7750-D04A-064B-B721-C502607F7C35}" presName="rootComposite" presStyleCnt="0"/>
      <dgm:spPr/>
    </dgm:pt>
    <dgm:pt modelId="{31C85D0A-044E-0246-8A71-83890E974400}" type="pres">
      <dgm:prSet presAssocID="{982E7750-D04A-064B-B721-C502607F7C35}" presName="rootText" presStyleLbl="node2" presStyleIdx="2" presStyleCnt="3">
        <dgm:presLayoutVars>
          <dgm:chPref val="3"/>
        </dgm:presLayoutVars>
      </dgm:prSet>
      <dgm:spPr/>
    </dgm:pt>
    <dgm:pt modelId="{BDDC619E-F5BF-C741-A87E-8822F48B744E}" type="pres">
      <dgm:prSet presAssocID="{982E7750-D04A-064B-B721-C502607F7C35}" presName="rootConnector" presStyleLbl="node2" presStyleIdx="2" presStyleCnt="3"/>
      <dgm:spPr/>
    </dgm:pt>
    <dgm:pt modelId="{DC92640D-02DE-A143-A941-E0C0E743B9CF}" type="pres">
      <dgm:prSet presAssocID="{982E7750-D04A-064B-B721-C502607F7C35}" presName="hierChild4" presStyleCnt="0"/>
      <dgm:spPr/>
    </dgm:pt>
    <dgm:pt modelId="{BDD537A0-68AE-6A46-A4D6-1F7E47B28E87}" type="pres">
      <dgm:prSet presAssocID="{982E7750-D04A-064B-B721-C502607F7C35}" presName="hierChild5" presStyleCnt="0"/>
      <dgm:spPr/>
    </dgm:pt>
    <dgm:pt modelId="{5BC63EC5-FC49-E142-99A1-6B889AC161B4}" type="pres">
      <dgm:prSet presAssocID="{2713C7A9-6020-584B-9DD4-D731AEDAF8E9}" presName="hierChild3" presStyleCnt="0"/>
      <dgm:spPr/>
    </dgm:pt>
    <dgm:pt modelId="{D4BE798D-158A-E941-BD9C-DEF2580A41BE}" type="pres">
      <dgm:prSet presAssocID="{C2DCE4CF-C035-9343-BA3D-7E57349ECE8A}" presName="Name111" presStyleLbl="parChTrans1D2" presStyleIdx="3" presStyleCnt="5"/>
      <dgm:spPr/>
    </dgm:pt>
    <dgm:pt modelId="{B706D258-5A3D-3C47-B25A-64EE17AA74E7}" type="pres">
      <dgm:prSet presAssocID="{DC9B5B10-8961-3446-8671-11CE76FF72F2}" presName="hierRoot3" presStyleCnt="0">
        <dgm:presLayoutVars>
          <dgm:hierBranch val="init"/>
        </dgm:presLayoutVars>
      </dgm:prSet>
      <dgm:spPr/>
    </dgm:pt>
    <dgm:pt modelId="{0463FD51-1BEF-7F42-A7E2-FD40D464B8CF}" type="pres">
      <dgm:prSet presAssocID="{DC9B5B10-8961-3446-8671-11CE76FF72F2}" presName="rootComposite3" presStyleCnt="0"/>
      <dgm:spPr/>
    </dgm:pt>
    <dgm:pt modelId="{2A21C37A-438F-CA49-9F2B-D2A0F9FE7DAB}" type="pres">
      <dgm:prSet presAssocID="{DC9B5B10-8961-3446-8671-11CE76FF72F2}" presName="rootText3" presStyleLbl="asst1" presStyleIdx="0" presStyleCnt="2">
        <dgm:presLayoutVars>
          <dgm:chPref val="3"/>
        </dgm:presLayoutVars>
      </dgm:prSet>
      <dgm:spPr/>
    </dgm:pt>
    <dgm:pt modelId="{F5D9D47D-AAE6-3341-B9CA-DC6B2E9C2746}" type="pres">
      <dgm:prSet presAssocID="{DC9B5B10-8961-3446-8671-11CE76FF72F2}" presName="rootConnector3" presStyleLbl="asst1" presStyleIdx="0" presStyleCnt="2"/>
      <dgm:spPr/>
    </dgm:pt>
    <dgm:pt modelId="{4AC553F3-D5F5-E54C-9A68-88DE220AD0B0}" type="pres">
      <dgm:prSet presAssocID="{DC9B5B10-8961-3446-8671-11CE76FF72F2}" presName="hierChild6" presStyleCnt="0"/>
      <dgm:spPr/>
    </dgm:pt>
    <dgm:pt modelId="{AA6E6CE0-32DE-B042-8F7A-EEA8B13B100F}" type="pres">
      <dgm:prSet presAssocID="{DC9B5B10-8961-3446-8671-11CE76FF72F2}" presName="hierChild7" presStyleCnt="0"/>
      <dgm:spPr/>
    </dgm:pt>
    <dgm:pt modelId="{DBDFBD0E-945F-EF41-AA7B-E0F228AA2092}" type="pres">
      <dgm:prSet presAssocID="{B341101E-DA72-2B4E-A8FE-FD57FFEF2BE1}" presName="Name111" presStyleLbl="parChTrans1D2" presStyleIdx="4" presStyleCnt="5"/>
      <dgm:spPr/>
    </dgm:pt>
    <dgm:pt modelId="{6A857E36-B1DF-9043-B556-039870DE0D51}" type="pres">
      <dgm:prSet presAssocID="{72356946-AD99-D149-9E90-8480B7C7009A}" presName="hierRoot3" presStyleCnt="0">
        <dgm:presLayoutVars>
          <dgm:hierBranch val="init"/>
        </dgm:presLayoutVars>
      </dgm:prSet>
      <dgm:spPr/>
    </dgm:pt>
    <dgm:pt modelId="{9DCBF1E6-4482-0149-8B14-2662EDC95832}" type="pres">
      <dgm:prSet presAssocID="{72356946-AD99-D149-9E90-8480B7C7009A}" presName="rootComposite3" presStyleCnt="0"/>
      <dgm:spPr/>
    </dgm:pt>
    <dgm:pt modelId="{91D6F01B-0A93-A448-995C-403EFF1E73B1}" type="pres">
      <dgm:prSet presAssocID="{72356946-AD99-D149-9E90-8480B7C7009A}" presName="rootText3" presStyleLbl="asst1" presStyleIdx="1" presStyleCnt="2">
        <dgm:presLayoutVars>
          <dgm:chPref val="3"/>
        </dgm:presLayoutVars>
      </dgm:prSet>
      <dgm:spPr/>
    </dgm:pt>
    <dgm:pt modelId="{1DFA7C86-755C-D745-BBC9-92A10E1EF8CA}" type="pres">
      <dgm:prSet presAssocID="{72356946-AD99-D149-9E90-8480B7C7009A}" presName="rootConnector3" presStyleLbl="asst1" presStyleIdx="1" presStyleCnt="2"/>
      <dgm:spPr/>
    </dgm:pt>
    <dgm:pt modelId="{56C33BCF-2E56-8046-8BAD-FD3E036B42CF}" type="pres">
      <dgm:prSet presAssocID="{72356946-AD99-D149-9E90-8480B7C7009A}" presName="hierChild6" presStyleCnt="0"/>
      <dgm:spPr/>
    </dgm:pt>
    <dgm:pt modelId="{6CEB34AD-E4ED-6745-B216-E121AA1B215D}" type="pres">
      <dgm:prSet presAssocID="{72356946-AD99-D149-9E90-8480B7C7009A}" presName="hierChild7" presStyleCnt="0"/>
      <dgm:spPr/>
    </dgm:pt>
  </dgm:ptLst>
  <dgm:cxnLst>
    <dgm:cxn modelId="{01326802-FF5A-3749-8EB8-D1F8690EFA4F}" srcId="{2713C7A9-6020-584B-9DD4-D731AEDAF8E9}" destId="{7F407983-5BCA-B648-812A-492A4670F040}" srcOrd="2" destOrd="0" parTransId="{1ACAA022-698D-0842-8BD1-DB2F2EF987BA}" sibTransId="{BD968B5D-B864-4A4B-9033-69A6C74FC597}"/>
    <dgm:cxn modelId="{9E4E8F0E-1F9D-A944-BDEA-F7B502EADD4C}" type="presOf" srcId="{9E440277-0542-6041-A6AE-D4983688ADA6}" destId="{93932D01-7625-CC40-90A0-E05FD42551D7}" srcOrd="1" destOrd="0" presId="urn:microsoft.com/office/officeart/2005/8/layout/orgChart1"/>
    <dgm:cxn modelId="{FC25301F-7E07-9F46-987A-324B91D206DB}" srcId="{2713C7A9-6020-584B-9DD4-D731AEDAF8E9}" destId="{DC9B5B10-8961-3446-8671-11CE76FF72F2}" srcOrd="0" destOrd="0" parTransId="{C2DCE4CF-C035-9343-BA3D-7E57349ECE8A}" sibTransId="{F157C013-9ED2-9047-9A49-679D7F59DE23}"/>
    <dgm:cxn modelId="{2E968422-3A53-524B-9276-C2CD27222E5F}" type="presOf" srcId="{191FE51C-40CB-9D4B-92F6-F1D9358D5D49}" destId="{C1FF0947-2448-D74C-BF9F-3D8B55DB966A}" srcOrd="0" destOrd="0" presId="urn:microsoft.com/office/officeart/2005/8/layout/orgChart1"/>
    <dgm:cxn modelId="{EADFDD2A-C1ED-2D43-987D-DC1DDDC94E66}" type="presOf" srcId="{982E7750-D04A-064B-B721-C502607F7C35}" destId="{31C85D0A-044E-0246-8A71-83890E974400}" srcOrd="0" destOrd="0" presId="urn:microsoft.com/office/officeart/2005/8/layout/orgChart1"/>
    <dgm:cxn modelId="{8CF76A33-0F5D-0744-90B9-A2E736ACAEE8}" type="presOf" srcId="{DC9B5B10-8961-3446-8671-11CE76FF72F2}" destId="{2A21C37A-438F-CA49-9F2B-D2A0F9FE7DAB}" srcOrd="0" destOrd="0" presId="urn:microsoft.com/office/officeart/2005/8/layout/orgChart1"/>
    <dgm:cxn modelId="{43ADA444-C2F7-A745-9EBF-A258D4AA1695}" srcId="{0EFB6547-10D7-7B4E-B103-25C04EC2DB8E}" destId="{2713C7A9-6020-584B-9DD4-D731AEDAF8E9}" srcOrd="0" destOrd="0" parTransId="{F2F1FC42-ABD9-C141-A177-BE7B3BCB3D80}" sibTransId="{354DBDB3-4788-9847-BDF3-597FA5008422}"/>
    <dgm:cxn modelId="{C7BBDE44-34B0-6C4A-A095-6A402B46F365}" type="presOf" srcId="{982E7750-D04A-064B-B721-C502607F7C35}" destId="{BDDC619E-F5BF-C741-A87E-8822F48B744E}" srcOrd="1" destOrd="0" presId="urn:microsoft.com/office/officeart/2005/8/layout/orgChart1"/>
    <dgm:cxn modelId="{12EFE64C-A6EC-4E4B-A7A3-07AAA315D370}" type="presOf" srcId="{72356946-AD99-D149-9E90-8480B7C7009A}" destId="{91D6F01B-0A93-A448-995C-403EFF1E73B1}" srcOrd="0" destOrd="0" presId="urn:microsoft.com/office/officeart/2005/8/layout/orgChart1"/>
    <dgm:cxn modelId="{5C36725B-5E11-5142-B1D8-B553423E7EBF}" type="presOf" srcId="{9E440277-0542-6041-A6AE-D4983688ADA6}" destId="{52AC8E71-A0E1-D742-83E1-318220EA10FC}" srcOrd="0" destOrd="0" presId="urn:microsoft.com/office/officeart/2005/8/layout/orgChart1"/>
    <dgm:cxn modelId="{173DAD5E-4C0F-B843-9D46-AFD172B08998}" srcId="{2713C7A9-6020-584B-9DD4-D731AEDAF8E9}" destId="{72356946-AD99-D149-9E90-8480B7C7009A}" srcOrd="1" destOrd="0" parTransId="{B341101E-DA72-2B4E-A8FE-FD57FFEF2BE1}" sibTransId="{83EC2D05-6670-F342-B7CE-C37531F7E8DF}"/>
    <dgm:cxn modelId="{848AE460-B1F3-7A41-AB24-A48314AD8A17}" type="presOf" srcId="{7F407983-5BCA-B648-812A-492A4670F040}" destId="{C2D69483-FD93-ED42-AB5D-77AAEBEE5811}" srcOrd="0" destOrd="0" presId="urn:microsoft.com/office/officeart/2005/8/layout/orgChart1"/>
    <dgm:cxn modelId="{7B011F75-5F93-9742-958F-F305D86277D0}" type="presOf" srcId="{1ACAA022-698D-0842-8BD1-DB2F2EF987BA}" destId="{ADE32B35-1FEF-5E4B-9F86-3ADF94905228}" srcOrd="0" destOrd="0" presId="urn:microsoft.com/office/officeart/2005/8/layout/orgChart1"/>
    <dgm:cxn modelId="{36BD1DA3-33FF-C749-B697-C956584615F7}" type="presOf" srcId="{B341101E-DA72-2B4E-A8FE-FD57FFEF2BE1}" destId="{DBDFBD0E-945F-EF41-AA7B-E0F228AA2092}" srcOrd="0" destOrd="0" presId="urn:microsoft.com/office/officeart/2005/8/layout/orgChart1"/>
    <dgm:cxn modelId="{BDF041B3-89D1-7E44-AAAB-E68E2F71A4B0}" srcId="{2713C7A9-6020-584B-9DD4-D731AEDAF8E9}" destId="{982E7750-D04A-064B-B721-C502607F7C35}" srcOrd="4" destOrd="0" parTransId="{191FE51C-40CB-9D4B-92F6-F1D9358D5D49}" sibTransId="{BDD6BFB5-8464-0E49-B783-8A9AF0889E5B}"/>
    <dgm:cxn modelId="{2E4EB4BF-D296-2A43-A1EE-A37F318FC1A9}" type="presOf" srcId="{0EFB6547-10D7-7B4E-B103-25C04EC2DB8E}" destId="{9090B681-D0BB-7543-B5CD-7497106E5B69}" srcOrd="0" destOrd="0" presId="urn:microsoft.com/office/officeart/2005/8/layout/orgChart1"/>
    <dgm:cxn modelId="{77EE87C4-6BDC-6C4F-B0F9-2B570D7A3F2C}" type="presOf" srcId="{BA7C1BF9-2EE3-EA4D-8A24-7FF05638ACAC}" destId="{9720E062-F69D-2F42-BEEA-FFD6747DC69B}" srcOrd="0" destOrd="0" presId="urn:microsoft.com/office/officeart/2005/8/layout/orgChart1"/>
    <dgm:cxn modelId="{62991CC9-D667-B043-BCC8-C22AF52939AC}" srcId="{2713C7A9-6020-584B-9DD4-D731AEDAF8E9}" destId="{9E440277-0542-6041-A6AE-D4983688ADA6}" srcOrd="3" destOrd="0" parTransId="{BA7C1BF9-2EE3-EA4D-8A24-7FF05638ACAC}" sibTransId="{1AF3DDD7-A714-1C4A-BF7D-31B52A267C0D}"/>
    <dgm:cxn modelId="{296CE3CB-3021-B742-881D-1D4851E1E9DE}" type="presOf" srcId="{7F407983-5BCA-B648-812A-492A4670F040}" destId="{FFE3343E-9F17-8F49-8C8C-1A4D47D910DF}" srcOrd="1" destOrd="0" presId="urn:microsoft.com/office/officeart/2005/8/layout/orgChart1"/>
    <dgm:cxn modelId="{5B5445DB-D78A-E04B-8925-972E772B9DE0}" type="presOf" srcId="{DC9B5B10-8961-3446-8671-11CE76FF72F2}" destId="{F5D9D47D-AAE6-3341-B9CA-DC6B2E9C2746}" srcOrd="1" destOrd="0" presId="urn:microsoft.com/office/officeart/2005/8/layout/orgChart1"/>
    <dgm:cxn modelId="{8CB3C0DB-06E6-5345-BF7D-4AC2149DA46E}" type="presOf" srcId="{2713C7A9-6020-584B-9DD4-D731AEDAF8E9}" destId="{BD5127F1-0EE4-D74D-8C27-405AF3D16B72}" srcOrd="1" destOrd="0" presId="urn:microsoft.com/office/officeart/2005/8/layout/orgChart1"/>
    <dgm:cxn modelId="{3EB048E1-B665-294C-8ACF-2216CB9114CD}" type="presOf" srcId="{2713C7A9-6020-584B-9DD4-D731AEDAF8E9}" destId="{31EB3808-2C80-5C49-88B6-FB759166C21D}" srcOrd="0" destOrd="0" presId="urn:microsoft.com/office/officeart/2005/8/layout/orgChart1"/>
    <dgm:cxn modelId="{E1A835F1-393A-FB45-A677-26980A415F5C}" type="presOf" srcId="{72356946-AD99-D149-9E90-8480B7C7009A}" destId="{1DFA7C86-755C-D745-BBC9-92A10E1EF8CA}" srcOrd="1" destOrd="0" presId="urn:microsoft.com/office/officeart/2005/8/layout/orgChart1"/>
    <dgm:cxn modelId="{C228ABFB-003E-394E-9941-477F702C9EB5}" type="presOf" srcId="{C2DCE4CF-C035-9343-BA3D-7E57349ECE8A}" destId="{D4BE798D-158A-E941-BD9C-DEF2580A41BE}" srcOrd="0" destOrd="0" presId="urn:microsoft.com/office/officeart/2005/8/layout/orgChart1"/>
    <dgm:cxn modelId="{C45EF412-4401-E147-9DCD-BB33E32AD9D9}" type="presParOf" srcId="{9090B681-D0BB-7543-B5CD-7497106E5B69}" destId="{E55B3AB7-D19E-D84F-95D3-52720A0950B4}" srcOrd="0" destOrd="0" presId="urn:microsoft.com/office/officeart/2005/8/layout/orgChart1"/>
    <dgm:cxn modelId="{59ADB0DA-F3AA-F043-B985-6C9899045E34}" type="presParOf" srcId="{E55B3AB7-D19E-D84F-95D3-52720A0950B4}" destId="{D3F3CCCD-2607-AC43-AA5D-477E86A47422}" srcOrd="0" destOrd="0" presId="urn:microsoft.com/office/officeart/2005/8/layout/orgChart1"/>
    <dgm:cxn modelId="{3EE7257A-2A62-5A46-853C-B72B50A5920C}" type="presParOf" srcId="{D3F3CCCD-2607-AC43-AA5D-477E86A47422}" destId="{31EB3808-2C80-5C49-88B6-FB759166C21D}" srcOrd="0" destOrd="0" presId="urn:microsoft.com/office/officeart/2005/8/layout/orgChart1"/>
    <dgm:cxn modelId="{36737CBD-27E7-CB49-8163-DAB12793CB38}" type="presParOf" srcId="{D3F3CCCD-2607-AC43-AA5D-477E86A47422}" destId="{BD5127F1-0EE4-D74D-8C27-405AF3D16B72}" srcOrd="1" destOrd="0" presId="urn:microsoft.com/office/officeart/2005/8/layout/orgChart1"/>
    <dgm:cxn modelId="{D789C7F8-7D17-F541-8FD5-9C9682AC8B7D}" type="presParOf" srcId="{E55B3AB7-D19E-D84F-95D3-52720A0950B4}" destId="{9D7F2321-A67D-114B-872E-0BE1966CFDFC}" srcOrd="1" destOrd="0" presId="urn:microsoft.com/office/officeart/2005/8/layout/orgChart1"/>
    <dgm:cxn modelId="{BC54A0AA-6202-294F-8800-B822F29DB7C3}" type="presParOf" srcId="{9D7F2321-A67D-114B-872E-0BE1966CFDFC}" destId="{ADE32B35-1FEF-5E4B-9F86-3ADF94905228}" srcOrd="0" destOrd="0" presId="urn:microsoft.com/office/officeart/2005/8/layout/orgChart1"/>
    <dgm:cxn modelId="{DFDF841B-CEF9-4F44-92A6-18AEA362B1A2}" type="presParOf" srcId="{9D7F2321-A67D-114B-872E-0BE1966CFDFC}" destId="{80C3373C-B295-FB4D-BA20-FAF002A1B132}" srcOrd="1" destOrd="0" presId="urn:microsoft.com/office/officeart/2005/8/layout/orgChart1"/>
    <dgm:cxn modelId="{F1980187-F110-5E43-AE5D-185EC0271156}" type="presParOf" srcId="{80C3373C-B295-FB4D-BA20-FAF002A1B132}" destId="{B2049A6A-DB43-7747-AFD2-9B3DF3F63DDC}" srcOrd="0" destOrd="0" presId="urn:microsoft.com/office/officeart/2005/8/layout/orgChart1"/>
    <dgm:cxn modelId="{A314451E-CFD7-734A-8FED-8AC51C2DFE25}" type="presParOf" srcId="{B2049A6A-DB43-7747-AFD2-9B3DF3F63DDC}" destId="{C2D69483-FD93-ED42-AB5D-77AAEBEE5811}" srcOrd="0" destOrd="0" presId="urn:microsoft.com/office/officeart/2005/8/layout/orgChart1"/>
    <dgm:cxn modelId="{717F76E7-1099-DB49-96DF-5B723F3008B5}" type="presParOf" srcId="{B2049A6A-DB43-7747-AFD2-9B3DF3F63DDC}" destId="{FFE3343E-9F17-8F49-8C8C-1A4D47D910DF}" srcOrd="1" destOrd="0" presId="urn:microsoft.com/office/officeart/2005/8/layout/orgChart1"/>
    <dgm:cxn modelId="{583B46F3-307B-F34C-8BC3-5545C14D94F8}" type="presParOf" srcId="{80C3373C-B295-FB4D-BA20-FAF002A1B132}" destId="{62531807-2512-094B-8084-19815FADA3DB}" srcOrd="1" destOrd="0" presId="urn:microsoft.com/office/officeart/2005/8/layout/orgChart1"/>
    <dgm:cxn modelId="{9E2DC037-26E6-3248-A9D0-CA0B52801BEA}" type="presParOf" srcId="{80C3373C-B295-FB4D-BA20-FAF002A1B132}" destId="{DB83F348-6738-7D44-B1DE-3A1CC0DD4E35}" srcOrd="2" destOrd="0" presId="urn:microsoft.com/office/officeart/2005/8/layout/orgChart1"/>
    <dgm:cxn modelId="{D1D890A4-C3B7-844B-9FB4-FA849718B022}" type="presParOf" srcId="{9D7F2321-A67D-114B-872E-0BE1966CFDFC}" destId="{9720E062-F69D-2F42-BEEA-FFD6747DC69B}" srcOrd="2" destOrd="0" presId="urn:microsoft.com/office/officeart/2005/8/layout/orgChart1"/>
    <dgm:cxn modelId="{16EA0661-45E3-1048-9464-E54DD59357A7}" type="presParOf" srcId="{9D7F2321-A67D-114B-872E-0BE1966CFDFC}" destId="{0850454F-AD59-234D-A27E-A1F103629132}" srcOrd="3" destOrd="0" presId="urn:microsoft.com/office/officeart/2005/8/layout/orgChart1"/>
    <dgm:cxn modelId="{0FE338E2-D6C7-474C-B463-4669E8EBF5E1}" type="presParOf" srcId="{0850454F-AD59-234D-A27E-A1F103629132}" destId="{D7B9C2FE-6C20-8D41-A6AE-DA45B124A990}" srcOrd="0" destOrd="0" presId="urn:microsoft.com/office/officeart/2005/8/layout/orgChart1"/>
    <dgm:cxn modelId="{1F049A74-F9F1-5A4E-9D1B-E35E2ECFFA1C}" type="presParOf" srcId="{D7B9C2FE-6C20-8D41-A6AE-DA45B124A990}" destId="{52AC8E71-A0E1-D742-83E1-318220EA10FC}" srcOrd="0" destOrd="0" presId="urn:microsoft.com/office/officeart/2005/8/layout/orgChart1"/>
    <dgm:cxn modelId="{F431257D-373B-7544-BBA6-83E91FBFB656}" type="presParOf" srcId="{D7B9C2FE-6C20-8D41-A6AE-DA45B124A990}" destId="{93932D01-7625-CC40-90A0-E05FD42551D7}" srcOrd="1" destOrd="0" presId="urn:microsoft.com/office/officeart/2005/8/layout/orgChart1"/>
    <dgm:cxn modelId="{A302E8C1-DB7F-9C49-AF35-B1D91EA9FDA8}" type="presParOf" srcId="{0850454F-AD59-234D-A27E-A1F103629132}" destId="{DD75AD8D-5C33-5343-9785-0D0B6452FF83}" srcOrd="1" destOrd="0" presId="urn:microsoft.com/office/officeart/2005/8/layout/orgChart1"/>
    <dgm:cxn modelId="{451A2DF7-902C-884A-B804-F1FE62726A75}" type="presParOf" srcId="{0850454F-AD59-234D-A27E-A1F103629132}" destId="{E32D86E4-E217-A143-B2EE-F72FA77B545B}" srcOrd="2" destOrd="0" presId="urn:microsoft.com/office/officeart/2005/8/layout/orgChart1"/>
    <dgm:cxn modelId="{673EAC5D-9B58-5B4A-9228-5DA39F9C694B}" type="presParOf" srcId="{9D7F2321-A67D-114B-872E-0BE1966CFDFC}" destId="{C1FF0947-2448-D74C-BF9F-3D8B55DB966A}" srcOrd="4" destOrd="0" presId="urn:microsoft.com/office/officeart/2005/8/layout/orgChart1"/>
    <dgm:cxn modelId="{C6F20E41-27DA-014B-98C3-2F9648CAB606}" type="presParOf" srcId="{9D7F2321-A67D-114B-872E-0BE1966CFDFC}" destId="{78053ED3-AF92-AD4F-9FC5-68935E951AD6}" srcOrd="5" destOrd="0" presId="urn:microsoft.com/office/officeart/2005/8/layout/orgChart1"/>
    <dgm:cxn modelId="{316DC75C-F7D8-2841-A090-FB8F41BF853D}" type="presParOf" srcId="{78053ED3-AF92-AD4F-9FC5-68935E951AD6}" destId="{720D3F1C-17A1-7648-AEEA-C7F490629E93}" srcOrd="0" destOrd="0" presId="urn:microsoft.com/office/officeart/2005/8/layout/orgChart1"/>
    <dgm:cxn modelId="{54E18B60-6149-6349-B470-5E8FDCD15F6A}" type="presParOf" srcId="{720D3F1C-17A1-7648-AEEA-C7F490629E93}" destId="{31C85D0A-044E-0246-8A71-83890E974400}" srcOrd="0" destOrd="0" presId="urn:microsoft.com/office/officeart/2005/8/layout/orgChart1"/>
    <dgm:cxn modelId="{30390FF1-FE79-9E4B-A4DD-9EFECDE7A27D}" type="presParOf" srcId="{720D3F1C-17A1-7648-AEEA-C7F490629E93}" destId="{BDDC619E-F5BF-C741-A87E-8822F48B744E}" srcOrd="1" destOrd="0" presId="urn:microsoft.com/office/officeart/2005/8/layout/orgChart1"/>
    <dgm:cxn modelId="{228047D9-A840-4D41-B977-631B60FCA234}" type="presParOf" srcId="{78053ED3-AF92-AD4F-9FC5-68935E951AD6}" destId="{DC92640D-02DE-A143-A941-E0C0E743B9CF}" srcOrd="1" destOrd="0" presId="urn:microsoft.com/office/officeart/2005/8/layout/orgChart1"/>
    <dgm:cxn modelId="{DDE07634-14A4-2646-AC63-5046CADA313E}" type="presParOf" srcId="{78053ED3-AF92-AD4F-9FC5-68935E951AD6}" destId="{BDD537A0-68AE-6A46-A4D6-1F7E47B28E87}" srcOrd="2" destOrd="0" presId="urn:microsoft.com/office/officeart/2005/8/layout/orgChart1"/>
    <dgm:cxn modelId="{8B0BBE29-26C7-4649-9442-5686BE1695BC}" type="presParOf" srcId="{E55B3AB7-D19E-D84F-95D3-52720A0950B4}" destId="{5BC63EC5-FC49-E142-99A1-6B889AC161B4}" srcOrd="2" destOrd="0" presId="urn:microsoft.com/office/officeart/2005/8/layout/orgChart1"/>
    <dgm:cxn modelId="{21182985-1AD5-A64E-813F-F184ED87C4E8}" type="presParOf" srcId="{5BC63EC5-FC49-E142-99A1-6B889AC161B4}" destId="{D4BE798D-158A-E941-BD9C-DEF2580A41BE}" srcOrd="0" destOrd="0" presId="urn:microsoft.com/office/officeart/2005/8/layout/orgChart1"/>
    <dgm:cxn modelId="{B20D73C4-8710-C941-A808-41F0F6411742}" type="presParOf" srcId="{5BC63EC5-FC49-E142-99A1-6B889AC161B4}" destId="{B706D258-5A3D-3C47-B25A-64EE17AA74E7}" srcOrd="1" destOrd="0" presId="urn:microsoft.com/office/officeart/2005/8/layout/orgChart1"/>
    <dgm:cxn modelId="{2C772998-E2C6-E241-A297-FE4C442CBF0B}" type="presParOf" srcId="{B706D258-5A3D-3C47-B25A-64EE17AA74E7}" destId="{0463FD51-1BEF-7F42-A7E2-FD40D464B8CF}" srcOrd="0" destOrd="0" presId="urn:microsoft.com/office/officeart/2005/8/layout/orgChart1"/>
    <dgm:cxn modelId="{B79AC097-3175-4848-BEF3-AFED01DA7BA3}" type="presParOf" srcId="{0463FD51-1BEF-7F42-A7E2-FD40D464B8CF}" destId="{2A21C37A-438F-CA49-9F2B-D2A0F9FE7DAB}" srcOrd="0" destOrd="0" presId="urn:microsoft.com/office/officeart/2005/8/layout/orgChart1"/>
    <dgm:cxn modelId="{DC8471B9-1C49-914F-81CD-E335CC5AF911}" type="presParOf" srcId="{0463FD51-1BEF-7F42-A7E2-FD40D464B8CF}" destId="{F5D9D47D-AAE6-3341-B9CA-DC6B2E9C2746}" srcOrd="1" destOrd="0" presId="urn:microsoft.com/office/officeart/2005/8/layout/orgChart1"/>
    <dgm:cxn modelId="{14E49463-9C98-EB4E-9530-E427EF415B69}" type="presParOf" srcId="{B706D258-5A3D-3C47-B25A-64EE17AA74E7}" destId="{4AC553F3-D5F5-E54C-9A68-88DE220AD0B0}" srcOrd="1" destOrd="0" presId="urn:microsoft.com/office/officeart/2005/8/layout/orgChart1"/>
    <dgm:cxn modelId="{E2A5EEDD-7E73-4D4A-A5CB-FF14DAFBEE0E}" type="presParOf" srcId="{B706D258-5A3D-3C47-B25A-64EE17AA74E7}" destId="{AA6E6CE0-32DE-B042-8F7A-EEA8B13B100F}" srcOrd="2" destOrd="0" presId="urn:microsoft.com/office/officeart/2005/8/layout/orgChart1"/>
    <dgm:cxn modelId="{5504679E-6E95-9247-AE1B-ED9FCB8ADF15}" type="presParOf" srcId="{5BC63EC5-FC49-E142-99A1-6B889AC161B4}" destId="{DBDFBD0E-945F-EF41-AA7B-E0F228AA2092}" srcOrd="2" destOrd="0" presId="urn:microsoft.com/office/officeart/2005/8/layout/orgChart1"/>
    <dgm:cxn modelId="{4B7ADF63-4239-4048-8F02-37E3AF517064}" type="presParOf" srcId="{5BC63EC5-FC49-E142-99A1-6B889AC161B4}" destId="{6A857E36-B1DF-9043-B556-039870DE0D51}" srcOrd="3" destOrd="0" presId="urn:microsoft.com/office/officeart/2005/8/layout/orgChart1"/>
    <dgm:cxn modelId="{8D0C05CE-9305-B54E-9D6A-F1233BF1D63A}" type="presParOf" srcId="{6A857E36-B1DF-9043-B556-039870DE0D51}" destId="{9DCBF1E6-4482-0149-8B14-2662EDC95832}" srcOrd="0" destOrd="0" presId="urn:microsoft.com/office/officeart/2005/8/layout/orgChart1"/>
    <dgm:cxn modelId="{E80420D4-0DAA-DA4D-924C-A9A8A5CCF0FC}" type="presParOf" srcId="{9DCBF1E6-4482-0149-8B14-2662EDC95832}" destId="{91D6F01B-0A93-A448-995C-403EFF1E73B1}" srcOrd="0" destOrd="0" presId="urn:microsoft.com/office/officeart/2005/8/layout/orgChart1"/>
    <dgm:cxn modelId="{D5F40FE2-8FFF-A547-9BE3-96B738C64449}" type="presParOf" srcId="{9DCBF1E6-4482-0149-8B14-2662EDC95832}" destId="{1DFA7C86-755C-D745-BBC9-92A10E1EF8CA}" srcOrd="1" destOrd="0" presId="urn:microsoft.com/office/officeart/2005/8/layout/orgChart1"/>
    <dgm:cxn modelId="{234360EC-4F7B-F046-A818-50C7B84617EA}" type="presParOf" srcId="{6A857E36-B1DF-9043-B556-039870DE0D51}" destId="{56C33BCF-2E56-8046-8BAD-FD3E036B42CF}" srcOrd="1" destOrd="0" presId="urn:microsoft.com/office/officeart/2005/8/layout/orgChart1"/>
    <dgm:cxn modelId="{28A0A1AD-BDCF-904C-99C2-996784751A8E}" type="presParOf" srcId="{6A857E36-B1DF-9043-B556-039870DE0D51}" destId="{6CEB34AD-E4ED-6745-B216-E121AA1B215D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B3984D09-2B21-0C44-9CF6-41CF1C371ED9}" type="doc">
      <dgm:prSet loTypeId="urn:microsoft.com/office/officeart/2005/8/layout/hierarchy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72FE2C70-726F-7149-87D2-A0E37A74237F}">
      <dgm:prSet phldrT="[文本]"/>
      <dgm:spPr/>
      <dgm:t>
        <a:bodyPr/>
        <a:lstStyle/>
        <a:p>
          <a:r>
            <a:rPr lang="zh-CN" altLang="en-US" dirty="0"/>
            <a:t>层次结构</a:t>
          </a:r>
        </a:p>
      </dgm:t>
    </dgm:pt>
    <dgm:pt modelId="{F1588EA1-B115-D246-BE77-38D626943787}" type="parTrans" cxnId="{94067A22-3BE8-C748-A305-2038A7B20034}">
      <dgm:prSet/>
      <dgm:spPr/>
      <dgm:t>
        <a:bodyPr/>
        <a:lstStyle/>
        <a:p>
          <a:endParaRPr lang="zh-CN" altLang="en-US"/>
        </a:p>
      </dgm:t>
    </dgm:pt>
    <dgm:pt modelId="{20B949CD-B4F2-0C44-B0AC-CA361FE176FE}" type="sibTrans" cxnId="{94067A22-3BE8-C748-A305-2038A7B20034}">
      <dgm:prSet/>
      <dgm:spPr/>
      <dgm:t>
        <a:bodyPr/>
        <a:lstStyle/>
        <a:p>
          <a:endParaRPr lang="zh-CN" altLang="en-US"/>
        </a:p>
      </dgm:t>
    </dgm:pt>
    <dgm:pt modelId="{7396F472-EBF8-3E4E-AFBB-82BAF0BE1390}">
      <dgm:prSet phldrT="[文本]"/>
      <dgm:spPr/>
      <dgm:t>
        <a:bodyPr/>
        <a:lstStyle/>
        <a:p>
          <a:r>
            <a:rPr lang="zh-CN" altLang="en-US" dirty="0"/>
            <a:t>层次结构</a:t>
          </a:r>
        </a:p>
      </dgm:t>
    </dgm:pt>
    <dgm:pt modelId="{7AAE04EA-0BC7-D444-9716-174EEF26C5E2}" type="parTrans" cxnId="{59FDA414-3514-2F46-8F11-1DED452FCA69}">
      <dgm:prSet/>
      <dgm:spPr/>
      <dgm:t>
        <a:bodyPr/>
        <a:lstStyle/>
        <a:p>
          <a:endParaRPr lang="zh-CN" altLang="en-US"/>
        </a:p>
      </dgm:t>
    </dgm:pt>
    <dgm:pt modelId="{A0562879-0582-9346-BD0D-33A20E2C0F30}" type="sibTrans" cxnId="{59FDA414-3514-2F46-8F11-1DED452FCA69}">
      <dgm:prSet/>
      <dgm:spPr/>
      <dgm:t>
        <a:bodyPr/>
        <a:lstStyle/>
        <a:p>
          <a:endParaRPr lang="zh-CN" altLang="en-US"/>
        </a:p>
      </dgm:t>
    </dgm:pt>
    <dgm:pt modelId="{8F456139-4D8D-4E4D-896E-BBD095B79F1A}">
      <dgm:prSet phldrT="[文本]" phldr="1"/>
      <dgm:spPr/>
      <dgm:t>
        <a:bodyPr/>
        <a:lstStyle/>
        <a:p>
          <a:endParaRPr lang="zh-CN" altLang="en-US" dirty="0"/>
        </a:p>
      </dgm:t>
    </dgm:pt>
    <dgm:pt modelId="{D6230541-7D5F-9B4A-BAAA-C682D112486A}" type="parTrans" cxnId="{4B9433BF-5BF0-654D-8452-3D3528A2D5F9}">
      <dgm:prSet/>
      <dgm:spPr/>
      <dgm:t>
        <a:bodyPr/>
        <a:lstStyle/>
        <a:p>
          <a:endParaRPr lang="zh-CN" altLang="en-US"/>
        </a:p>
      </dgm:t>
    </dgm:pt>
    <dgm:pt modelId="{868419EE-5944-764F-A677-00BA0C833FB9}" type="sibTrans" cxnId="{4B9433BF-5BF0-654D-8452-3D3528A2D5F9}">
      <dgm:prSet/>
      <dgm:spPr/>
      <dgm:t>
        <a:bodyPr/>
        <a:lstStyle/>
        <a:p>
          <a:endParaRPr lang="zh-CN" altLang="en-US"/>
        </a:p>
      </dgm:t>
    </dgm:pt>
    <dgm:pt modelId="{044BB4B2-ECAF-1F4B-A37E-8C6D948FF630}">
      <dgm:prSet phldrT="[文本]" phldr="1"/>
      <dgm:spPr/>
      <dgm:t>
        <a:bodyPr/>
        <a:lstStyle/>
        <a:p>
          <a:endParaRPr lang="zh-CN" altLang="en-US" dirty="0"/>
        </a:p>
      </dgm:t>
    </dgm:pt>
    <dgm:pt modelId="{D5CB61DB-592C-B84D-B5D1-084D399EF474}" type="parTrans" cxnId="{7F6E3E5D-8045-1C4C-95D8-81237D73C2ED}">
      <dgm:prSet/>
      <dgm:spPr/>
      <dgm:t>
        <a:bodyPr/>
        <a:lstStyle/>
        <a:p>
          <a:endParaRPr lang="zh-CN" altLang="en-US"/>
        </a:p>
      </dgm:t>
    </dgm:pt>
    <dgm:pt modelId="{64FA8A49-EF71-F04A-AD91-9DE6F8BCA345}" type="sibTrans" cxnId="{7F6E3E5D-8045-1C4C-95D8-81237D73C2ED}">
      <dgm:prSet/>
      <dgm:spPr/>
      <dgm:t>
        <a:bodyPr/>
        <a:lstStyle/>
        <a:p>
          <a:endParaRPr lang="zh-CN" altLang="en-US"/>
        </a:p>
      </dgm:t>
    </dgm:pt>
    <dgm:pt modelId="{BD1637EE-4616-D942-A9D5-AE168AB055EC}">
      <dgm:prSet phldrT="[文本]"/>
      <dgm:spPr/>
      <dgm:t>
        <a:bodyPr/>
        <a:lstStyle/>
        <a:p>
          <a:r>
            <a:rPr lang="zh-CN" altLang="en-US" dirty="0"/>
            <a:t>更接近树</a:t>
          </a:r>
        </a:p>
      </dgm:t>
    </dgm:pt>
    <dgm:pt modelId="{A302A33E-0B6B-D147-A40C-8816AF0146F3}" type="parTrans" cxnId="{E67711F0-C4D0-FC48-A028-1C41517B8AD0}">
      <dgm:prSet/>
      <dgm:spPr/>
      <dgm:t>
        <a:bodyPr/>
        <a:lstStyle/>
        <a:p>
          <a:endParaRPr lang="zh-CN" altLang="en-US"/>
        </a:p>
      </dgm:t>
    </dgm:pt>
    <dgm:pt modelId="{FE401918-8985-8145-B172-BC41070389F7}" type="sibTrans" cxnId="{E67711F0-C4D0-FC48-A028-1C41517B8AD0}">
      <dgm:prSet/>
      <dgm:spPr/>
      <dgm:t>
        <a:bodyPr/>
        <a:lstStyle/>
        <a:p>
          <a:endParaRPr lang="zh-CN" altLang="en-US"/>
        </a:p>
      </dgm:t>
    </dgm:pt>
    <dgm:pt modelId="{6286C4DD-BE17-9248-AA35-CA644D157ADE}">
      <dgm:prSet phldrT="[文本]" phldr="1"/>
      <dgm:spPr/>
      <dgm:t>
        <a:bodyPr/>
        <a:lstStyle/>
        <a:p>
          <a:endParaRPr lang="zh-CN" altLang="en-US" dirty="0"/>
        </a:p>
      </dgm:t>
    </dgm:pt>
    <dgm:pt modelId="{9A691115-A724-D84D-972A-F43D63AF74AD}" type="parTrans" cxnId="{F4FA75E5-4F11-B74D-9D64-455D2C7AE19D}">
      <dgm:prSet/>
      <dgm:spPr/>
      <dgm:t>
        <a:bodyPr/>
        <a:lstStyle/>
        <a:p>
          <a:endParaRPr lang="zh-CN" altLang="en-US"/>
        </a:p>
      </dgm:t>
    </dgm:pt>
    <dgm:pt modelId="{785BBAC8-74FB-4B49-BE1C-886DEFFCB103}" type="sibTrans" cxnId="{F4FA75E5-4F11-B74D-9D64-455D2C7AE19D}">
      <dgm:prSet/>
      <dgm:spPr/>
      <dgm:t>
        <a:bodyPr/>
        <a:lstStyle/>
        <a:p>
          <a:endParaRPr lang="zh-CN" altLang="en-US"/>
        </a:p>
      </dgm:t>
    </dgm:pt>
    <dgm:pt modelId="{BF95E6DA-8876-5446-B47C-C3CCFB058F4F}">
      <dgm:prSet phldrT="[文本]"/>
      <dgm:spPr/>
      <dgm:t>
        <a:bodyPr/>
        <a:lstStyle/>
        <a:p>
          <a:endParaRPr lang="zh-CN" altLang="en-US" dirty="0"/>
        </a:p>
      </dgm:t>
    </dgm:pt>
    <dgm:pt modelId="{D8F5DDA2-2B37-C643-BAE8-F5E0BAD95622}" type="parTrans" cxnId="{ED7A7BAA-8314-C34D-B182-5615E74E50FB}">
      <dgm:prSet/>
      <dgm:spPr/>
      <dgm:t>
        <a:bodyPr/>
        <a:lstStyle/>
        <a:p>
          <a:endParaRPr lang="zh-CN" altLang="en-US"/>
        </a:p>
      </dgm:t>
    </dgm:pt>
    <dgm:pt modelId="{6D037D3E-834D-E540-8768-4612A0B72FAA}" type="sibTrans" cxnId="{ED7A7BAA-8314-C34D-B182-5615E74E50FB}">
      <dgm:prSet/>
      <dgm:spPr/>
      <dgm:t>
        <a:bodyPr/>
        <a:lstStyle/>
        <a:p>
          <a:endParaRPr lang="zh-CN" altLang="en-US"/>
        </a:p>
      </dgm:t>
    </dgm:pt>
    <dgm:pt modelId="{C2602EFA-8AA2-ED45-8E6E-93ED1E30D30B}">
      <dgm:prSet phldrT="[文本]"/>
      <dgm:spPr/>
      <dgm:t>
        <a:bodyPr/>
        <a:lstStyle/>
        <a:p>
          <a:endParaRPr lang="zh-CN" altLang="en-US" dirty="0"/>
        </a:p>
      </dgm:t>
    </dgm:pt>
    <dgm:pt modelId="{E34609F6-3DA5-0F4F-9DA5-8C17E41B71D3}" type="parTrans" cxnId="{12AEE348-0EB5-F54C-9EA1-EE0CC996E324}">
      <dgm:prSet/>
      <dgm:spPr/>
      <dgm:t>
        <a:bodyPr/>
        <a:lstStyle/>
        <a:p>
          <a:endParaRPr lang="zh-CN" altLang="en-US"/>
        </a:p>
      </dgm:t>
    </dgm:pt>
    <dgm:pt modelId="{34C3C608-EFD4-1942-94A6-705E4C0E33D2}" type="sibTrans" cxnId="{12AEE348-0EB5-F54C-9EA1-EE0CC996E324}">
      <dgm:prSet/>
      <dgm:spPr/>
      <dgm:t>
        <a:bodyPr/>
        <a:lstStyle/>
        <a:p>
          <a:endParaRPr lang="zh-CN" altLang="en-US"/>
        </a:p>
      </dgm:t>
    </dgm:pt>
    <dgm:pt modelId="{13C27AF1-E180-FE44-B0F3-2DA544ED87B2}" type="pres">
      <dgm:prSet presAssocID="{B3984D09-2B21-0C44-9CF6-41CF1C371E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48DFC42-E48C-3444-8AD4-96505012F861}" type="pres">
      <dgm:prSet presAssocID="{72FE2C70-726F-7149-87D2-A0E37A74237F}" presName="hierRoot1" presStyleCnt="0"/>
      <dgm:spPr/>
    </dgm:pt>
    <dgm:pt modelId="{B1DFAD82-8C7F-BC45-A732-2DBBC8BC3D81}" type="pres">
      <dgm:prSet presAssocID="{72FE2C70-726F-7149-87D2-A0E37A74237F}" presName="composite" presStyleCnt="0"/>
      <dgm:spPr/>
    </dgm:pt>
    <dgm:pt modelId="{A9D7DE34-CF1F-CA4C-B838-BC770E90B8FF}" type="pres">
      <dgm:prSet presAssocID="{72FE2C70-726F-7149-87D2-A0E37A74237F}" presName="background" presStyleLbl="node0" presStyleIdx="0" presStyleCnt="1"/>
      <dgm:spPr/>
    </dgm:pt>
    <dgm:pt modelId="{EA6C229E-978A-3C44-B3EF-4A6742B86D9F}" type="pres">
      <dgm:prSet presAssocID="{72FE2C70-726F-7149-87D2-A0E37A74237F}" presName="text" presStyleLbl="fgAcc0" presStyleIdx="0" presStyleCnt="1">
        <dgm:presLayoutVars>
          <dgm:chPref val="3"/>
        </dgm:presLayoutVars>
      </dgm:prSet>
      <dgm:spPr/>
    </dgm:pt>
    <dgm:pt modelId="{80251029-BF26-D94D-B441-0EB6E81CFB3C}" type="pres">
      <dgm:prSet presAssocID="{72FE2C70-726F-7149-87D2-A0E37A74237F}" presName="hierChild2" presStyleCnt="0"/>
      <dgm:spPr/>
    </dgm:pt>
    <dgm:pt modelId="{2B043008-0DDA-7D4F-B1A3-0CFC9E298A08}" type="pres">
      <dgm:prSet presAssocID="{7AAE04EA-0BC7-D444-9716-174EEF26C5E2}" presName="Name10" presStyleLbl="parChTrans1D2" presStyleIdx="0" presStyleCnt="2"/>
      <dgm:spPr/>
    </dgm:pt>
    <dgm:pt modelId="{A7BA098D-2878-1B42-9945-F5D17A312767}" type="pres">
      <dgm:prSet presAssocID="{7396F472-EBF8-3E4E-AFBB-82BAF0BE1390}" presName="hierRoot2" presStyleCnt="0"/>
      <dgm:spPr/>
    </dgm:pt>
    <dgm:pt modelId="{4BA6A39B-6BBD-F34F-A817-378CDA4C5E81}" type="pres">
      <dgm:prSet presAssocID="{7396F472-EBF8-3E4E-AFBB-82BAF0BE1390}" presName="composite2" presStyleCnt="0"/>
      <dgm:spPr/>
    </dgm:pt>
    <dgm:pt modelId="{C5AD760D-BCF9-F841-9DCC-DA5BAEB2196C}" type="pres">
      <dgm:prSet presAssocID="{7396F472-EBF8-3E4E-AFBB-82BAF0BE1390}" presName="background2" presStyleLbl="node2" presStyleIdx="0" presStyleCnt="2"/>
      <dgm:spPr/>
    </dgm:pt>
    <dgm:pt modelId="{0FA1A25A-A89E-1A4C-ABA0-AC3C3AB91551}" type="pres">
      <dgm:prSet presAssocID="{7396F472-EBF8-3E4E-AFBB-82BAF0BE1390}" presName="text2" presStyleLbl="fgAcc2" presStyleIdx="0" presStyleCnt="2">
        <dgm:presLayoutVars>
          <dgm:chPref val="3"/>
        </dgm:presLayoutVars>
      </dgm:prSet>
      <dgm:spPr/>
    </dgm:pt>
    <dgm:pt modelId="{6A8694F7-5FD0-7B4F-A937-8C0E0DF9E327}" type="pres">
      <dgm:prSet presAssocID="{7396F472-EBF8-3E4E-AFBB-82BAF0BE1390}" presName="hierChild3" presStyleCnt="0"/>
      <dgm:spPr/>
    </dgm:pt>
    <dgm:pt modelId="{3231B2EF-CA32-7E44-94D4-899032633AED}" type="pres">
      <dgm:prSet presAssocID="{D6230541-7D5F-9B4A-BAAA-C682D112486A}" presName="Name17" presStyleLbl="parChTrans1D3" presStyleIdx="0" presStyleCnt="5"/>
      <dgm:spPr/>
    </dgm:pt>
    <dgm:pt modelId="{D4530E90-ADAB-8B4D-B38B-A5F89B28DEEB}" type="pres">
      <dgm:prSet presAssocID="{8F456139-4D8D-4E4D-896E-BBD095B79F1A}" presName="hierRoot3" presStyleCnt="0"/>
      <dgm:spPr/>
    </dgm:pt>
    <dgm:pt modelId="{95DC0AD6-4A18-7445-99CA-052F458EF024}" type="pres">
      <dgm:prSet presAssocID="{8F456139-4D8D-4E4D-896E-BBD095B79F1A}" presName="composite3" presStyleCnt="0"/>
      <dgm:spPr/>
    </dgm:pt>
    <dgm:pt modelId="{FF3D7DBD-1C51-2F41-AB03-E86F17B1F3B1}" type="pres">
      <dgm:prSet presAssocID="{8F456139-4D8D-4E4D-896E-BBD095B79F1A}" presName="background3" presStyleLbl="node3" presStyleIdx="0" presStyleCnt="5"/>
      <dgm:spPr/>
    </dgm:pt>
    <dgm:pt modelId="{4D04B5A4-D85C-5041-9573-ED03843AE094}" type="pres">
      <dgm:prSet presAssocID="{8F456139-4D8D-4E4D-896E-BBD095B79F1A}" presName="text3" presStyleLbl="fgAcc3" presStyleIdx="0" presStyleCnt="5">
        <dgm:presLayoutVars>
          <dgm:chPref val="3"/>
        </dgm:presLayoutVars>
      </dgm:prSet>
      <dgm:spPr/>
    </dgm:pt>
    <dgm:pt modelId="{59C322F1-E9F4-AF45-8D23-773D0D738FB4}" type="pres">
      <dgm:prSet presAssocID="{8F456139-4D8D-4E4D-896E-BBD095B79F1A}" presName="hierChild4" presStyleCnt="0"/>
      <dgm:spPr/>
    </dgm:pt>
    <dgm:pt modelId="{FA9DBEDB-3C0A-AC49-8342-3BB4E2BFE962}" type="pres">
      <dgm:prSet presAssocID="{D5CB61DB-592C-B84D-B5D1-084D399EF474}" presName="Name17" presStyleLbl="parChTrans1D3" presStyleIdx="1" presStyleCnt="5"/>
      <dgm:spPr/>
    </dgm:pt>
    <dgm:pt modelId="{FCEF2F11-4610-A14D-8820-39A1A70AE0C7}" type="pres">
      <dgm:prSet presAssocID="{044BB4B2-ECAF-1F4B-A37E-8C6D948FF630}" presName="hierRoot3" presStyleCnt="0"/>
      <dgm:spPr/>
    </dgm:pt>
    <dgm:pt modelId="{04FA111A-F9FD-8E40-AA0C-169F40FAFE36}" type="pres">
      <dgm:prSet presAssocID="{044BB4B2-ECAF-1F4B-A37E-8C6D948FF630}" presName="composite3" presStyleCnt="0"/>
      <dgm:spPr/>
    </dgm:pt>
    <dgm:pt modelId="{9CBA176B-C317-B64A-906B-16CCA18812D0}" type="pres">
      <dgm:prSet presAssocID="{044BB4B2-ECAF-1F4B-A37E-8C6D948FF630}" presName="background3" presStyleLbl="node3" presStyleIdx="1" presStyleCnt="5"/>
      <dgm:spPr/>
    </dgm:pt>
    <dgm:pt modelId="{C9C99C8A-55D5-7244-B658-C7B2D98F8FE7}" type="pres">
      <dgm:prSet presAssocID="{044BB4B2-ECAF-1F4B-A37E-8C6D948FF630}" presName="text3" presStyleLbl="fgAcc3" presStyleIdx="1" presStyleCnt="5">
        <dgm:presLayoutVars>
          <dgm:chPref val="3"/>
        </dgm:presLayoutVars>
      </dgm:prSet>
      <dgm:spPr/>
    </dgm:pt>
    <dgm:pt modelId="{8FFC414F-4783-C948-9E82-3BB0CF109EBD}" type="pres">
      <dgm:prSet presAssocID="{044BB4B2-ECAF-1F4B-A37E-8C6D948FF630}" presName="hierChild4" presStyleCnt="0"/>
      <dgm:spPr/>
    </dgm:pt>
    <dgm:pt modelId="{4A3A9A47-489E-FA4A-9B02-8655F3688DD7}" type="pres">
      <dgm:prSet presAssocID="{A302A33E-0B6B-D147-A40C-8816AF0146F3}" presName="Name10" presStyleLbl="parChTrans1D2" presStyleIdx="1" presStyleCnt="2"/>
      <dgm:spPr/>
    </dgm:pt>
    <dgm:pt modelId="{9195BECA-D410-7549-8D00-59D2BBED2A2C}" type="pres">
      <dgm:prSet presAssocID="{BD1637EE-4616-D942-A9D5-AE168AB055EC}" presName="hierRoot2" presStyleCnt="0"/>
      <dgm:spPr/>
    </dgm:pt>
    <dgm:pt modelId="{7F57F99B-744A-934B-AB79-5CB39A60940F}" type="pres">
      <dgm:prSet presAssocID="{BD1637EE-4616-D942-A9D5-AE168AB055EC}" presName="composite2" presStyleCnt="0"/>
      <dgm:spPr/>
    </dgm:pt>
    <dgm:pt modelId="{DA7D5E3E-A982-3442-B82D-AA5B55D50A3D}" type="pres">
      <dgm:prSet presAssocID="{BD1637EE-4616-D942-A9D5-AE168AB055EC}" presName="background2" presStyleLbl="node2" presStyleIdx="1" presStyleCnt="2"/>
      <dgm:spPr/>
    </dgm:pt>
    <dgm:pt modelId="{4D8E374C-6905-1F42-A9E7-466D8A0D5E36}" type="pres">
      <dgm:prSet presAssocID="{BD1637EE-4616-D942-A9D5-AE168AB055EC}" presName="text2" presStyleLbl="fgAcc2" presStyleIdx="1" presStyleCnt="2">
        <dgm:presLayoutVars>
          <dgm:chPref val="3"/>
        </dgm:presLayoutVars>
      </dgm:prSet>
      <dgm:spPr/>
    </dgm:pt>
    <dgm:pt modelId="{574B6C29-BB5E-3745-9A39-7DC4F3DF8C00}" type="pres">
      <dgm:prSet presAssocID="{BD1637EE-4616-D942-A9D5-AE168AB055EC}" presName="hierChild3" presStyleCnt="0"/>
      <dgm:spPr/>
    </dgm:pt>
    <dgm:pt modelId="{F40BD110-74B6-BF4C-A1D1-572408D03438}" type="pres">
      <dgm:prSet presAssocID="{9A691115-A724-D84D-972A-F43D63AF74AD}" presName="Name17" presStyleLbl="parChTrans1D3" presStyleIdx="2" presStyleCnt="5"/>
      <dgm:spPr/>
    </dgm:pt>
    <dgm:pt modelId="{2334D83C-AFEF-0D4B-9EC0-08AA2ED6CE89}" type="pres">
      <dgm:prSet presAssocID="{6286C4DD-BE17-9248-AA35-CA644D157ADE}" presName="hierRoot3" presStyleCnt="0"/>
      <dgm:spPr/>
    </dgm:pt>
    <dgm:pt modelId="{47CB5DDB-53E4-0547-BD1E-BB728032CA3E}" type="pres">
      <dgm:prSet presAssocID="{6286C4DD-BE17-9248-AA35-CA644D157ADE}" presName="composite3" presStyleCnt="0"/>
      <dgm:spPr/>
    </dgm:pt>
    <dgm:pt modelId="{A444D116-2E77-CB43-80B0-3564D7542DD0}" type="pres">
      <dgm:prSet presAssocID="{6286C4DD-BE17-9248-AA35-CA644D157ADE}" presName="background3" presStyleLbl="node3" presStyleIdx="2" presStyleCnt="5"/>
      <dgm:spPr/>
    </dgm:pt>
    <dgm:pt modelId="{233C3BCA-C6F6-554E-95F3-F0BCE9875186}" type="pres">
      <dgm:prSet presAssocID="{6286C4DD-BE17-9248-AA35-CA644D157ADE}" presName="text3" presStyleLbl="fgAcc3" presStyleIdx="2" presStyleCnt="5">
        <dgm:presLayoutVars>
          <dgm:chPref val="3"/>
        </dgm:presLayoutVars>
      </dgm:prSet>
      <dgm:spPr/>
    </dgm:pt>
    <dgm:pt modelId="{6869EDF3-B796-054B-B864-6A26BDB96FC9}" type="pres">
      <dgm:prSet presAssocID="{6286C4DD-BE17-9248-AA35-CA644D157ADE}" presName="hierChild4" presStyleCnt="0"/>
      <dgm:spPr/>
    </dgm:pt>
    <dgm:pt modelId="{55E8BB71-91DC-F145-80A8-F02D8CAED3D9}" type="pres">
      <dgm:prSet presAssocID="{E34609F6-3DA5-0F4F-9DA5-8C17E41B71D3}" presName="Name17" presStyleLbl="parChTrans1D3" presStyleIdx="3" presStyleCnt="5"/>
      <dgm:spPr/>
    </dgm:pt>
    <dgm:pt modelId="{9201C879-4586-CF43-93F1-69051F339187}" type="pres">
      <dgm:prSet presAssocID="{C2602EFA-8AA2-ED45-8E6E-93ED1E30D30B}" presName="hierRoot3" presStyleCnt="0"/>
      <dgm:spPr/>
    </dgm:pt>
    <dgm:pt modelId="{ADFD6EAB-5821-CA46-96D0-F3BF9A4AAB8B}" type="pres">
      <dgm:prSet presAssocID="{C2602EFA-8AA2-ED45-8E6E-93ED1E30D30B}" presName="composite3" presStyleCnt="0"/>
      <dgm:spPr/>
    </dgm:pt>
    <dgm:pt modelId="{C4B09871-E386-974B-BCCC-985049D8E5B5}" type="pres">
      <dgm:prSet presAssocID="{C2602EFA-8AA2-ED45-8E6E-93ED1E30D30B}" presName="background3" presStyleLbl="node3" presStyleIdx="3" presStyleCnt="5"/>
      <dgm:spPr/>
    </dgm:pt>
    <dgm:pt modelId="{9D7C102F-5A68-6143-9E62-81113F5D0B98}" type="pres">
      <dgm:prSet presAssocID="{C2602EFA-8AA2-ED45-8E6E-93ED1E30D30B}" presName="text3" presStyleLbl="fgAcc3" presStyleIdx="3" presStyleCnt="5">
        <dgm:presLayoutVars>
          <dgm:chPref val="3"/>
        </dgm:presLayoutVars>
      </dgm:prSet>
      <dgm:spPr/>
    </dgm:pt>
    <dgm:pt modelId="{40905D6F-7974-994B-977F-F59079C26FE3}" type="pres">
      <dgm:prSet presAssocID="{C2602EFA-8AA2-ED45-8E6E-93ED1E30D30B}" presName="hierChild4" presStyleCnt="0"/>
      <dgm:spPr/>
    </dgm:pt>
    <dgm:pt modelId="{42A8C0A4-0165-6E4B-B905-0222414E9218}" type="pres">
      <dgm:prSet presAssocID="{D8F5DDA2-2B37-C643-BAE8-F5E0BAD95622}" presName="Name17" presStyleLbl="parChTrans1D3" presStyleIdx="4" presStyleCnt="5"/>
      <dgm:spPr/>
    </dgm:pt>
    <dgm:pt modelId="{6130F3E9-C0D1-5942-A0C7-8D16E0CC5920}" type="pres">
      <dgm:prSet presAssocID="{BF95E6DA-8876-5446-B47C-C3CCFB058F4F}" presName="hierRoot3" presStyleCnt="0"/>
      <dgm:spPr/>
    </dgm:pt>
    <dgm:pt modelId="{00F24415-A98F-2345-8D19-D26894FA9242}" type="pres">
      <dgm:prSet presAssocID="{BF95E6DA-8876-5446-B47C-C3CCFB058F4F}" presName="composite3" presStyleCnt="0"/>
      <dgm:spPr/>
    </dgm:pt>
    <dgm:pt modelId="{43627986-212E-E54D-95D7-4FEF613FEC54}" type="pres">
      <dgm:prSet presAssocID="{BF95E6DA-8876-5446-B47C-C3CCFB058F4F}" presName="background3" presStyleLbl="node3" presStyleIdx="4" presStyleCnt="5"/>
      <dgm:spPr/>
    </dgm:pt>
    <dgm:pt modelId="{C29FAA9B-98E6-524B-99AE-0455CB105085}" type="pres">
      <dgm:prSet presAssocID="{BF95E6DA-8876-5446-B47C-C3CCFB058F4F}" presName="text3" presStyleLbl="fgAcc3" presStyleIdx="4" presStyleCnt="5">
        <dgm:presLayoutVars>
          <dgm:chPref val="3"/>
        </dgm:presLayoutVars>
      </dgm:prSet>
      <dgm:spPr/>
    </dgm:pt>
    <dgm:pt modelId="{4D006214-6BD6-D94E-B62E-52207E54479A}" type="pres">
      <dgm:prSet presAssocID="{BF95E6DA-8876-5446-B47C-C3CCFB058F4F}" presName="hierChild4" presStyleCnt="0"/>
      <dgm:spPr/>
    </dgm:pt>
  </dgm:ptLst>
  <dgm:cxnLst>
    <dgm:cxn modelId="{1A12CE05-EBEE-EF42-A148-CEE3A9B46EBF}" type="presOf" srcId="{A302A33E-0B6B-D147-A40C-8816AF0146F3}" destId="{4A3A9A47-489E-FA4A-9B02-8655F3688DD7}" srcOrd="0" destOrd="0" presId="urn:microsoft.com/office/officeart/2005/8/layout/hierarchy1"/>
    <dgm:cxn modelId="{C1791107-9564-9B4D-B248-2F925CB6B5BB}" type="presOf" srcId="{72FE2C70-726F-7149-87D2-A0E37A74237F}" destId="{EA6C229E-978A-3C44-B3EF-4A6742B86D9F}" srcOrd="0" destOrd="0" presId="urn:microsoft.com/office/officeart/2005/8/layout/hierarchy1"/>
    <dgm:cxn modelId="{59FDA414-3514-2F46-8F11-1DED452FCA69}" srcId="{72FE2C70-726F-7149-87D2-A0E37A74237F}" destId="{7396F472-EBF8-3E4E-AFBB-82BAF0BE1390}" srcOrd="0" destOrd="0" parTransId="{7AAE04EA-0BC7-D444-9716-174EEF26C5E2}" sibTransId="{A0562879-0582-9346-BD0D-33A20E2C0F30}"/>
    <dgm:cxn modelId="{94067A22-3BE8-C748-A305-2038A7B20034}" srcId="{B3984D09-2B21-0C44-9CF6-41CF1C371ED9}" destId="{72FE2C70-726F-7149-87D2-A0E37A74237F}" srcOrd="0" destOrd="0" parTransId="{F1588EA1-B115-D246-BE77-38D626943787}" sibTransId="{20B949CD-B4F2-0C44-B0AC-CA361FE176FE}"/>
    <dgm:cxn modelId="{12AEE348-0EB5-F54C-9EA1-EE0CC996E324}" srcId="{BD1637EE-4616-D942-A9D5-AE168AB055EC}" destId="{C2602EFA-8AA2-ED45-8E6E-93ED1E30D30B}" srcOrd="1" destOrd="0" parTransId="{E34609F6-3DA5-0F4F-9DA5-8C17E41B71D3}" sibTransId="{34C3C608-EFD4-1942-94A6-705E4C0E33D2}"/>
    <dgm:cxn modelId="{5BED6D50-E267-4743-8B4F-58793BDD6FBA}" type="presOf" srcId="{044BB4B2-ECAF-1F4B-A37E-8C6D948FF630}" destId="{C9C99C8A-55D5-7244-B658-C7B2D98F8FE7}" srcOrd="0" destOrd="0" presId="urn:microsoft.com/office/officeart/2005/8/layout/hierarchy1"/>
    <dgm:cxn modelId="{E73BCB56-2F7D-614A-9324-30443CA9CA44}" type="presOf" srcId="{C2602EFA-8AA2-ED45-8E6E-93ED1E30D30B}" destId="{9D7C102F-5A68-6143-9E62-81113F5D0B98}" srcOrd="0" destOrd="0" presId="urn:microsoft.com/office/officeart/2005/8/layout/hierarchy1"/>
    <dgm:cxn modelId="{7F6E3E5D-8045-1C4C-95D8-81237D73C2ED}" srcId="{7396F472-EBF8-3E4E-AFBB-82BAF0BE1390}" destId="{044BB4B2-ECAF-1F4B-A37E-8C6D948FF630}" srcOrd="1" destOrd="0" parTransId="{D5CB61DB-592C-B84D-B5D1-084D399EF474}" sibTransId="{64FA8A49-EF71-F04A-AD91-9DE6F8BCA345}"/>
    <dgm:cxn modelId="{EABE1661-06D7-5F48-B166-A05D3A115C1E}" type="presOf" srcId="{BF95E6DA-8876-5446-B47C-C3CCFB058F4F}" destId="{C29FAA9B-98E6-524B-99AE-0455CB105085}" srcOrd="0" destOrd="0" presId="urn:microsoft.com/office/officeart/2005/8/layout/hierarchy1"/>
    <dgm:cxn modelId="{2146BA6B-A74B-8D44-BA2C-F300731A8B03}" type="presOf" srcId="{6286C4DD-BE17-9248-AA35-CA644D157ADE}" destId="{233C3BCA-C6F6-554E-95F3-F0BCE9875186}" srcOrd="0" destOrd="0" presId="urn:microsoft.com/office/officeart/2005/8/layout/hierarchy1"/>
    <dgm:cxn modelId="{413DA78B-FAEF-1F4D-B471-AC5CD9A6C867}" type="presOf" srcId="{D5CB61DB-592C-B84D-B5D1-084D399EF474}" destId="{FA9DBEDB-3C0A-AC49-8342-3BB4E2BFE962}" srcOrd="0" destOrd="0" presId="urn:microsoft.com/office/officeart/2005/8/layout/hierarchy1"/>
    <dgm:cxn modelId="{5C0FF48D-3DCA-BA4A-8D2B-40C77D8B3CC2}" type="presOf" srcId="{D6230541-7D5F-9B4A-BAAA-C682D112486A}" destId="{3231B2EF-CA32-7E44-94D4-899032633AED}" srcOrd="0" destOrd="0" presId="urn:microsoft.com/office/officeart/2005/8/layout/hierarchy1"/>
    <dgm:cxn modelId="{9B5F90A1-49DB-B748-B01E-4097FE996531}" type="presOf" srcId="{BD1637EE-4616-D942-A9D5-AE168AB055EC}" destId="{4D8E374C-6905-1F42-A9E7-466D8A0D5E36}" srcOrd="0" destOrd="0" presId="urn:microsoft.com/office/officeart/2005/8/layout/hierarchy1"/>
    <dgm:cxn modelId="{ED7A7BAA-8314-C34D-B182-5615E74E50FB}" srcId="{BD1637EE-4616-D942-A9D5-AE168AB055EC}" destId="{BF95E6DA-8876-5446-B47C-C3CCFB058F4F}" srcOrd="2" destOrd="0" parTransId="{D8F5DDA2-2B37-C643-BAE8-F5E0BAD95622}" sibTransId="{6D037D3E-834D-E540-8768-4612A0B72FAA}"/>
    <dgm:cxn modelId="{C622F6AB-193D-FF46-9341-C91611539F4A}" type="presOf" srcId="{7396F472-EBF8-3E4E-AFBB-82BAF0BE1390}" destId="{0FA1A25A-A89E-1A4C-ABA0-AC3C3AB91551}" srcOrd="0" destOrd="0" presId="urn:microsoft.com/office/officeart/2005/8/layout/hierarchy1"/>
    <dgm:cxn modelId="{4B9433BF-5BF0-654D-8452-3D3528A2D5F9}" srcId="{7396F472-EBF8-3E4E-AFBB-82BAF0BE1390}" destId="{8F456139-4D8D-4E4D-896E-BBD095B79F1A}" srcOrd="0" destOrd="0" parTransId="{D6230541-7D5F-9B4A-BAAA-C682D112486A}" sibTransId="{868419EE-5944-764F-A677-00BA0C833FB9}"/>
    <dgm:cxn modelId="{9DEB73C1-0D75-7648-826B-1DE8899F00D6}" type="presOf" srcId="{D8F5DDA2-2B37-C643-BAE8-F5E0BAD95622}" destId="{42A8C0A4-0165-6E4B-B905-0222414E9218}" srcOrd="0" destOrd="0" presId="urn:microsoft.com/office/officeart/2005/8/layout/hierarchy1"/>
    <dgm:cxn modelId="{3F44EDCF-F004-4A48-A332-B6D025087220}" type="presOf" srcId="{E34609F6-3DA5-0F4F-9DA5-8C17E41B71D3}" destId="{55E8BB71-91DC-F145-80A8-F02D8CAED3D9}" srcOrd="0" destOrd="0" presId="urn:microsoft.com/office/officeart/2005/8/layout/hierarchy1"/>
    <dgm:cxn modelId="{7C5FB1D0-B50A-AE44-8AE2-6498F4196A63}" type="presOf" srcId="{9A691115-A724-D84D-972A-F43D63AF74AD}" destId="{F40BD110-74B6-BF4C-A1D1-572408D03438}" srcOrd="0" destOrd="0" presId="urn:microsoft.com/office/officeart/2005/8/layout/hierarchy1"/>
    <dgm:cxn modelId="{27960AD5-F9D5-BE4B-8B7F-B52EC0AD8409}" type="presOf" srcId="{8F456139-4D8D-4E4D-896E-BBD095B79F1A}" destId="{4D04B5A4-D85C-5041-9573-ED03843AE094}" srcOrd="0" destOrd="0" presId="urn:microsoft.com/office/officeart/2005/8/layout/hierarchy1"/>
    <dgm:cxn modelId="{262535DB-0938-1349-9C39-AFCC6728EA3A}" type="presOf" srcId="{7AAE04EA-0BC7-D444-9716-174EEF26C5E2}" destId="{2B043008-0DDA-7D4F-B1A3-0CFC9E298A08}" srcOrd="0" destOrd="0" presId="urn:microsoft.com/office/officeart/2005/8/layout/hierarchy1"/>
    <dgm:cxn modelId="{34D438E0-BC8E-CC4C-8DDC-2D273DAD71F9}" type="presOf" srcId="{B3984D09-2B21-0C44-9CF6-41CF1C371ED9}" destId="{13C27AF1-E180-FE44-B0F3-2DA544ED87B2}" srcOrd="0" destOrd="0" presId="urn:microsoft.com/office/officeart/2005/8/layout/hierarchy1"/>
    <dgm:cxn modelId="{F4FA75E5-4F11-B74D-9D64-455D2C7AE19D}" srcId="{BD1637EE-4616-D942-A9D5-AE168AB055EC}" destId="{6286C4DD-BE17-9248-AA35-CA644D157ADE}" srcOrd="0" destOrd="0" parTransId="{9A691115-A724-D84D-972A-F43D63AF74AD}" sibTransId="{785BBAC8-74FB-4B49-BE1C-886DEFFCB103}"/>
    <dgm:cxn modelId="{E67711F0-C4D0-FC48-A028-1C41517B8AD0}" srcId="{72FE2C70-726F-7149-87D2-A0E37A74237F}" destId="{BD1637EE-4616-D942-A9D5-AE168AB055EC}" srcOrd="1" destOrd="0" parTransId="{A302A33E-0B6B-D147-A40C-8816AF0146F3}" sibTransId="{FE401918-8985-8145-B172-BC41070389F7}"/>
    <dgm:cxn modelId="{044C7D74-0C23-B046-9637-C7940112FA23}" type="presParOf" srcId="{13C27AF1-E180-FE44-B0F3-2DA544ED87B2}" destId="{148DFC42-E48C-3444-8AD4-96505012F861}" srcOrd="0" destOrd="0" presId="urn:microsoft.com/office/officeart/2005/8/layout/hierarchy1"/>
    <dgm:cxn modelId="{0F31D186-7AD2-0B44-923A-C1043A3F1B9D}" type="presParOf" srcId="{148DFC42-E48C-3444-8AD4-96505012F861}" destId="{B1DFAD82-8C7F-BC45-A732-2DBBC8BC3D81}" srcOrd="0" destOrd="0" presId="urn:microsoft.com/office/officeart/2005/8/layout/hierarchy1"/>
    <dgm:cxn modelId="{B118E5E2-7C24-2748-85ED-49E6A5F62487}" type="presParOf" srcId="{B1DFAD82-8C7F-BC45-A732-2DBBC8BC3D81}" destId="{A9D7DE34-CF1F-CA4C-B838-BC770E90B8FF}" srcOrd="0" destOrd="0" presId="urn:microsoft.com/office/officeart/2005/8/layout/hierarchy1"/>
    <dgm:cxn modelId="{EB7EC309-4504-464B-8923-A2E6794889A3}" type="presParOf" srcId="{B1DFAD82-8C7F-BC45-A732-2DBBC8BC3D81}" destId="{EA6C229E-978A-3C44-B3EF-4A6742B86D9F}" srcOrd="1" destOrd="0" presId="urn:microsoft.com/office/officeart/2005/8/layout/hierarchy1"/>
    <dgm:cxn modelId="{2195B8E2-769D-A649-808A-462231F9ACA0}" type="presParOf" srcId="{148DFC42-E48C-3444-8AD4-96505012F861}" destId="{80251029-BF26-D94D-B441-0EB6E81CFB3C}" srcOrd="1" destOrd="0" presId="urn:microsoft.com/office/officeart/2005/8/layout/hierarchy1"/>
    <dgm:cxn modelId="{55B5AF23-E8E8-574D-B4A7-D0B9532442A1}" type="presParOf" srcId="{80251029-BF26-D94D-B441-0EB6E81CFB3C}" destId="{2B043008-0DDA-7D4F-B1A3-0CFC9E298A08}" srcOrd="0" destOrd="0" presId="urn:microsoft.com/office/officeart/2005/8/layout/hierarchy1"/>
    <dgm:cxn modelId="{17E9F21B-697F-4246-8268-005D7BB11585}" type="presParOf" srcId="{80251029-BF26-D94D-B441-0EB6E81CFB3C}" destId="{A7BA098D-2878-1B42-9945-F5D17A312767}" srcOrd="1" destOrd="0" presId="urn:microsoft.com/office/officeart/2005/8/layout/hierarchy1"/>
    <dgm:cxn modelId="{42B7F725-6781-924C-BAF9-65BEE540573F}" type="presParOf" srcId="{A7BA098D-2878-1B42-9945-F5D17A312767}" destId="{4BA6A39B-6BBD-F34F-A817-378CDA4C5E81}" srcOrd="0" destOrd="0" presId="urn:microsoft.com/office/officeart/2005/8/layout/hierarchy1"/>
    <dgm:cxn modelId="{92986916-0521-B041-BD27-DC81D600F75F}" type="presParOf" srcId="{4BA6A39B-6BBD-F34F-A817-378CDA4C5E81}" destId="{C5AD760D-BCF9-F841-9DCC-DA5BAEB2196C}" srcOrd="0" destOrd="0" presId="urn:microsoft.com/office/officeart/2005/8/layout/hierarchy1"/>
    <dgm:cxn modelId="{EC8CAA99-CDF1-C24B-8CE8-3CED569A8D4C}" type="presParOf" srcId="{4BA6A39B-6BBD-F34F-A817-378CDA4C5E81}" destId="{0FA1A25A-A89E-1A4C-ABA0-AC3C3AB91551}" srcOrd="1" destOrd="0" presId="urn:microsoft.com/office/officeart/2005/8/layout/hierarchy1"/>
    <dgm:cxn modelId="{ABDB0ADD-8A35-C842-A2AE-F29EA1D1133A}" type="presParOf" srcId="{A7BA098D-2878-1B42-9945-F5D17A312767}" destId="{6A8694F7-5FD0-7B4F-A937-8C0E0DF9E327}" srcOrd="1" destOrd="0" presId="urn:microsoft.com/office/officeart/2005/8/layout/hierarchy1"/>
    <dgm:cxn modelId="{4FDA2FD2-E7F2-3C45-82F1-A35073E8C665}" type="presParOf" srcId="{6A8694F7-5FD0-7B4F-A937-8C0E0DF9E327}" destId="{3231B2EF-CA32-7E44-94D4-899032633AED}" srcOrd="0" destOrd="0" presId="urn:microsoft.com/office/officeart/2005/8/layout/hierarchy1"/>
    <dgm:cxn modelId="{5B11255F-4A55-934B-83EA-BD1C686D4DBA}" type="presParOf" srcId="{6A8694F7-5FD0-7B4F-A937-8C0E0DF9E327}" destId="{D4530E90-ADAB-8B4D-B38B-A5F89B28DEEB}" srcOrd="1" destOrd="0" presId="urn:microsoft.com/office/officeart/2005/8/layout/hierarchy1"/>
    <dgm:cxn modelId="{BDC01F99-EBC0-F84E-BFCF-14CDA1D52CCC}" type="presParOf" srcId="{D4530E90-ADAB-8B4D-B38B-A5F89B28DEEB}" destId="{95DC0AD6-4A18-7445-99CA-052F458EF024}" srcOrd="0" destOrd="0" presId="urn:microsoft.com/office/officeart/2005/8/layout/hierarchy1"/>
    <dgm:cxn modelId="{BA29A7F3-E61C-A84F-BF7C-C197FC477BC7}" type="presParOf" srcId="{95DC0AD6-4A18-7445-99CA-052F458EF024}" destId="{FF3D7DBD-1C51-2F41-AB03-E86F17B1F3B1}" srcOrd="0" destOrd="0" presId="urn:microsoft.com/office/officeart/2005/8/layout/hierarchy1"/>
    <dgm:cxn modelId="{0D6C79BF-29A1-0C49-B04D-E10CD9B160CB}" type="presParOf" srcId="{95DC0AD6-4A18-7445-99CA-052F458EF024}" destId="{4D04B5A4-D85C-5041-9573-ED03843AE094}" srcOrd="1" destOrd="0" presId="urn:microsoft.com/office/officeart/2005/8/layout/hierarchy1"/>
    <dgm:cxn modelId="{B9C478AB-7D39-3941-B4F1-94496D15537A}" type="presParOf" srcId="{D4530E90-ADAB-8B4D-B38B-A5F89B28DEEB}" destId="{59C322F1-E9F4-AF45-8D23-773D0D738FB4}" srcOrd="1" destOrd="0" presId="urn:microsoft.com/office/officeart/2005/8/layout/hierarchy1"/>
    <dgm:cxn modelId="{D55F4D81-B49F-4A4C-834C-E9977CF36754}" type="presParOf" srcId="{6A8694F7-5FD0-7B4F-A937-8C0E0DF9E327}" destId="{FA9DBEDB-3C0A-AC49-8342-3BB4E2BFE962}" srcOrd="2" destOrd="0" presId="urn:microsoft.com/office/officeart/2005/8/layout/hierarchy1"/>
    <dgm:cxn modelId="{BB566AF6-3FBF-BC44-ADCA-9B4435843A59}" type="presParOf" srcId="{6A8694F7-5FD0-7B4F-A937-8C0E0DF9E327}" destId="{FCEF2F11-4610-A14D-8820-39A1A70AE0C7}" srcOrd="3" destOrd="0" presId="urn:microsoft.com/office/officeart/2005/8/layout/hierarchy1"/>
    <dgm:cxn modelId="{EE9419A9-F475-7D46-B8B6-5159FD1A3D26}" type="presParOf" srcId="{FCEF2F11-4610-A14D-8820-39A1A70AE0C7}" destId="{04FA111A-F9FD-8E40-AA0C-169F40FAFE36}" srcOrd="0" destOrd="0" presId="urn:microsoft.com/office/officeart/2005/8/layout/hierarchy1"/>
    <dgm:cxn modelId="{E9060454-07F0-9D45-8CFD-0A638C1BEB03}" type="presParOf" srcId="{04FA111A-F9FD-8E40-AA0C-169F40FAFE36}" destId="{9CBA176B-C317-B64A-906B-16CCA18812D0}" srcOrd="0" destOrd="0" presId="urn:microsoft.com/office/officeart/2005/8/layout/hierarchy1"/>
    <dgm:cxn modelId="{6349F6AE-4407-3048-B03F-A01FDEDF8CBF}" type="presParOf" srcId="{04FA111A-F9FD-8E40-AA0C-169F40FAFE36}" destId="{C9C99C8A-55D5-7244-B658-C7B2D98F8FE7}" srcOrd="1" destOrd="0" presId="urn:microsoft.com/office/officeart/2005/8/layout/hierarchy1"/>
    <dgm:cxn modelId="{6DCDBE44-7CD0-FE44-9F1E-B56A3A5B240C}" type="presParOf" srcId="{FCEF2F11-4610-A14D-8820-39A1A70AE0C7}" destId="{8FFC414F-4783-C948-9E82-3BB0CF109EBD}" srcOrd="1" destOrd="0" presId="urn:microsoft.com/office/officeart/2005/8/layout/hierarchy1"/>
    <dgm:cxn modelId="{BEDC7D93-C18A-D140-B774-6C84A515C6B4}" type="presParOf" srcId="{80251029-BF26-D94D-B441-0EB6E81CFB3C}" destId="{4A3A9A47-489E-FA4A-9B02-8655F3688DD7}" srcOrd="2" destOrd="0" presId="urn:microsoft.com/office/officeart/2005/8/layout/hierarchy1"/>
    <dgm:cxn modelId="{1F01D6A9-A034-9246-AFEE-6C4C335F72D3}" type="presParOf" srcId="{80251029-BF26-D94D-B441-0EB6E81CFB3C}" destId="{9195BECA-D410-7549-8D00-59D2BBED2A2C}" srcOrd="3" destOrd="0" presId="urn:microsoft.com/office/officeart/2005/8/layout/hierarchy1"/>
    <dgm:cxn modelId="{D75A2621-F5FA-1548-8053-C159EEBEDA58}" type="presParOf" srcId="{9195BECA-D410-7549-8D00-59D2BBED2A2C}" destId="{7F57F99B-744A-934B-AB79-5CB39A60940F}" srcOrd="0" destOrd="0" presId="urn:microsoft.com/office/officeart/2005/8/layout/hierarchy1"/>
    <dgm:cxn modelId="{6E91AB27-2A98-8944-A94B-7587C84C91D3}" type="presParOf" srcId="{7F57F99B-744A-934B-AB79-5CB39A60940F}" destId="{DA7D5E3E-A982-3442-B82D-AA5B55D50A3D}" srcOrd="0" destOrd="0" presId="urn:microsoft.com/office/officeart/2005/8/layout/hierarchy1"/>
    <dgm:cxn modelId="{DACC6166-F1DD-B94F-A9D5-446BB0D31316}" type="presParOf" srcId="{7F57F99B-744A-934B-AB79-5CB39A60940F}" destId="{4D8E374C-6905-1F42-A9E7-466D8A0D5E36}" srcOrd="1" destOrd="0" presId="urn:microsoft.com/office/officeart/2005/8/layout/hierarchy1"/>
    <dgm:cxn modelId="{3990D87E-0162-A34A-B3C7-BC3F9D92872D}" type="presParOf" srcId="{9195BECA-D410-7549-8D00-59D2BBED2A2C}" destId="{574B6C29-BB5E-3745-9A39-7DC4F3DF8C00}" srcOrd="1" destOrd="0" presId="urn:microsoft.com/office/officeart/2005/8/layout/hierarchy1"/>
    <dgm:cxn modelId="{5AB589E4-E43D-1F44-8A0D-B2DB00B59354}" type="presParOf" srcId="{574B6C29-BB5E-3745-9A39-7DC4F3DF8C00}" destId="{F40BD110-74B6-BF4C-A1D1-572408D03438}" srcOrd="0" destOrd="0" presId="urn:microsoft.com/office/officeart/2005/8/layout/hierarchy1"/>
    <dgm:cxn modelId="{E715F02F-20E0-3048-80CA-0ED34983ABF1}" type="presParOf" srcId="{574B6C29-BB5E-3745-9A39-7DC4F3DF8C00}" destId="{2334D83C-AFEF-0D4B-9EC0-08AA2ED6CE89}" srcOrd="1" destOrd="0" presId="urn:microsoft.com/office/officeart/2005/8/layout/hierarchy1"/>
    <dgm:cxn modelId="{058954B2-A7B3-5647-9ABA-BCDB0F926DB9}" type="presParOf" srcId="{2334D83C-AFEF-0D4B-9EC0-08AA2ED6CE89}" destId="{47CB5DDB-53E4-0547-BD1E-BB728032CA3E}" srcOrd="0" destOrd="0" presId="urn:microsoft.com/office/officeart/2005/8/layout/hierarchy1"/>
    <dgm:cxn modelId="{6D381B0B-24F0-7F45-8E3C-2214AB94AF1C}" type="presParOf" srcId="{47CB5DDB-53E4-0547-BD1E-BB728032CA3E}" destId="{A444D116-2E77-CB43-80B0-3564D7542DD0}" srcOrd="0" destOrd="0" presId="urn:microsoft.com/office/officeart/2005/8/layout/hierarchy1"/>
    <dgm:cxn modelId="{5640C4B8-567F-7442-8CCC-51E092DF1848}" type="presParOf" srcId="{47CB5DDB-53E4-0547-BD1E-BB728032CA3E}" destId="{233C3BCA-C6F6-554E-95F3-F0BCE9875186}" srcOrd="1" destOrd="0" presId="urn:microsoft.com/office/officeart/2005/8/layout/hierarchy1"/>
    <dgm:cxn modelId="{6519AB3B-EA85-7F48-B844-7FB993BB4784}" type="presParOf" srcId="{2334D83C-AFEF-0D4B-9EC0-08AA2ED6CE89}" destId="{6869EDF3-B796-054B-B864-6A26BDB96FC9}" srcOrd="1" destOrd="0" presId="urn:microsoft.com/office/officeart/2005/8/layout/hierarchy1"/>
    <dgm:cxn modelId="{60189B2B-0A6E-DA49-8260-A8B6D9C07282}" type="presParOf" srcId="{574B6C29-BB5E-3745-9A39-7DC4F3DF8C00}" destId="{55E8BB71-91DC-F145-80A8-F02D8CAED3D9}" srcOrd="2" destOrd="0" presId="urn:microsoft.com/office/officeart/2005/8/layout/hierarchy1"/>
    <dgm:cxn modelId="{778CB6DA-945E-F544-9D70-BA2A0C678419}" type="presParOf" srcId="{574B6C29-BB5E-3745-9A39-7DC4F3DF8C00}" destId="{9201C879-4586-CF43-93F1-69051F339187}" srcOrd="3" destOrd="0" presId="urn:microsoft.com/office/officeart/2005/8/layout/hierarchy1"/>
    <dgm:cxn modelId="{D676A012-7B84-0041-98F6-B7E2C22F0094}" type="presParOf" srcId="{9201C879-4586-CF43-93F1-69051F339187}" destId="{ADFD6EAB-5821-CA46-96D0-F3BF9A4AAB8B}" srcOrd="0" destOrd="0" presId="urn:microsoft.com/office/officeart/2005/8/layout/hierarchy1"/>
    <dgm:cxn modelId="{26912600-7C07-5243-8501-CA8227890DA3}" type="presParOf" srcId="{ADFD6EAB-5821-CA46-96D0-F3BF9A4AAB8B}" destId="{C4B09871-E386-974B-BCCC-985049D8E5B5}" srcOrd="0" destOrd="0" presId="urn:microsoft.com/office/officeart/2005/8/layout/hierarchy1"/>
    <dgm:cxn modelId="{B4A76DB3-4572-384B-91E0-F01A380128DF}" type="presParOf" srcId="{ADFD6EAB-5821-CA46-96D0-F3BF9A4AAB8B}" destId="{9D7C102F-5A68-6143-9E62-81113F5D0B98}" srcOrd="1" destOrd="0" presId="urn:microsoft.com/office/officeart/2005/8/layout/hierarchy1"/>
    <dgm:cxn modelId="{02AC2D26-F51F-8F4C-9CA2-620515957FC1}" type="presParOf" srcId="{9201C879-4586-CF43-93F1-69051F339187}" destId="{40905D6F-7974-994B-977F-F59079C26FE3}" srcOrd="1" destOrd="0" presId="urn:microsoft.com/office/officeart/2005/8/layout/hierarchy1"/>
    <dgm:cxn modelId="{1D8BE994-8684-A949-85D2-3825EEEA58E6}" type="presParOf" srcId="{574B6C29-BB5E-3745-9A39-7DC4F3DF8C00}" destId="{42A8C0A4-0165-6E4B-B905-0222414E9218}" srcOrd="4" destOrd="0" presId="urn:microsoft.com/office/officeart/2005/8/layout/hierarchy1"/>
    <dgm:cxn modelId="{039CA330-272E-604E-8009-DD2FB46EE9A4}" type="presParOf" srcId="{574B6C29-BB5E-3745-9A39-7DC4F3DF8C00}" destId="{6130F3E9-C0D1-5942-A0C7-8D16E0CC5920}" srcOrd="5" destOrd="0" presId="urn:microsoft.com/office/officeart/2005/8/layout/hierarchy1"/>
    <dgm:cxn modelId="{AACCCA15-C215-3448-90A9-88BDF10B5F37}" type="presParOf" srcId="{6130F3E9-C0D1-5942-A0C7-8D16E0CC5920}" destId="{00F24415-A98F-2345-8D19-D26894FA9242}" srcOrd="0" destOrd="0" presId="urn:microsoft.com/office/officeart/2005/8/layout/hierarchy1"/>
    <dgm:cxn modelId="{11A28529-7078-D44D-A318-F77ED58432B7}" type="presParOf" srcId="{00F24415-A98F-2345-8D19-D26894FA9242}" destId="{43627986-212E-E54D-95D7-4FEF613FEC54}" srcOrd="0" destOrd="0" presId="urn:microsoft.com/office/officeart/2005/8/layout/hierarchy1"/>
    <dgm:cxn modelId="{DC9C073D-6205-624F-9201-21EA12E270EF}" type="presParOf" srcId="{00F24415-A98F-2345-8D19-D26894FA9242}" destId="{C29FAA9B-98E6-524B-99AE-0455CB105085}" srcOrd="1" destOrd="0" presId="urn:microsoft.com/office/officeart/2005/8/layout/hierarchy1"/>
    <dgm:cxn modelId="{1F07929F-FCA6-204E-A73A-8588D0F855B5}" type="presParOf" srcId="{6130F3E9-C0D1-5942-A0C7-8D16E0CC5920}" destId="{4D006214-6BD6-D94E-B62E-52207E54479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DB2006C0-FB79-0940-B28D-D37FC15C641A}" type="doc">
      <dgm:prSet loTypeId="urn:microsoft.com/office/officeart/2005/8/layout/hierarchy6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76C4D18F-514F-5A4E-B9E5-AF0A120B8156}">
      <dgm:prSet phldrT="[文本]"/>
      <dgm:spPr/>
      <dgm:t>
        <a:bodyPr/>
        <a:lstStyle/>
        <a:p>
          <a:r>
            <a:rPr lang="zh-CN" altLang="en-US" dirty="0"/>
            <a:t>层次结构</a:t>
          </a:r>
        </a:p>
      </dgm:t>
    </dgm:pt>
    <dgm:pt modelId="{87C34A6A-9AC3-8245-A138-252F005C09B8}" type="parTrans" cxnId="{D6855E72-243E-0C42-85CD-00F54ABE3759}">
      <dgm:prSet/>
      <dgm:spPr/>
      <dgm:t>
        <a:bodyPr/>
        <a:lstStyle/>
        <a:p>
          <a:endParaRPr lang="zh-CN" altLang="en-US"/>
        </a:p>
      </dgm:t>
    </dgm:pt>
    <dgm:pt modelId="{2BDD52E5-55C8-A448-BF2F-A8D7A008C92C}" type="sibTrans" cxnId="{D6855E72-243E-0C42-85CD-00F54ABE3759}">
      <dgm:prSet/>
      <dgm:spPr/>
      <dgm:t>
        <a:bodyPr/>
        <a:lstStyle/>
        <a:p>
          <a:endParaRPr lang="zh-CN" altLang="en-US"/>
        </a:p>
      </dgm:t>
    </dgm:pt>
    <dgm:pt modelId="{72BF5DF8-075E-2F43-B5A9-E5A947D7DF2A}">
      <dgm:prSet phldrT="[文本]"/>
      <dgm:spPr/>
      <dgm:t>
        <a:bodyPr/>
        <a:lstStyle/>
        <a:p>
          <a:r>
            <a:rPr lang="zh-CN" altLang="en-US" dirty="0"/>
            <a:t>标记层次结构</a:t>
          </a:r>
        </a:p>
      </dgm:t>
    </dgm:pt>
    <dgm:pt modelId="{45C01E4E-8834-464C-AE97-D41E0ED38165}" type="parTrans" cxnId="{0E7D5CE3-C6FC-9447-B57D-1BFCE1B099C0}">
      <dgm:prSet/>
      <dgm:spPr/>
      <dgm:t>
        <a:bodyPr/>
        <a:lstStyle/>
        <a:p>
          <a:endParaRPr lang="zh-CN" altLang="en-US"/>
        </a:p>
      </dgm:t>
    </dgm:pt>
    <dgm:pt modelId="{BC03C403-9114-0041-9CF0-FA37434F0A8A}" type="sibTrans" cxnId="{0E7D5CE3-C6FC-9447-B57D-1BFCE1B099C0}">
      <dgm:prSet/>
      <dgm:spPr/>
      <dgm:t>
        <a:bodyPr/>
        <a:lstStyle/>
        <a:p>
          <a:endParaRPr lang="zh-CN" altLang="en-US"/>
        </a:p>
      </dgm:t>
    </dgm:pt>
    <dgm:pt modelId="{EF37CAEE-E0EF-FD49-B5CD-7F5F3DF11AD0}">
      <dgm:prSet phldrT="[文本]" phldr="1"/>
      <dgm:spPr/>
      <dgm:t>
        <a:bodyPr/>
        <a:lstStyle/>
        <a:p>
          <a:endParaRPr lang="zh-CN" altLang="en-US"/>
        </a:p>
      </dgm:t>
    </dgm:pt>
    <dgm:pt modelId="{D39F03C5-0447-044B-801E-6D5C0026DF39}" type="parTrans" cxnId="{17C8F18C-48FF-9440-90C6-642DB59BC210}">
      <dgm:prSet/>
      <dgm:spPr/>
      <dgm:t>
        <a:bodyPr/>
        <a:lstStyle/>
        <a:p>
          <a:endParaRPr lang="zh-CN" altLang="en-US"/>
        </a:p>
      </dgm:t>
    </dgm:pt>
    <dgm:pt modelId="{0C86FF17-5867-F643-96B0-3D172D7C03FF}" type="sibTrans" cxnId="{17C8F18C-48FF-9440-90C6-642DB59BC210}">
      <dgm:prSet/>
      <dgm:spPr/>
      <dgm:t>
        <a:bodyPr/>
        <a:lstStyle/>
        <a:p>
          <a:endParaRPr lang="zh-CN" altLang="en-US"/>
        </a:p>
      </dgm:t>
    </dgm:pt>
    <dgm:pt modelId="{24509525-4EF1-AA4E-A64C-F4C7D9DB321D}">
      <dgm:prSet phldrT="[文本]" phldr="1"/>
      <dgm:spPr/>
      <dgm:t>
        <a:bodyPr/>
        <a:lstStyle/>
        <a:p>
          <a:endParaRPr lang="zh-CN" altLang="en-US"/>
        </a:p>
      </dgm:t>
    </dgm:pt>
    <dgm:pt modelId="{F4EF2FAA-8D0F-2248-9B14-7B5D62F7CFDF}" type="parTrans" cxnId="{C1D2267F-FEE6-C64E-A655-0C5475B89FEA}">
      <dgm:prSet/>
      <dgm:spPr/>
      <dgm:t>
        <a:bodyPr/>
        <a:lstStyle/>
        <a:p>
          <a:endParaRPr lang="zh-CN" altLang="en-US"/>
        </a:p>
      </dgm:t>
    </dgm:pt>
    <dgm:pt modelId="{01E4C601-525C-004D-BCC4-D5D9D469EEF9}" type="sibTrans" cxnId="{C1D2267F-FEE6-C64E-A655-0C5475B89FEA}">
      <dgm:prSet/>
      <dgm:spPr/>
      <dgm:t>
        <a:bodyPr/>
        <a:lstStyle/>
        <a:p>
          <a:endParaRPr lang="zh-CN" altLang="en-US"/>
        </a:p>
      </dgm:t>
    </dgm:pt>
    <dgm:pt modelId="{E345BDA6-999A-304B-A95D-6184804FA15D}">
      <dgm:prSet phldrT="[文本]" phldr="1"/>
      <dgm:spPr/>
      <dgm:t>
        <a:bodyPr/>
        <a:lstStyle/>
        <a:p>
          <a:endParaRPr lang="zh-CN" altLang="en-US"/>
        </a:p>
      </dgm:t>
    </dgm:pt>
    <dgm:pt modelId="{813A3E30-D022-A848-8EAD-92337C45A36F}" type="parTrans" cxnId="{1E719FF8-A58C-BF42-9909-3DF6F741D90D}">
      <dgm:prSet/>
      <dgm:spPr/>
      <dgm:t>
        <a:bodyPr/>
        <a:lstStyle/>
        <a:p>
          <a:endParaRPr lang="zh-CN" altLang="en-US"/>
        </a:p>
      </dgm:t>
    </dgm:pt>
    <dgm:pt modelId="{2F07638E-7C5A-8140-832E-2E026DE0C26E}" type="sibTrans" cxnId="{1E719FF8-A58C-BF42-9909-3DF6F741D90D}">
      <dgm:prSet/>
      <dgm:spPr/>
      <dgm:t>
        <a:bodyPr/>
        <a:lstStyle/>
        <a:p>
          <a:endParaRPr lang="zh-CN" altLang="en-US"/>
        </a:p>
      </dgm:t>
    </dgm:pt>
    <dgm:pt modelId="{D6178A56-2F49-6C48-8F5E-B318C5459F4E}">
      <dgm:prSet phldrT="[文本]" phldr="1"/>
      <dgm:spPr/>
      <dgm:t>
        <a:bodyPr/>
        <a:lstStyle/>
        <a:p>
          <a:endParaRPr lang="zh-CN" altLang="en-US" dirty="0"/>
        </a:p>
      </dgm:t>
    </dgm:pt>
    <dgm:pt modelId="{568B0706-B29C-444B-8E76-4633FD22171F}" type="parTrans" cxnId="{881E8CC5-CE54-4046-84AA-198658796C06}">
      <dgm:prSet/>
      <dgm:spPr/>
      <dgm:t>
        <a:bodyPr/>
        <a:lstStyle/>
        <a:p>
          <a:endParaRPr lang="zh-CN" altLang="en-US"/>
        </a:p>
      </dgm:t>
    </dgm:pt>
    <dgm:pt modelId="{58ECEEB4-E754-2443-B3C4-6B9EDE1F19BC}" type="sibTrans" cxnId="{881E8CC5-CE54-4046-84AA-198658796C06}">
      <dgm:prSet/>
      <dgm:spPr/>
      <dgm:t>
        <a:bodyPr/>
        <a:lstStyle/>
        <a:p>
          <a:endParaRPr lang="zh-CN" altLang="en-US"/>
        </a:p>
      </dgm:t>
    </dgm:pt>
    <dgm:pt modelId="{A6F289C3-7BE5-6149-B902-A91410379C3D}">
      <dgm:prSet phldrT="[文本]"/>
      <dgm:spPr/>
      <dgm:t>
        <a:bodyPr/>
        <a:lstStyle/>
        <a:p>
          <a:r>
            <a:rPr lang="zh-CN" altLang="en-US" dirty="0"/>
            <a:t>树结构</a:t>
          </a:r>
        </a:p>
      </dgm:t>
    </dgm:pt>
    <dgm:pt modelId="{D4093F7E-8201-9342-A6FD-847D858EC246}" type="parTrans" cxnId="{EA7B45BD-9FA1-9B43-976B-23560892DD2C}">
      <dgm:prSet/>
      <dgm:spPr/>
      <dgm:t>
        <a:bodyPr/>
        <a:lstStyle/>
        <a:p>
          <a:endParaRPr lang="zh-CN" altLang="en-US"/>
        </a:p>
      </dgm:t>
    </dgm:pt>
    <dgm:pt modelId="{465C5B6B-475C-874D-BBE3-7C8044DBDCAE}" type="sibTrans" cxnId="{EA7B45BD-9FA1-9B43-976B-23560892DD2C}">
      <dgm:prSet/>
      <dgm:spPr/>
      <dgm:t>
        <a:bodyPr/>
        <a:lstStyle/>
        <a:p>
          <a:endParaRPr lang="zh-CN" altLang="en-US"/>
        </a:p>
      </dgm:t>
    </dgm:pt>
    <dgm:pt modelId="{02827EC2-A4B0-3E47-96FA-E28CB67B0FF0}">
      <dgm:prSet phldrT="[文本]"/>
      <dgm:spPr/>
      <dgm:t>
        <a:bodyPr/>
        <a:lstStyle/>
        <a:p>
          <a:r>
            <a:rPr lang="zh-CN" altLang="en-US" dirty="0"/>
            <a:t>加上</a:t>
          </a:r>
        </a:p>
      </dgm:t>
    </dgm:pt>
    <dgm:pt modelId="{8A4B1EC9-40AE-3245-9777-55B55C820197}" type="parTrans" cxnId="{E4AC9A31-7C91-B94F-8A32-4E8F093A2264}">
      <dgm:prSet/>
      <dgm:spPr/>
      <dgm:t>
        <a:bodyPr/>
        <a:lstStyle/>
        <a:p>
          <a:endParaRPr lang="zh-CN" altLang="en-US"/>
        </a:p>
      </dgm:t>
    </dgm:pt>
    <dgm:pt modelId="{6F3AA644-6E4D-8041-865B-286E58603BF6}" type="sibTrans" cxnId="{E4AC9A31-7C91-B94F-8A32-4E8F093A2264}">
      <dgm:prSet/>
      <dgm:spPr/>
      <dgm:t>
        <a:bodyPr/>
        <a:lstStyle/>
        <a:p>
          <a:endParaRPr lang="zh-CN" altLang="en-US"/>
        </a:p>
      </dgm:t>
    </dgm:pt>
    <dgm:pt modelId="{B743BCC5-4D9E-9D48-BB36-D8C101362894}">
      <dgm:prSet phldrT="[文本]"/>
      <dgm:spPr/>
      <dgm:t>
        <a:bodyPr/>
        <a:lstStyle/>
        <a:p>
          <a:r>
            <a:rPr lang="zh-CN" altLang="en-US" dirty="0"/>
            <a:t>层次</a:t>
          </a:r>
        </a:p>
      </dgm:t>
    </dgm:pt>
    <dgm:pt modelId="{6C27087B-A85F-0648-ADF8-018BDB7078E6}" type="parTrans" cxnId="{BD2BEF14-EE75-BB40-AEE2-B03BCE4697DF}">
      <dgm:prSet/>
      <dgm:spPr/>
      <dgm:t>
        <a:bodyPr/>
        <a:lstStyle/>
        <a:p>
          <a:endParaRPr lang="zh-CN" altLang="en-US"/>
        </a:p>
      </dgm:t>
    </dgm:pt>
    <dgm:pt modelId="{5524B3D5-016F-1148-8185-B094007BA08F}" type="sibTrans" cxnId="{BD2BEF14-EE75-BB40-AEE2-B03BCE4697DF}">
      <dgm:prSet/>
      <dgm:spPr/>
      <dgm:t>
        <a:bodyPr/>
        <a:lstStyle/>
        <a:p>
          <a:endParaRPr lang="zh-CN" altLang="en-US"/>
        </a:p>
      </dgm:t>
    </dgm:pt>
    <dgm:pt modelId="{895C1DAC-ACB7-1E49-A5EE-2504DD66A43E}">
      <dgm:prSet phldrT="[文本]"/>
      <dgm:spPr/>
      <dgm:t>
        <a:bodyPr/>
        <a:lstStyle/>
        <a:p>
          <a:r>
            <a:rPr lang="zh-CN" altLang="en-US" dirty="0"/>
            <a:t>就是它</a:t>
          </a:r>
        </a:p>
      </dgm:t>
    </dgm:pt>
    <dgm:pt modelId="{97AF1F5E-7135-6448-8643-B759BCE3729A}" type="parTrans" cxnId="{BCD04E81-2E46-EB4C-B9FA-A09A18F2730E}">
      <dgm:prSet/>
      <dgm:spPr/>
      <dgm:t>
        <a:bodyPr/>
        <a:lstStyle/>
        <a:p>
          <a:endParaRPr lang="zh-CN" altLang="en-US"/>
        </a:p>
      </dgm:t>
    </dgm:pt>
    <dgm:pt modelId="{8FF2FDEB-1F05-E948-8B08-9B09C93AB0E9}" type="sibTrans" cxnId="{BCD04E81-2E46-EB4C-B9FA-A09A18F2730E}">
      <dgm:prSet/>
      <dgm:spPr/>
      <dgm:t>
        <a:bodyPr/>
        <a:lstStyle/>
        <a:p>
          <a:endParaRPr lang="zh-CN" altLang="en-US"/>
        </a:p>
      </dgm:t>
    </dgm:pt>
    <dgm:pt modelId="{0FD7D399-0886-8D44-A35B-D896A65E1742}" type="pres">
      <dgm:prSet presAssocID="{DB2006C0-FB79-0940-B28D-D37FC15C641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315EB1B6-A350-4244-9262-F10852BC6CB4}" type="pres">
      <dgm:prSet presAssocID="{DB2006C0-FB79-0940-B28D-D37FC15C641A}" presName="hierFlow" presStyleCnt="0"/>
      <dgm:spPr/>
    </dgm:pt>
    <dgm:pt modelId="{9FB7427F-4B71-BF41-948A-BBEAA1E1499A}" type="pres">
      <dgm:prSet presAssocID="{DB2006C0-FB79-0940-B28D-D37FC15C641A}" presName="firstBuf" presStyleCnt="0"/>
      <dgm:spPr/>
    </dgm:pt>
    <dgm:pt modelId="{194371CD-F472-1046-8DF1-532F0A9247C7}" type="pres">
      <dgm:prSet presAssocID="{DB2006C0-FB79-0940-B28D-D37FC15C641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9F21AF07-ED88-7E47-B65C-9E5B721A9FE9}" type="pres">
      <dgm:prSet presAssocID="{76C4D18F-514F-5A4E-B9E5-AF0A120B8156}" presName="Name14" presStyleCnt="0"/>
      <dgm:spPr/>
    </dgm:pt>
    <dgm:pt modelId="{6D7939C1-7932-014D-94D4-723C48981A06}" type="pres">
      <dgm:prSet presAssocID="{76C4D18F-514F-5A4E-B9E5-AF0A120B8156}" presName="level1Shape" presStyleLbl="node0" presStyleIdx="0" presStyleCnt="1">
        <dgm:presLayoutVars>
          <dgm:chPref val="3"/>
        </dgm:presLayoutVars>
      </dgm:prSet>
      <dgm:spPr/>
    </dgm:pt>
    <dgm:pt modelId="{7A2824C3-1C45-2C4E-9438-A1CAE4E274E3}" type="pres">
      <dgm:prSet presAssocID="{76C4D18F-514F-5A4E-B9E5-AF0A120B8156}" presName="hierChild2" presStyleCnt="0"/>
      <dgm:spPr/>
    </dgm:pt>
    <dgm:pt modelId="{46F8CCA2-BC38-004A-B23B-72C8F46C125F}" type="pres">
      <dgm:prSet presAssocID="{45C01E4E-8834-464C-AE97-D41E0ED38165}" presName="Name19" presStyleLbl="parChTrans1D2" presStyleIdx="0" presStyleCnt="2"/>
      <dgm:spPr/>
    </dgm:pt>
    <dgm:pt modelId="{F70B16EE-F933-F647-99A0-18CD73765E90}" type="pres">
      <dgm:prSet presAssocID="{72BF5DF8-075E-2F43-B5A9-E5A947D7DF2A}" presName="Name21" presStyleCnt="0"/>
      <dgm:spPr/>
    </dgm:pt>
    <dgm:pt modelId="{217452AB-190B-CF42-B085-F826FE12E5B0}" type="pres">
      <dgm:prSet presAssocID="{72BF5DF8-075E-2F43-B5A9-E5A947D7DF2A}" presName="level2Shape" presStyleLbl="node2" presStyleIdx="0" presStyleCnt="2"/>
      <dgm:spPr/>
    </dgm:pt>
    <dgm:pt modelId="{27555C64-FE74-0345-888A-65B0327AEF66}" type="pres">
      <dgm:prSet presAssocID="{72BF5DF8-075E-2F43-B5A9-E5A947D7DF2A}" presName="hierChild3" presStyleCnt="0"/>
      <dgm:spPr/>
    </dgm:pt>
    <dgm:pt modelId="{BE87CE23-D80A-2447-9A82-2EFA080EED7D}" type="pres">
      <dgm:prSet presAssocID="{D39F03C5-0447-044B-801E-6D5C0026DF39}" presName="Name19" presStyleLbl="parChTrans1D3" presStyleIdx="0" presStyleCnt="3"/>
      <dgm:spPr/>
    </dgm:pt>
    <dgm:pt modelId="{0A5524B8-EC9B-5A48-B994-8BB4EB518FC2}" type="pres">
      <dgm:prSet presAssocID="{EF37CAEE-E0EF-FD49-B5CD-7F5F3DF11AD0}" presName="Name21" presStyleCnt="0"/>
      <dgm:spPr/>
    </dgm:pt>
    <dgm:pt modelId="{B12A6450-2754-5F46-8B07-61AC4575F3E6}" type="pres">
      <dgm:prSet presAssocID="{EF37CAEE-E0EF-FD49-B5CD-7F5F3DF11AD0}" presName="level2Shape" presStyleLbl="node3" presStyleIdx="0" presStyleCnt="3"/>
      <dgm:spPr/>
    </dgm:pt>
    <dgm:pt modelId="{A45D9E15-D301-D047-BE99-4F6BCBFEF736}" type="pres">
      <dgm:prSet presAssocID="{EF37CAEE-E0EF-FD49-B5CD-7F5F3DF11AD0}" presName="hierChild3" presStyleCnt="0"/>
      <dgm:spPr/>
    </dgm:pt>
    <dgm:pt modelId="{A60598D9-45CC-EA44-86AA-7931F81E2510}" type="pres">
      <dgm:prSet presAssocID="{F4EF2FAA-8D0F-2248-9B14-7B5D62F7CFDF}" presName="Name19" presStyleLbl="parChTrans1D3" presStyleIdx="1" presStyleCnt="3"/>
      <dgm:spPr/>
    </dgm:pt>
    <dgm:pt modelId="{00F4CC63-3229-B444-BE11-2EFB3E8133F3}" type="pres">
      <dgm:prSet presAssocID="{24509525-4EF1-AA4E-A64C-F4C7D9DB321D}" presName="Name21" presStyleCnt="0"/>
      <dgm:spPr/>
    </dgm:pt>
    <dgm:pt modelId="{42A7EF93-1B48-6745-A600-098CA7BAABC2}" type="pres">
      <dgm:prSet presAssocID="{24509525-4EF1-AA4E-A64C-F4C7D9DB321D}" presName="level2Shape" presStyleLbl="node3" presStyleIdx="1" presStyleCnt="3"/>
      <dgm:spPr/>
    </dgm:pt>
    <dgm:pt modelId="{22CB179D-6253-0E49-9FC0-17A2609EF249}" type="pres">
      <dgm:prSet presAssocID="{24509525-4EF1-AA4E-A64C-F4C7D9DB321D}" presName="hierChild3" presStyleCnt="0"/>
      <dgm:spPr/>
    </dgm:pt>
    <dgm:pt modelId="{4CFFF4CD-9D6D-7B44-8626-A1EDF882D2C8}" type="pres">
      <dgm:prSet presAssocID="{813A3E30-D022-A848-8EAD-92337C45A36F}" presName="Name19" presStyleLbl="parChTrans1D2" presStyleIdx="1" presStyleCnt="2"/>
      <dgm:spPr/>
    </dgm:pt>
    <dgm:pt modelId="{23D9D32D-A3A6-F549-B80E-FE138EF2B36F}" type="pres">
      <dgm:prSet presAssocID="{E345BDA6-999A-304B-A95D-6184804FA15D}" presName="Name21" presStyleCnt="0"/>
      <dgm:spPr/>
    </dgm:pt>
    <dgm:pt modelId="{DC566680-A5FF-CF47-998B-D8835CA8EC75}" type="pres">
      <dgm:prSet presAssocID="{E345BDA6-999A-304B-A95D-6184804FA15D}" presName="level2Shape" presStyleLbl="node2" presStyleIdx="1" presStyleCnt="2"/>
      <dgm:spPr/>
    </dgm:pt>
    <dgm:pt modelId="{C88E8C08-6B44-8F42-A7FC-E7D8559BC950}" type="pres">
      <dgm:prSet presAssocID="{E345BDA6-999A-304B-A95D-6184804FA15D}" presName="hierChild3" presStyleCnt="0"/>
      <dgm:spPr/>
    </dgm:pt>
    <dgm:pt modelId="{2D769AD2-F886-364B-8293-503C73B5F60B}" type="pres">
      <dgm:prSet presAssocID="{568B0706-B29C-444B-8E76-4633FD22171F}" presName="Name19" presStyleLbl="parChTrans1D3" presStyleIdx="2" presStyleCnt="3"/>
      <dgm:spPr/>
    </dgm:pt>
    <dgm:pt modelId="{D23F43CE-1B79-AD4A-ACD1-A40E1E76B17F}" type="pres">
      <dgm:prSet presAssocID="{D6178A56-2F49-6C48-8F5E-B318C5459F4E}" presName="Name21" presStyleCnt="0"/>
      <dgm:spPr/>
    </dgm:pt>
    <dgm:pt modelId="{D5786F13-9621-444F-9B53-500A948A565A}" type="pres">
      <dgm:prSet presAssocID="{D6178A56-2F49-6C48-8F5E-B318C5459F4E}" presName="level2Shape" presStyleLbl="node3" presStyleIdx="2" presStyleCnt="3"/>
      <dgm:spPr/>
    </dgm:pt>
    <dgm:pt modelId="{77775106-1514-3946-BAEE-14D1B15DADFF}" type="pres">
      <dgm:prSet presAssocID="{D6178A56-2F49-6C48-8F5E-B318C5459F4E}" presName="hierChild3" presStyleCnt="0"/>
      <dgm:spPr/>
    </dgm:pt>
    <dgm:pt modelId="{92A34DB3-D6C9-F241-A6DD-BC95780D3BCC}" type="pres">
      <dgm:prSet presAssocID="{DB2006C0-FB79-0940-B28D-D37FC15C641A}" presName="bgShapesFlow" presStyleCnt="0"/>
      <dgm:spPr/>
    </dgm:pt>
    <dgm:pt modelId="{7EBFD01F-7883-B846-A036-3E35D937C6C8}" type="pres">
      <dgm:prSet presAssocID="{A6F289C3-7BE5-6149-B902-A91410379C3D}" presName="rectComp" presStyleCnt="0"/>
      <dgm:spPr/>
    </dgm:pt>
    <dgm:pt modelId="{89245C2F-4358-2F4E-9916-5C49938BA608}" type="pres">
      <dgm:prSet presAssocID="{A6F289C3-7BE5-6149-B902-A91410379C3D}" presName="bgRect" presStyleLbl="bgShp" presStyleIdx="0" presStyleCnt="4"/>
      <dgm:spPr/>
    </dgm:pt>
    <dgm:pt modelId="{B2DFBD71-AD23-AA45-A692-19C871378F9D}" type="pres">
      <dgm:prSet presAssocID="{A6F289C3-7BE5-6149-B902-A91410379C3D}" presName="bgRectTx" presStyleLbl="bgShp" presStyleIdx="0" presStyleCnt="4">
        <dgm:presLayoutVars>
          <dgm:bulletEnabled val="1"/>
        </dgm:presLayoutVars>
      </dgm:prSet>
      <dgm:spPr/>
    </dgm:pt>
    <dgm:pt modelId="{0D666506-18D5-FE4B-8B82-E07D135EB267}" type="pres">
      <dgm:prSet presAssocID="{A6F289C3-7BE5-6149-B902-A91410379C3D}" presName="spComp" presStyleCnt="0"/>
      <dgm:spPr/>
    </dgm:pt>
    <dgm:pt modelId="{09A9AC31-7D61-4147-9B46-7C7DA7C94B25}" type="pres">
      <dgm:prSet presAssocID="{A6F289C3-7BE5-6149-B902-A91410379C3D}" presName="vSp" presStyleCnt="0"/>
      <dgm:spPr/>
    </dgm:pt>
    <dgm:pt modelId="{749C5889-0E77-5847-8C44-EC2EE7C6A3D3}" type="pres">
      <dgm:prSet presAssocID="{02827EC2-A4B0-3E47-96FA-E28CB67B0FF0}" presName="rectComp" presStyleCnt="0"/>
      <dgm:spPr/>
    </dgm:pt>
    <dgm:pt modelId="{F4605D27-FB1A-BA49-953E-408698D7CD0B}" type="pres">
      <dgm:prSet presAssocID="{02827EC2-A4B0-3E47-96FA-E28CB67B0FF0}" presName="bgRect" presStyleLbl="bgShp" presStyleIdx="1" presStyleCnt="4"/>
      <dgm:spPr/>
    </dgm:pt>
    <dgm:pt modelId="{9663B6EA-D4C6-CF46-A67F-133EDA99C970}" type="pres">
      <dgm:prSet presAssocID="{02827EC2-A4B0-3E47-96FA-E28CB67B0FF0}" presName="bgRectTx" presStyleLbl="bgShp" presStyleIdx="1" presStyleCnt="4">
        <dgm:presLayoutVars>
          <dgm:bulletEnabled val="1"/>
        </dgm:presLayoutVars>
      </dgm:prSet>
      <dgm:spPr/>
    </dgm:pt>
    <dgm:pt modelId="{4FD54B57-D08F-B14A-9287-1299F7A24195}" type="pres">
      <dgm:prSet presAssocID="{02827EC2-A4B0-3E47-96FA-E28CB67B0FF0}" presName="spComp" presStyleCnt="0"/>
      <dgm:spPr/>
    </dgm:pt>
    <dgm:pt modelId="{F3F2714D-A26E-8844-974D-685927B2B387}" type="pres">
      <dgm:prSet presAssocID="{02827EC2-A4B0-3E47-96FA-E28CB67B0FF0}" presName="vSp" presStyleCnt="0"/>
      <dgm:spPr/>
    </dgm:pt>
    <dgm:pt modelId="{47F0814D-EF51-6444-8AAE-4A9B6812F507}" type="pres">
      <dgm:prSet presAssocID="{B743BCC5-4D9E-9D48-BB36-D8C101362894}" presName="rectComp" presStyleCnt="0"/>
      <dgm:spPr/>
    </dgm:pt>
    <dgm:pt modelId="{7CD62A38-6961-8B4A-9FC3-D645E47E193D}" type="pres">
      <dgm:prSet presAssocID="{B743BCC5-4D9E-9D48-BB36-D8C101362894}" presName="bgRect" presStyleLbl="bgShp" presStyleIdx="2" presStyleCnt="4"/>
      <dgm:spPr/>
    </dgm:pt>
    <dgm:pt modelId="{6AB0370F-D910-9B48-9525-900E81EF89DD}" type="pres">
      <dgm:prSet presAssocID="{B743BCC5-4D9E-9D48-BB36-D8C101362894}" presName="bgRectTx" presStyleLbl="bgShp" presStyleIdx="2" presStyleCnt="4">
        <dgm:presLayoutVars>
          <dgm:bulletEnabled val="1"/>
        </dgm:presLayoutVars>
      </dgm:prSet>
      <dgm:spPr/>
    </dgm:pt>
    <dgm:pt modelId="{2C1FAC44-E277-9147-8ECE-21E18132A73A}" type="pres">
      <dgm:prSet presAssocID="{B743BCC5-4D9E-9D48-BB36-D8C101362894}" presName="spComp" presStyleCnt="0"/>
      <dgm:spPr/>
    </dgm:pt>
    <dgm:pt modelId="{EB0A4DA6-577D-774D-A997-9CF184F2C54E}" type="pres">
      <dgm:prSet presAssocID="{B743BCC5-4D9E-9D48-BB36-D8C101362894}" presName="vSp" presStyleCnt="0"/>
      <dgm:spPr/>
    </dgm:pt>
    <dgm:pt modelId="{51D52D4C-B2B2-B546-92B4-78CD51BCEDB1}" type="pres">
      <dgm:prSet presAssocID="{895C1DAC-ACB7-1E49-A5EE-2504DD66A43E}" presName="rectComp" presStyleCnt="0"/>
      <dgm:spPr/>
    </dgm:pt>
    <dgm:pt modelId="{2FBA5103-3682-AF4E-8D3C-6BB101FC8DE4}" type="pres">
      <dgm:prSet presAssocID="{895C1DAC-ACB7-1E49-A5EE-2504DD66A43E}" presName="bgRect" presStyleLbl="bgShp" presStyleIdx="3" presStyleCnt="4"/>
      <dgm:spPr/>
    </dgm:pt>
    <dgm:pt modelId="{43DDD1A8-7C5E-FB43-BC6B-E2A47BFC2036}" type="pres">
      <dgm:prSet presAssocID="{895C1DAC-ACB7-1E49-A5EE-2504DD66A43E}" presName="bgRectTx" presStyleLbl="bgShp" presStyleIdx="3" presStyleCnt="4">
        <dgm:presLayoutVars>
          <dgm:bulletEnabled val="1"/>
        </dgm:presLayoutVars>
      </dgm:prSet>
      <dgm:spPr/>
    </dgm:pt>
  </dgm:ptLst>
  <dgm:cxnLst>
    <dgm:cxn modelId="{7943F609-65BF-7D41-8BC1-BB3FA5DFEA52}" type="presOf" srcId="{EF37CAEE-E0EF-FD49-B5CD-7F5F3DF11AD0}" destId="{B12A6450-2754-5F46-8B07-61AC4575F3E6}" srcOrd="0" destOrd="0" presId="urn:microsoft.com/office/officeart/2005/8/layout/hierarchy6"/>
    <dgm:cxn modelId="{6FC4FC0C-8421-0C4A-BC80-C35F277BD326}" type="presOf" srcId="{B743BCC5-4D9E-9D48-BB36-D8C101362894}" destId="{6AB0370F-D910-9B48-9525-900E81EF89DD}" srcOrd="1" destOrd="0" presId="urn:microsoft.com/office/officeart/2005/8/layout/hierarchy6"/>
    <dgm:cxn modelId="{BD2BEF14-EE75-BB40-AEE2-B03BCE4697DF}" srcId="{DB2006C0-FB79-0940-B28D-D37FC15C641A}" destId="{B743BCC5-4D9E-9D48-BB36-D8C101362894}" srcOrd="3" destOrd="0" parTransId="{6C27087B-A85F-0648-ADF8-018BDB7078E6}" sibTransId="{5524B3D5-016F-1148-8185-B094007BA08F}"/>
    <dgm:cxn modelId="{1913F41A-9B97-BD4D-BE75-404B86BA16D9}" type="presOf" srcId="{895C1DAC-ACB7-1E49-A5EE-2504DD66A43E}" destId="{2FBA5103-3682-AF4E-8D3C-6BB101FC8DE4}" srcOrd="0" destOrd="0" presId="urn:microsoft.com/office/officeart/2005/8/layout/hierarchy6"/>
    <dgm:cxn modelId="{E4AC9A31-7C91-B94F-8A32-4E8F093A2264}" srcId="{DB2006C0-FB79-0940-B28D-D37FC15C641A}" destId="{02827EC2-A4B0-3E47-96FA-E28CB67B0FF0}" srcOrd="2" destOrd="0" parTransId="{8A4B1EC9-40AE-3245-9777-55B55C820197}" sibTransId="{6F3AA644-6E4D-8041-865B-286E58603BF6}"/>
    <dgm:cxn modelId="{D8D3BD3D-BAE7-6A43-97F1-0B2ABD986823}" type="presOf" srcId="{02827EC2-A4B0-3E47-96FA-E28CB67B0FF0}" destId="{F4605D27-FB1A-BA49-953E-408698D7CD0B}" srcOrd="0" destOrd="0" presId="urn:microsoft.com/office/officeart/2005/8/layout/hierarchy6"/>
    <dgm:cxn modelId="{0BD68342-B321-7C45-B016-61F4411D9549}" type="presOf" srcId="{45C01E4E-8834-464C-AE97-D41E0ED38165}" destId="{46F8CCA2-BC38-004A-B23B-72C8F46C125F}" srcOrd="0" destOrd="0" presId="urn:microsoft.com/office/officeart/2005/8/layout/hierarchy6"/>
    <dgm:cxn modelId="{E1C08D5B-5BD4-DE49-A219-2D56C0EF0979}" type="presOf" srcId="{76C4D18F-514F-5A4E-B9E5-AF0A120B8156}" destId="{6D7939C1-7932-014D-94D4-723C48981A06}" srcOrd="0" destOrd="0" presId="urn:microsoft.com/office/officeart/2005/8/layout/hierarchy6"/>
    <dgm:cxn modelId="{30ED3063-85AE-F840-B971-D629098368EE}" type="presOf" srcId="{24509525-4EF1-AA4E-A64C-F4C7D9DB321D}" destId="{42A7EF93-1B48-6745-A600-098CA7BAABC2}" srcOrd="0" destOrd="0" presId="urn:microsoft.com/office/officeart/2005/8/layout/hierarchy6"/>
    <dgm:cxn modelId="{E1F4D569-0DBF-B84B-B13D-A36B3A7282AD}" type="presOf" srcId="{72BF5DF8-075E-2F43-B5A9-E5A947D7DF2A}" destId="{217452AB-190B-CF42-B085-F826FE12E5B0}" srcOrd="0" destOrd="0" presId="urn:microsoft.com/office/officeart/2005/8/layout/hierarchy6"/>
    <dgm:cxn modelId="{D6855E72-243E-0C42-85CD-00F54ABE3759}" srcId="{DB2006C0-FB79-0940-B28D-D37FC15C641A}" destId="{76C4D18F-514F-5A4E-B9E5-AF0A120B8156}" srcOrd="0" destOrd="0" parTransId="{87C34A6A-9AC3-8245-A138-252F005C09B8}" sibTransId="{2BDD52E5-55C8-A448-BF2F-A8D7A008C92C}"/>
    <dgm:cxn modelId="{C1D2267F-FEE6-C64E-A655-0C5475B89FEA}" srcId="{72BF5DF8-075E-2F43-B5A9-E5A947D7DF2A}" destId="{24509525-4EF1-AA4E-A64C-F4C7D9DB321D}" srcOrd="1" destOrd="0" parTransId="{F4EF2FAA-8D0F-2248-9B14-7B5D62F7CFDF}" sibTransId="{01E4C601-525C-004D-BCC4-D5D9D469EEF9}"/>
    <dgm:cxn modelId="{BCD04E81-2E46-EB4C-B9FA-A09A18F2730E}" srcId="{DB2006C0-FB79-0940-B28D-D37FC15C641A}" destId="{895C1DAC-ACB7-1E49-A5EE-2504DD66A43E}" srcOrd="4" destOrd="0" parTransId="{97AF1F5E-7135-6448-8643-B759BCE3729A}" sibTransId="{8FF2FDEB-1F05-E948-8B08-9B09C93AB0E9}"/>
    <dgm:cxn modelId="{1FEE8186-C5E0-184D-8721-90B50C413831}" type="presOf" srcId="{568B0706-B29C-444B-8E76-4633FD22171F}" destId="{2D769AD2-F886-364B-8293-503C73B5F60B}" srcOrd="0" destOrd="0" presId="urn:microsoft.com/office/officeart/2005/8/layout/hierarchy6"/>
    <dgm:cxn modelId="{B51D0988-C0F8-704B-A8B5-B3540BA05CAD}" type="presOf" srcId="{F4EF2FAA-8D0F-2248-9B14-7B5D62F7CFDF}" destId="{A60598D9-45CC-EA44-86AA-7931F81E2510}" srcOrd="0" destOrd="0" presId="urn:microsoft.com/office/officeart/2005/8/layout/hierarchy6"/>
    <dgm:cxn modelId="{17C8F18C-48FF-9440-90C6-642DB59BC210}" srcId="{72BF5DF8-075E-2F43-B5A9-E5A947D7DF2A}" destId="{EF37CAEE-E0EF-FD49-B5CD-7F5F3DF11AD0}" srcOrd="0" destOrd="0" parTransId="{D39F03C5-0447-044B-801E-6D5C0026DF39}" sibTransId="{0C86FF17-5867-F643-96B0-3D172D7C03FF}"/>
    <dgm:cxn modelId="{66FC5690-0C1F-0247-82FD-B721605550E6}" type="presOf" srcId="{813A3E30-D022-A848-8EAD-92337C45A36F}" destId="{4CFFF4CD-9D6D-7B44-8626-A1EDF882D2C8}" srcOrd="0" destOrd="0" presId="urn:microsoft.com/office/officeart/2005/8/layout/hierarchy6"/>
    <dgm:cxn modelId="{55DDB595-47A8-964B-A657-D54725735FD3}" type="presOf" srcId="{02827EC2-A4B0-3E47-96FA-E28CB67B0FF0}" destId="{9663B6EA-D4C6-CF46-A67F-133EDA99C970}" srcOrd="1" destOrd="0" presId="urn:microsoft.com/office/officeart/2005/8/layout/hierarchy6"/>
    <dgm:cxn modelId="{1AB9A79E-EA0B-1F43-A826-2910B57E938B}" type="presOf" srcId="{A6F289C3-7BE5-6149-B902-A91410379C3D}" destId="{89245C2F-4358-2F4E-9916-5C49938BA608}" srcOrd="0" destOrd="0" presId="urn:microsoft.com/office/officeart/2005/8/layout/hierarchy6"/>
    <dgm:cxn modelId="{F1454FA3-244B-414E-9367-92475B34E3BC}" type="presOf" srcId="{E345BDA6-999A-304B-A95D-6184804FA15D}" destId="{DC566680-A5FF-CF47-998B-D8835CA8EC75}" srcOrd="0" destOrd="0" presId="urn:microsoft.com/office/officeart/2005/8/layout/hierarchy6"/>
    <dgm:cxn modelId="{DB5526A7-D889-6B44-93BA-FF1D312C106E}" type="presOf" srcId="{B743BCC5-4D9E-9D48-BB36-D8C101362894}" destId="{7CD62A38-6961-8B4A-9FC3-D645E47E193D}" srcOrd="0" destOrd="0" presId="urn:microsoft.com/office/officeart/2005/8/layout/hierarchy6"/>
    <dgm:cxn modelId="{D79F0CB7-B297-314A-AE01-D5D58C1A5EE6}" type="presOf" srcId="{D6178A56-2F49-6C48-8F5E-B318C5459F4E}" destId="{D5786F13-9621-444F-9B53-500A948A565A}" srcOrd="0" destOrd="0" presId="urn:microsoft.com/office/officeart/2005/8/layout/hierarchy6"/>
    <dgm:cxn modelId="{EA7B45BD-9FA1-9B43-976B-23560892DD2C}" srcId="{DB2006C0-FB79-0940-B28D-D37FC15C641A}" destId="{A6F289C3-7BE5-6149-B902-A91410379C3D}" srcOrd="1" destOrd="0" parTransId="{D4093F7E-8201-9342-A6FD-847D858EC246}" sibTransId="{465C5B6B-475C-874D-BBE3-7C8044DBDCAE}"/>
    <dgm:cxn modelId="{BAEFE0C4-4FA9-474A-B848-6AD4015A5F8B}" type="presOf" srcId="{895C1DAC-ACB7-1E49-A5EE-2504DD66A43E}" destId="{43DDD1A8-7C5E-FB43-BC6B-E2A47BFC2036}" srcOrd="1" destOrd="0" presId="urn:microsoft.com/office/officeart/2005/8/layout/hierarchy6"/>
    <dgm:cxn modelId="{881E8CC5-CE54-4046-84AA-198658796C06}" srcId="{E345BDA6-999A-304B-A95D-6184804FA15D}" destId="{D6178A56-2F49-6C48-8F5E-B318C5459F4E}" srcOrd="0" destOrd="0" parTransId="{568B0706-B29C-444B-8E76-4633FD22171F}" sibTransId="{58ECEEB4-E754-2443-B3C4-6B9EDE1F19BC}"/>
    <dgm:cxn modelId="{0E7D5CE3-C6FC-9447-B57D-1BFCE1B099C0}" srcId="{76C4D18F-514F-5A4E-B9E5-AF0A120B8156}" destId="{72BF5DF8-075E-2F43-B5A9-E5A947D7DF2A}" srcOrd="0" destOrd="0" parTransId="{45C01E4E-8834-464C-AE97-D41E0ED38165}" sibTransId="{BC03C403-9114-0041-9CF0-FA37434F0A8A}"/>
    <dgm:cxn modelId="{95D350F6-7D78-6346-998C-932010C26DCF}" type="presOf" srcId="{DB2006C0-FB79-0940-B28D-D37FC15C641A}" destId="{0FD7D399-0886-8D44-A35B-D896A65E1742}" srcOrd="0" destOrd="0" presId="urn:microsoft.com/office/officeart/2005/8/layout/hierarchy6"/>
    <dgm:cxn modelId="{1E719FF8-A58C-BF42-9909-3DF6F741D90D}" srcId="{76C4D18F-514F-5A4E-B9E5-AF0A120B8156}" destId="{E345BDA6-999A-304B-A95D-6184804FA15D}" srcOrd="1" destOrd="0" parTransId="{813A3E30-D022-A848-8EAD-92337C45A36F}" sibTransId="{2F07638E-7C5A-8140-832E-2E026DE0C26E}"/>
    <dgm:cxn modelId="{A943ADFE-C060-8248-B573-8028C6EFF407}" type="presOf" srcId="{D39F03C5-0447-044B-801E-6D5C0026DF39}" destId="{BE87CE23-D80A-2447-9A82-2EFA080EED7D}" srcOrd="0" destOrd="0" presId="urn:microsoft.com/office/officeart/2005/8/layout/hierarchy6"/>
    <dgm:cxn modelId="{671DFFFF-F9E4-8F46-9BF9-FC9044CBA97C}" type="presOf" srcId="{A6F289C3-7BE5-6149-B902-A91410379C3D}" destId="{B2DFBD71-AD23-AA45-A692-19C871378F9D}" srcOrd="1" destOrd="0" presId="urn:microsoft.com/office/officeart/2005/8/layout/hierarchy6"/>
    <dgm:cxn modelId="{AC76074A-7CB2-354C-8956-E7302E56A7A9}" type="presParOf" srcId="{0FD7D399-0886-8D44-A35B-D896A65E1742}" destId="{315EB1B6-A350-4244-9262-F10852BC6CB4}" srcOrd="0" destOrd="0" presId="urn:microsoft.com/office/officeart/2005/8/layout/hierarchy6"/>
    <dgm:cxn modelId="{3B73A012-4CC2-9441-B47E-F496F679213B}" type="presParOf" srcId="{315EB1B6-A350-4244-9262-F10852BC6CB4}" destId="{9FB7427F-4B71-BF41-948A-BBEAA1E1499A}" srcOrd="0" destOrd="0" presId="urn:microsoft.com/office/officeart/2005/8/layout/hierarchy6"/>
    <dgm:cxn modelId="{2C1FE6D5-F453-F044-9C35-7E8E52CE68FA}" type="presParOf" srcId="{315EB1B6-A350-4244-9262-F10852BC6CB4}" destId="{194371CD-F472-1046-8DF1-532F0A9247C7}" srcOrd="1" destOrd="0" presId="urn:microsoft.com/office/officeart/2005/8/layout/hierarchy6"/>
    <dgm:cxn modelId="{31BC9846-019D-2648-B34F-E7CF33CE7742}" type="presParOf" srcId="{194371CD-F472-1046-8DF1-532F0A9247C7}" destId="{9F21AF07-ED88-7E47-B65C-9E5B721A9FE9}" srcOrd="0" destOrd="0" presId="urn:microsoft.com/office/officeart/2005/8/layout/hierarchy6"/>
    <dgm:cxn modelId="{91C2E94B-B9DF-7842-AA55-DB4CE6158793}" type="presParOf" srcId="{9F21AF07-ED88-7E47-B65C-9E5B721A9FE9}" destId="{6D7939C1-7932-014D-94D4-723C48981A06}" srcOrd="0" destOrd="0" presId="urn:microsoft.com/office/officeart/2005/8/layout/hierarchy6"/>
    <dgm:cxn modelId="{BABEE2BF-904D-C248-8EC3-109939CE9B7E}" type="presParOf" srcId="{9F21AF07-ED88-7E47-B65C-9E5B721A9FE9}" destId="{7A2824C3-1C45-2C4E-9438-A1CAE4E274E3}" srcOrd="1" destOrd="0" presId="urn:microsoft.com/office/officeart/2005/8/layout/hierarchy6"/>
    <dgm:cxn modelId="{2AAE2749-BE12-074B-99D5-2BA8FAEDE81E}" type="presParOf" srcId="{7A2824C3-1C45-2C4E-9438-A1CAE4E274E3}" destId="{46F8CCA2-BC38-004A-B23B-72C8F46C125F}" srcOrd="0" destOrd="0" presId="urn:microsoft.com/office/officeart/2005/8/layout/hierarchy6"/>
    <dgm:cxn modelId="{91FB2B84-66DA-D944-AD10-BF9017FB118E}" type="presParOf" srcId="{7A2824C3-1C45-2C4E-9438-A1CAE4E274E3}" destId="{F70B16EE-F933-F647-99A0-18CD73765E90}" srcOrd="1" destOrd="0" presId="urn:microsoft.com/office/officeart/2005/8/layout/hierarchy6"/>
    <dgm:cxn modelId="{F1E956CB-C02D-024C-80D7-0EE71971CA6C}" type="presParOf" srcId="{F70B16EE-F933-F647-99A0-18CD73765E90}" destId="{217452AB-190B-CF42-B085-F826FE12E5B0}" srcOrd="0" destOrd="0" presId="urn:microsoft.com/office/officeart/2005/8/layout/hierarchy6"/>
    <dgm:cxn modelId="{0AD982B8-D2D8-B349-94B1-8AFEB5959D58}" type="presParOf" srcId="{F70B16EE-F933-F647-99A0-18CD73765E90}" destId="{27555C64-FE74-0345-888A-65B0327AEF66}" srcOrd="1" destOrd="0" presId="urn:microsoft.com/office/officeart/2005/8/layout/hierarchy6"/>
    <dgm:cxn modelId="{DC00F4FB-692E-374A-A621-299F2AD9542F}" type="presParOf" srcId="{27555C64-FE74-0345-888A-65B0327AEF66}" destId="{BE87CE23-D80A-2447-9A82-2EFA080EED7D}" srcOrd="0" destOrd="0" presId="urn:microsoft.com/office/officeart/2005/8/layout/hierarchy6"/>
    <dgm:cxn modelId="{2654D2F3-1E57-BE48-9CE7-CC6E47B1E8A4}" type="presParOf" srcId="{27555C64-FE74-0345-888A-65B0327AEF66}" destId="{0A5524B8-EC9B-5A48-B994-8BB4EB518FC2}" srcOrd="1" destOrd="0" presId="urn:microsoft.com/office/officeart/2005/8/layout/hierarchy6"/>
    <dgm:cxn modelId="{DF29FE31-C78E-B543-94C5-549D0F735F81}" type="presParOf" srcId="{0A5524B8-EC9B-5A48-B994-8BB4EB518FC2}" destId="{B12A6450-2754-5F46-8B07-61AC4575F3E6}" srcOrd="0" destOrd="0" presId="urn:microsoft.com/office/officeart/2005/8/layout/hierarchy6"/>
    <dgm:cxn modelId="{BA68277E-13F4-BC4D-BCBC-A699FF87B89C}" type="presParOf" srcId="{0A5524B8-EC9B-5A48-B994-8BB4EB518FC2}" destId="{A45D9E15-D301-D047-BE99-4F6BCBFEF736}" srcOrd="1" destOrd="0" presId="urn:microsoft.com/office/officeart/2005/8/layout/hierarchy6"/>
    <dgm:cxn modelId="{E21E6634-BC03-924A-984C-46C13022D87E}" type="presParOf" srcId="{27555C64-FE74-0345-888A-65B0327AEF66}" destId="{A60598D9-45CC-EA44-86AA-7931F81E2510}" srcOrd="2" destOrd="0" presId="urn:microsoft.com/office/officeart/2005/8/layout/hierarchy6"/>
    <dgm:cxn modelId="{197F126A-4B51-6E4B-8F3B-F9154AB7615D}" type="presParOf" srcId="{27555C64-FE74-0345-888A-65B0327AEF66}" destId="{00F4CC63-3229-B444-BE11-2EFB3E8133F3}" srcOrd="3" destOrd="0" presId="urn:microsoft.com/office/officeart/2005/8/layout/hierarchy6"/>
    <dgm:cxn modelId="{2E1EEEF5-EE5F-5945-8A5B-8A5FB5039A55}" type="presParOf" srcId="{00F4CC63-3229-B444-BE11-2EFB3E8133F3}" destId="{42A7EF93-1B48-6745-A600-098CA7BAABC2}" srcOrd="0" destOrd="0" presId="urn:microsoft.com/office/officeart/2005/8/layout/hierarchy6"/>
    <dgm:cxn modelId="{B6E8D221-35AE-D44B-9D9D-1D72E6217DAB}" type="presParOf" srcId="{00F4CC63-3229-B444-BE11-2EFB3E8133F3}" destId="{22CB179D-6253-0E49-9FC0-17A2609EF249}" srcOrd="1" destOrd="0" presId="urn:microsoft.com/office/officeart/2005/8/layout/hierarchy6"/>
    <dgm:cxn modelId="{4B981A7D-30F0-CC45-8729-3614A10875DD}" type="presParOf" srcId="{7A2824C3-1C45-2C4E-9438-A1CAE4E274E3}" destId="{4CFFF4CD-9D6D-7B44-8626-A1EDF882D2C8}" srcOrd="2" destOrd="0" presId="urn:microsoft.com/office/officeart/2005/8/layout/hierarchy6"/>
    <dgm:cxn modelId="{B41DD26B-D540-B948-8361-CA5DE27908F9}" type="presParOf" srcId="{7A2824C3-1C45-2C4E-9438-A1CAE4E274E3}" destId="{23D9D32D-A3A6-F549-B80E-FE138EF2B36F}" srcOrd="3" destOrd="0" presId="urn:microsoft.com/office/officeart/2005/8/layout/hierarchy6"/>
    <dgm:cxn modelId="{765EB6F1-6718-854A-9E27-5CFFA1C2BB99}" type="presParOf" srcId="{23D9D32D-A3A6-F549-B80E-FE138EF2B36F}" destId="{DC566680-A5FF-CF47-998B-D8835CA8EC75}" srcOrd="0" destOrd="0" presId="urn:microsoft.com/office/officeart/2005/8/layout/hierarchy6"/>
    <dgm:cxn modelId="{C13A1866-EEFF-CC4D-AD64-E2341012BC17}" type="presParOf" srcId="{23D9D32D-A3A6-F549-B80E-FE138EF2B36F}" destId="{C88E8C08-6B44-8F42-A7FC-E7D8559BC950}" srcOrd="1" destOrd="0" presId="urn:microsoft.com/office/officeart/2005/8/layout/hierarchy6"/>
    <dgm:cxn modelId="{5E35119E-2671-0E4D-B69E-A78925482A82}" type="presParOf" srcId="{C88E8C08-6B44-8F42-A7FC-E7D8559BC950}" destId="{2D769AD2-F886-364B-8293-503C73B5F60B}" srcOrd="0" destOrd="0" presId="urn:microsoft.com/office/officeart/2005/8/layout/hierarchy6"/>
    <dgm:cxn modelId="{8275E9B1-6C97-7842-B87D-B1D7543940EB}" type="presParOf" srcId="{C88E8C08-6B44-8F42-A7FC-E7D8559BC950}" destId="{D23F43CE-1B79-AD4A-ACD1-A40E1E76B17F}" srcOrd="1" destOrd="0" presId="urn:microsoft.com/office/officeart/2005/8/layout/hierarchy6"/>
    <dgm:cxn modelId="{724CB8D3-5187-5E48-8896-5C5CB679DE13}" type="presParOf" srcId="{D23F43CE-1B79-AD4A-ACD1-A40E1E76B17F}" destId="{D5786F13-9621-444F-9B53-500A948A565A}" srcOrd="0" destOrd="0" presId="urn:microsoft.com/office/officeart/2005/8/layout/hierarchy6"/>
    <dgm:cxn modelId="{A86F6C91-65BA-7C47-BC0D-80B6668E7D9C}" type="presParOf" srcId="{D23F43CE-1B79-AD4A-ACD1-A40E1E76B17F}" destId="{77775106-1514-3946-BAEE-14D1B15DADFF}" srcOrd="1" destOrd="0" presId="urn:microsoft.com/office/officeart/2005/8/layout/hierarchy6"/>
    <dgm:cxn modelId="{0E0D369E-E699-A04D-81A4-13890656AD3A}" type="presParOf" srcId="{0FD7D399-0886-8D44-A35B-D896A65E1742}" destId="{92A34DB3-D6C9-F241-A6DD-BC95780D3BCC}" srcOrd="1" destOrd="0" presId="urn:microsoft.com/office/officeart/2005/8/layout/hierarchy6"/>
    <dgm:cxn modelId="{503EAF55-7BFE-824C-ACA2-3E1162D8D203}" type="presParOf" srcId="{92A34DB3-D6C9-F241-A6DD-BC95780D3BCC}" destId="{7EBFD01F-7883-B846-A036-3E35D937C6C8}" srcOrd="0" destOrd="0" presId="urn:microsoft.com/office/officeart/2005/8/layout/hierarchy6"/>
    <dgm:cxn modelId="{4E3D7E32-6A1C-E64E-83B0-D786D5D18658}" type="presParOf" srcId="{7EBFD01F-7883-B846-A036-3E35D937C6C8}" destId="{89245C2F-4358-2F4E-9916-5C49938BA608}" srcOrd="0" destOrd="0" presId="urn:microsoft.com/office/officeart/2005/8/layout/hierarchy6"/>
    <dgm:cxn modelId="{9CC10160-77C1-A942-ACB1-A6214BA6E9D5}" type="presParOf" srcId="{7EBFD01F-7883-B846-A036-3E35D937C6C8}" destId="{B2DFBD71-AD23-AA45-A692-19C871378F9D}" srcOrd="1" destOrd="0" presId="urn:microsoft.com/office/officeart/2005/8/layout/hierarchy6"/>
    <dgm:cxn modelId="{CC1AD37C-94B2-6042-B429-6B72F749689F}" type="presParOf" srcId="{92A34DB3-D6C9-F241-A6DD-BC95780D3BCC}" destId="{0D666506-18D5-FE4B-8B82-E07D135EB267}" srcOrd="1" destOrd="0" presId="urn:microsoft.com/office/officeart/2005/8/layout/hierarchy6"/>
    <dgm:cxn modelId="{8FE4ADEA-170E-8943-8D61-755C84299491}" type="presParOf" srcId="{0D666506-18D5-FE4B-8B82-E07D135EB267}" destId="{09A9AC31-7D61-4147-9B46-7C7DA7C94B25}" srcOrd="0" destOrd="0" presId="urn:microsoft.com/office/officeart/2005/8/layout/hierarchy6"/>
    <dgm:cxn modelId="{BEA2B3F7-8C68-5148-A837-BB2BB5A01E48}" type="presParOf" srcId="{92A34DB3-D6C9-F241-A6DD-BC95780D3BCC}" destId="{749C5889-0E77-5847-8C44-EC2EE7C6A3D3}" srcOrd="2" destOrd="0" presId="urn:microsoft.com/office/officeart/2005/8/layout/hierarchy6"/>
    <dgm:cxn modelId="{73D90462-4B95-5340-8088-06A46C57E3EF}" type="presParOf" srcId="{749C5889-0E77-5847-8C44-EC2EE7C6A3D3}" destId="{F4605D27-FB1A-BA49-953E-408698D7CD0B}" srcOrd="0" destOrd="0" presId="urn:microsoft.com/office/officeart/2005/8/layout/hierarchy6"/>
    <dgm:cxn modelId="{688F7B6A-4933-074D-A87D-6250675F5839}" type="presParOf" srcId="{749C5889-0E77-5847-8C44-EC2EE7C6A3D3}" destId="{9663B6EA-D4C6-CF46-A67F-133EDA99C970}" srcOrd="1" destOrd="0" presId="urn:microsoft.com/office/officeart/2005/8/layout/hierarchy6"/>
    <dgm:cxn modelId="{B64E954C-EF24-EC47-84B5-1A53BA2C8717}" type="presParOf" srcId="{92A34DB3-D6C9-F241-A6DD-BC95780D3BCC}" destId="{4FD54B57-D08F-B14A-9287-1299F7A24195}" srcOrd="3" destOrd="0" presId="urn:microsoft.com/office/officeart/2005/8/layout/hierarchy6"/>
    <dgm:cxn modelId="{D12880EB-FCD6-954D-B726-D85259CAA220}" type="presParOf" srcId="{4FD54B57-D08F-B14A-9287-1299F7A24195}" destId="{F3F2714D-A26E-8844-974D-685927B2B387}" srcOrd="0" destOrd="0" presId="urn:microsoft.com/office/officeart/2005/8/layout/hierarchy6"/>
    <dgm:cxn modelId="{13B20E6F-3067-E444-A019-5281EFCFDB36}" type="presParOf" srcId="{92A34DB3-D6C9-F241-A6DD-BC95780D3BCC}" destId="{47F0814D-EF51-6444-8AAE-4A9B6812F507}" srcOrd="4" destOrd="0" presId="urn:microsoft.com/office/officeart/2005/8/layout/hierarchy6"/>
    <dgm:cxn modelId="{68F7EA5F-AF86-B24F-B544-15EF3F963AC8}" type="presParOf" srcId="{47F0814D-EF51-6444-8AAE-4A9B6812F507}" destId="{7CD62A38-6961-8B4A-9FC3-D645E47E193D}" srcOrd="0" destOrd="0" presId="urn:microsoft.com/office/officeart/2005/8/layout/hierarchy6"/>
    <dgm:cxn modelId="{369BCCA6-0C8D-0041-98F1-B0D558AFDB05}" type="presParOf" srcId="{47F0814D-EF51-6444-8AAE-4A9B6812F507}" destId="{6AB0370F-D910-9B48-9525-900E81EF89DD}" srcOrd="1" destOrd="0" presId="urn:microsoft.com/office/officeart/2005/8/layout/hierarchy6"/>
    <dgm:cxn modelId="{9F0F130A-4AFD-B140-B2A5-0152E5238D0A}" type="presParOf" srcId="{92A34DB3-D6C9-F241-A6DD-BC95780D3BCC}" destId="{2C1FAC44-E277-9147-8ECE-21E18132A73A}" srcOrd="5" destOrd="0" presId="urn:microsoft.com/office/officeart/2005/8/layout/hierarchy6"/>
    <dgm:cxn modelId="{821D9D4E-BBBF-2A4E-BE53-65F4526574F3}" type="presParOf" srcId="{2C1FAC44-E277-9147-8ECE-21E18132A73A}" destId="{EB0A4DA6-577D-774D-A997-9CF184F2C54E}" srcOrd="0" destOrd="0" presId="urn:microsoft.com/office/officeart/2005/8/layout/hierarchy6"/>
    <dgm:cxn modelId="{3E106971-DA92-7D4A-8837-5131CCE0B419}" type="presParOf" srcId="{92A34DB3-D6C9-F241-A6DD-BC95780D3BCC}" destId="{51D52D4C-B2B2-B546-92B4-78CD51BCEDB1}" srcOrd="6" destOrd="0" presId="urn:microsoft.com/office/officeart/2005/8/layout/hierarchy6"/>
    <dgm:cxn modelId="{2001A3A7-8FC8-A644-BE67-53DE3A1E97B3}" type="presParOf" srcId="{51D52D4C-B2B2-B546-92B4-78CD51BCEDB1}" destId="{2FBA5103-3682-AF4E-8D3C-6BB101FC8DE4}" srcOrd="0" destOrd="0" presId="urn:microsoft.com/office/officeart/2005/8/layout/hierarchy6"/>
    <dgm:cxn modelId="{ED6C539D-54E2-6541-BF0B-219A6CDDC242}" type="presParOf" srcId="{51D52D4C-B2B2-B546-92B4-78CD51BCEDB1}" destId="{43DDD1A8-7C5E-FB43-BC6B-E2A47BFC2036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D08E1B19-033E-254B-A2F4-4435A944E37E}" type="doc">
      <dgm:prSet loTypeId="urn:microsoft.com/office/officeart/2009/3/layout/HorizontalOrganizationChart" loCatId="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zh-CN" altLang="en-US"/>
        </a:p>
      </dgm:t>
    </dgm:pt>
    <dgm:pt modelId="{EBD1E507-4F09-E243-A3AA-2595C134CB11}">
      <dgm:prSet phldrT="[文本]" phldr="1"/>
      <dgm:spPr/>
      <dgm:t>
        <a:bodyPr/>
        <a:lstStyle/>
        <a:p>
          <a:endParaRPr lang="zh-CN" altLang="en-US"/>
        </a:p>
      </dgm:t>
    </dgm:pt>
    <dgm:pt modelId="{0760B9C6-0151-9D42-868F-B981006E952E}" type="parTrans" cxnId="{10F691CA-7D9F-A244-A595-A7FEFF14842A}">
      <dgm:prSet/>
      <dgm:spPr/>
      <dgm:t>
        <a:bodyPr/>
        <a:lstStyle/>
        <a:p>
          <a:endParaRPr lang="zh-CN" altLang="en-US"/>
        </a:p>
      </dgm:t>
    </dgm:pt>
    <dgm:pt modelId="{E72A839F-F51F-0D4F-A4A9-EED403336E32}" type="sibTrans" cxnId="{10F691CA-7D9F-A244-A595-A7FEFF14842A}">
      <dgm:prSet/>
      <dgm:spPr/>
      <dgm:t>
        <a:bodyPr/>
        <a:lstStyle/>
        <a:p>
          <a:endParaRPr lang="zh-CN" altLang="en-US"/>
        </a:p>
      </dgm:t>
    </dgm:pt>
    <dgm:pt modelId="{EF934C22-813A-B140-A8A7-4DA2008B3250}" type="asst">
      <dgm:prSet phldrT="[文本]" phldr="1"/>
      <dgm:spPr/>
      <dgm:t>
        <a:bodyPr/>
        <a:lstStyle/>
        <a:p>
          <a:endParaRPr lang="zh-CN" altLang="en-US"/>
        </a:p>
      </dgm:t>
    </dgm:pt>
    <dgm:pt modelId="{5CD164BE-FFD9-D546-BB97-960E6608F4D7}" type="parTrans" cxnId="{F03FBF63-FCD9-6E42-9057-EE53013533BD}">
      <dgm:prSet/>
      <dgm:spPr/>
      <dgm:t>
        <a:bodyPr/>
        <a:lstStyle/>
        <a:p>
          <a:endParaRPr lang="zh-CN" altLang="en-US"/>
        </a:p>
      </dgm:t>
    </dgm:pt>
    <dgm:pt modelId="{5D7AA463-A632-8449-B29B-C48AF07577FA}" type="sibTrans" cxnId="{F03FBF63-FCD9-6E42-9057-EE53013533BD}">
      <dgm:prSet/>
      <dgm:spPr/>
      <dgm:t>
        <a:bodyPr/>
        <a:lstStyle/>
        <a:p>
          <a:endParaRPr lang="zh-CN" altLang="en-US"/>
        </a:p>
      </dgm:t>
    </dgm:pt>
    <dgm:pt modelId="{1FDCBF9C-8302-9649-B4E2-7DD0E813C479}">
      <dgm:prSet phldrT="[文本]" phldr="1"/>
      <dgm:spPr/>
      <dgm:t>
        <a:bodyPr/>
        <a:lstStyle/>
        <a:p>
          <a:endParaRPr lang="zh-CN" altLang="en-US"/>
        </a:p>
      </dgm:t>
    </dgm:pt>
    <dgm:pt modelId="{2320FC21-42E0-AD4F-A00C-0B3F118BC7C9}" type="parTrans" cxnId="{F1532AE3-2340-5E4B-B762-B70E8C81F506}">
      <dgm:prSet/>
      <dgm:spPr/>
      <dgm:t>
        <a:bodyPr/>
        <a:lstStyle/>
        <a:p>
          <a:endParaRPr lang="zh-CN" altLang="en-US"/>
        </a:p>
      </dgm:t>
    </dgm:pt>
    <dgm:pt modelId="{9C695917-D675-FC4F-BDFD-E266672A2278}" type="sibTrans" cxnId="{F1532AE3-2340-5E4B-B762-B70E8C81F506}">
      <dgm:prSet/>
      <dgm:spPr/>
      <dgm:t>
        <a:bodyPr/>
        <a:lstStyle/>
        <a:p>
          <a:endParaRPr lang="zh-CN" altLang="en-US"/>
        </a:p>
      </dgm:t>
    </dgm:pt>
    <dgm:pt modelId="{D24FBC18-CFEF-0048-83BF-6F872CC06F1E}">
      <dgm:prSet phldrT="[文本]" phldr="1"/>
      <dgm:spPr/>
      <dgm:t>
        <a:bodyPr/>
        <a:lstStyle/>
        <a:p>
          <a:endParaRPr lang="zh-CN" altLang="en-US"/>
        </a:p>
      </dgm:t>
    </dgm:pt>
    <dgm:pt modelId="{8356ACA3-0063-0941-B793-3CF9DA1D7D83}" type="parTrans" cxnId="{39E866BE-5798-9C4B-B783-43576BD18A69}">
      <dgm:prSet/>
      <dgm:spPr/>
      <dgm:t>
        <a:bodyPr/>
        <a:lstStyle/>
        <a:p>
          <a:endParaRPr lang="zh-CN" altLang="en-US"/>
        </a:p>
      </dgm:t>
    </dgm:pt>
    <dgm:pt modelId="{31AFDA3B-C37F-904D-9553-70653AF4FCBC}" type="sibTrans" cxnId="{39E866BE-5798-9C4B-B783-43576BD18A69}">
      <dgm:prSet/>
      <dgm:spPr/>
      <dgm:t>
        <a:bodyPr/>
        <a:lstStyle/>
        <a:p>
          <a:endParaRPr lang="zh-CN" altLang="en-US"/>
        </a:p>
      </dgm:t>
    </dgm:pt>
    <dgm:pt modelId="{4D063FD9-A13D-7941-AF28-E77D12A20A4E}">
      <dgm:prSet phldrT="[文本]" phldr="1"/>
      <dgm:spPr/>
      <dgm:t>
        <a:bodyPr/>
        <a:lstStyle/>
        <a:p>
          <a:endParaRPr lang="zh-CN" altLang="en-US"/>
        </a:p>
      </dgm:t>
    </dgm:pt>
    <dgm:pt modelId="{6354F388-B2ED-1346-AFD5-08DACAA4B43A}" type="parTrans" cxnId="{44CAB762-749A-4E48-8A79-77245EBDD631}">
      <dgm:prSet/>
      <dgm:spPr/>
      <dgm:t>
        <a:bodyPr/>
        <a:lstStyle/>
        <a:p>
          <a:endParaRPr lang="zh-CN" altLang="en-US"/>
        </a:p>
      </dgm:t>
    </dgm:pt>
    <dgm:pt modelId="{C03C8775-D0C9-2641-8A82-39A6C74E9E73}" type="sibTrans" cxnId="{44CAB762-749A-4E48-8A79-77245EBDD631}">
      <dgm:prSet/>
      <dgm:spPr/>
      <dgm:t>
        <a:bodyPr/>
        <a:lstStyle/>
        <a:p>
          <a:endParaRPr lang="zh-CN" altLang="en-US"/>
        </a:p>
      </dgm:t>
    </dgm:pt>
    <dgm:pt modelId="{1EF92034-3BEA-B04F-B1FB-EB20AEADA9A1}" type="pres">
      <dgm:prSet presAssocID="{D08E1B19-033E-254B-A2F4-4435A944E37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067AD559-1DF2-554D-9D97-CCAA5811F25D}" type="pres">
      <dgm:prSet presAssocID="{EBD1E507-4F09-E243-A3AA-2595C134CB11}" presName="hierRoot1" presStyleCnt="0">
        <dgm:presLayoutVars>
          <dgm:hierBranch val="init"/>
        </dgm:presLayoutVars>
      </dgm:prSet>
      <dgm:spPr/>
    </dgm:pt>
    <dgm:pt modelId="{B8B362EC-7650-CF4E-A140-CA5322671107}" type="pres">
      <dgm:prSet presAssocID="{EBD1E507-4F09-E243-A3AA-2595C134CB11}" presName="rootComposite1" presStyleCnt="0"/>
      <dgm:spPr/>
    </dgm:pt>
    <dgm:pt modelId="{CCDBCCC2-6632-D048-A6E7-24A92389721E}" type="pres">
      <dgm:prSet presAssocID="{EBD1E507-4F09-E243-A3AA-2595C134CB11}" presName="rootText1" presStyleLbl="node0" presStyleIdx="0" presStyleCnt="1">
        <dgm:presLayoutVars>
          <dgm:chPref val="3"/>
        </dgm:presLayoutVars>
      </dgm:prSet>
      <dgm:spPr/>
    </dgm:pt>
    <dgm:pt modelId="{96B84B35-194F-8F43-84DE-FF0871A93587}" type="pres">
      <dgm:prSet presAssocID="{EBD1E507-4F09-E243-A3AA-2595C134CB11}" presName="rootConnector1" presStyleLbl="node1" presStyleIdx="0" presStyleCnt="0"/>
      <dgm:spPr/>
    </dgm:pt>
    <dgm:pt modelId="{CB15E0B0-5ECF-E349-8B1D-0033A40B8FA8}" type="pres">
      <dgm:prSet presAssocID="{EBD1E507-4F09-E243-A3AA-2595C134CB11}" presName="hierChild2" presStyleCnt="0"/>
      <dgm:spPr/>
    </dgm:pt>
    <dgm:pt modelId="{5F74E388-5D19-FB43-91F1-B40038513EEA}" type="pres">
      <dgm:prSet presAssocID="{2320FC21-42E0-AD4F-A00C-0B3F118BC7C9}" presName="Name64" presStyleLbl="parChTrans1D2" presStyleIdx="0" presStyleCnt="4"/>
      <dgm:spPr/>
    </dgm:pt>
    <dgm:pt modelId="{BA74C3DE-3ACD-E04C-A8AF-CA060F951824}" type="pres">
      <dgm:prSet presAssocID="{1FDCBF9C-8302-9649-B4E2-7DD0E813C479}" presName="hierRoot2" presStyleCnt="0">
        <dgm:presLayoutVars>
          <dgm:hierBranch val="init"/>
        </dgm:presLayoutVars>
      </dgm:prSet>
      <dgm:spPr/>
    </dgm:pt>
    <dgm:pt modelId="{37EF2168-EE41-034F-9DD9-75DA0324DC5A}" type="pres">
      <dgm:prSet presAssocID="{1FDCBF9C-8302-9649-B4E2-7DD0E813C479}" presName="rootComposite" presStyleCnt="0"/>
      <dgm:spPr/>
    </dgm:pt>
    <dgm:pt modelId="{9C400746-1F4F-7544-B120-F58B72BFF1D4}" type="pres">
      <dgm:prSet presAssocID="{1FDCBF9C-8302-9649-B4E2-7DD0E813C479}" presName="rootText" presStyleLbl="node2" presStyleIdx="0" presStyleCnt="3">
        <dgm:presLayoutVars>
          <dgm:chPref val="3"/>
        </dgm:presLayoutVars>
      </dgm:prSet>
      <dgm:spPr/>
    </dgm:pt>
    <dgm:pt modelId="{095FE418-0568-C74F-B9C0-3E78E7FC8C20}" type="pres">
      <dgm:prSet presAssocID="{1FDCBF9C-8302-9649-B4E2-7DD0E813C479}" presName="rootConnector" presStyleLbl="node2" presStyleIdx="0" presStyleCnt="3"/>
      <dgm:spPr/>
    </dgm:pt>
    <dgm:pt modelId="{B38AC3B6-DC83-B64D-B3F2-8DD7F8FD2A13}" type="pres">
      <dgm:prSet presAssocID="{1FDCBF9C-8302-9649-B4E2-7DD0E813C479}" presName="hierChild4" presStyleCnt="0"/>
      <dgm:spPr/>
    </dgm:pt>
    <dgm:pt modelId="{FC366CC9-6B59-6048-8087-0CFC3D9076E1}" type="pres">
      <dgm:prSet presAssocID="{1FDCBF9C-8302-9649-B4E2-7DD0E813C479}" presName="hierChild5" presStyleCnt="0"/>
      <dgm:spPr/>
    </dgm:pt>
    <dgm:pt modelId="{CE5EE82A-E5B1-2E46-AC46-E5BB79B12FD7}" type="pres">
      <dgm:prSet presAssocID="{8356ACA3-0063-0941-B793-3CF9DA1D7D83}" presName="Name64" presStyleLbl="parChTrans1D2" presStyleIdx="1" presStyleCnt="4"/>
      <dgm:spPr/>
    </dgm:pt>
    <dgm:pt modelId="{DC9D14E3-03B2-244B-AB52-59B31B9362E5}" type="pres">
      <dgm:prSet presAssocID="{D24FBC18-CFEF-0048-83BF-6F872CC06F1E}" presName="hierRoot2" presStyleCnt="0">
        <dgm:presLayoutVars>
          <dgm:hierBranch val="init"/>
        </dgm:presLayoutVars>
      </dgm:prSet>
      <dgm:spPr/>
    </dgm:pt>
    <dgm:pt modelId="{26BD64B0-DE2B-704E-BB7E-2AEEFE17A66D}" type="pres">
      <dgm:prSet presAssocID="{D24FBC18-CFEF-0048-83BF-6F872CC06F1E}" presName="rootComposite" presStyleCnt="0"/>
      <dgm:spPr/>
    </dgm:pt>
    <dgm:pt modelId="{8662D12A-B601-7C4B-B18D-C2C35D653904}" type="pres">
      <dgm:prSet presAssocID="{D24FBC18-CFEF-0048-83BF-6F872CC06F1E}" presName="rootText" presStyleLbl="node2" presStyleIdx="1" presStyleCnt="3">
        <dgm:presLayoutVars>
          <dgm:chPref val="3"/>
        </dgm:presLayoutVars>
      </dgm:prSet>
      <dgm:spPr/>
    </dgm:pt>
    <dgm:pt modelId="{D3EFBEF3-4F83-4E40-BD65-3233CD3B8312}" type="pres">
      <dgm:prSet presAssocID="{D24FBC18-CFEF-0048-83BF-6F872CC06F1E}" presName="rootConnector" presStyleLbl="node2" presStyleIdx="1" presStyleCnt="3"/>
      <dgm:spPr/>
    </dgm:pt>
    <dgm:pt modelId="{4A05736A-23AA-104C-B3CD-3A793CFBAE67}" type="pres">
      <dgm:prSet presAssocID="{D24FBC18-CFEF-0048-83BF-6F872CC06F1E}" presName="hierChild4" presStyleCnt="0"/>
      <dgm:spPr/>
    </dgm:pt>
    <dgm:pt modelId="{1432A605-71F2-E44B-BBC3-6CDBF52D5703}" type="pres">
      <dgm:prSet presAssocID="{D24FBC18-CFEF-0048-83BF-6F872CC06F1E}" presName="hierChild5" presStyleCnt="0"/>
      <dgm:spPr/>
    </dgm:pt>
    <dgm:pt modelId="{1BF81AA1-370A-0E4A-A9EB-7BAA4690A50B}" type="pres">
      <dgm:prSet presAssocID="{6354F388-B2ED-1346-AFD5-08DACAA4B43A}" presName="Name64" presStyleLbl="parChTrans1D2" presStyleIdx="2" presStyleCnt="4"/>
      <dgm:spPr/>
    </dgm:pt>
    <dgm:pt modelId="{FD0E12FF-26A1-3349-8982-0D2CA703CC02}" type="pres">
      <dgm:prSet presAssocID="{4D063FD9-A13D-7941-AF28-E77D12A20A4E}" presName="hierRoot2" presStyleCnt="0">
        <dgm:presLayoutVars>
          <dgm:hierBranch val="init"/>
        </dgm:presLayoutVars>
      </dgm:prSet>
      <dgm:spPr/>
    </dgm:pt>
    <dgm:pt modelId="{85EF7605-F2F2-5A47-AB36-73BFDC8FECBF}" type="pres">
      <dgm:prSet presAssocID="{4D063FD9-A13D-7941-AF28-E77D12A20A4E}" presName="rootComposite" presStyleCnt="0"/>
      <dgm:spPr/>
    </dgm:pt>
    <dgm:pt modelId="{479260EC-ACC4-4C45-AC22-CE5AC2B91B5D}" type="pres">
      <dgm:prSet presAssocID="{4D063FD9-A13D-7941-AF28-E77D12A20A4E}" presName="rootText" presStyleLbl="node2" presStyleIdx="2" presStyleCnt="3">
        <dgm:presLayoutVars>
          <dgm:chPref val="3"/>
        </dgm:presLayoutVars>
      </dgm:prSet>
      <dgm:spPr/>
    </dgm:pt>
    <dgm:pt modelId="{BDE701D1-D61B-B945-9A51-EB8CEBCCC2C8}" type="pres">
      <dgm:prSet presAssocID="{4D063FD9-A13D-7941-AF28-E77D12A20A4E}" presName="rootConnector" presStyleLbl="node2" presStyleIdx="2" presStyleCnt="3"/>
      <dgm:spPr/>
    </dgm:pt>
    <dgm:pt modelId="{D9412C10-DC23-8D45-9820-15E5B6F986F9}" type="pres">
      <dgm:prSet presAssocID="{4D063FD9-A13D-7941-AF28-E77D12A20A4E}" presName="hierChild4" presStyleCnt="0"/>
      <dgm:spPr/>
    </dgm:pt>
    <dgm:pt modelId="{7F2AD781-BE91-B64A-9411-2BB39E8DB3BB}" type="pres">
      <dgm:prSet presAssocID="{4D063FD9-A13D-7941-AF28-E77D12A20A4E}" presName="hierChild5" presStyleCnt="0"/>
      <dgm:spPr/>
    </dgm:pt>
    <dgm:pt modelId="{188EEED2-6880-4B40-ABD3-069364EC0CF6}" type="pres">
      <dgm:prSet presAssocID="{EBD1E507-4F09-E243-A3AA-2595C134CB11}" presName="hierChild3" presStyleCnt="0"/>
      <dgm:spPr/>
    </dgm:pt>
    <dgm:pt modelId="{E61B3358-ABB4-0045-8C15-B48BC766A406}" type="pres">
      <dgm:prSet presAssocID="{5CD164BE-FFD9-D546-BB97-960E6608F4D7}" presName="Name115" presStyleLbl="parChTrans1D2" presStyleIdx="3" presStyleCnt="4"/>
      <dgm:spPr/>
    </dgm:pt>
    <dgm:pt modelId="{22541528-3D27-EC42-A463-78D88043717A}" type="pres">
      <dgm:prSet presAssocID="{EF934C22-813A-B140-A8A7-4DA2008B3250}" presName="hierRoot3" presStyleCnt="0">
        <dgm:presLayoutVars>
          <dgm:hierBranch val="init"/>
        </dgm:presLayoutVars>
      </dgm:prSet>
      <dgm:spPr/>
    </dgm:pt>
    <dgm:pt modelId="{5C54AD4D-8CBA-C749-9FEF-B891D29B7AA8}" type="pres">
      <dgm:prSet presAssocID="{EF934C22-813A-B140-A8A7-4DA2008B3250}" presName="rootComposite3" presStyleCnt="0"/>
      <dgm:spPr/>
    </dgm:pt>
    <dgm:pt modelId="{CC005E7E-5703-3D41-B969-6132F95B41C2}" type="pres">
      <dgm:prSet presAssocID="{EF934C22-813A-B140-A8A7-4DA2008B3250}" presName="rootText3" presStyleLbl="asst1" presStyleIdx="0" presStyleCnt="1">
        <dgm:presLayoutVars>
          <dgm:chPref val="3"/>
        </dgm:presLayoutVars>
      </dgm:prSet>
      <dgm:spPr/>
    </dgm:pt>
    <dgm:pt modelId="{2E3C5BF0-2E32-304B-925D-3C2D6ED6C04D}" type="pres">
      <dgm:prSet presAssocID="{EF934C22-813A-B140-A8A7-4DA2008B3250}" presName="rootConnector3" presStyleLbl="asst1" presStyleIdx="0" presStyleCnt="1"/>
      <dgm:spPr/>
    </dgm:pt>
    <dgm:pt modelId="{8B56BC2A-E634-5B4C-8C4E-7EA6EAB36EFE}" type="pres">
      <dgm:prSet presAssocID="{EF934C22-813A-B140-A8A7-4DA2008B3250}" presName="hierChild6" presStyleCnt="0"/>
      <dgm:spPr/>
    </dgm:pt>
    <dgm:pt modelId="{23DC2887-B4C5-9C4F-BCAB-0D0D30613516}" type="pres">
      <dgm:prSet presAssocID="{EF934C22-813A-B140-A8A7-4DA2008B3250}" presName="hierChild7" presStyleCnt="0"/>
      <dgm:spPr/>
    </dgm:pt>
  </dgm:ptLst>
  <dgm:cxnLst>
    <dgm:cxn modelId="{44501A0E-EAA6-4C4C-9A02-FE15822D89EB}" type="presOf" srcId="{D24FBC18-CFEF-0048-83BF-6F872CC06F1E}" destId="{D3EFBEF3-4F83-4E40-BD65-3233CD3B8312}" srcOrd="1" destOrd="0" presId="urn:microsoft.com/office/officeart/2009/3/layout/HorizontalOrganizationChart"/>
    <dgm:cxn modelId="{97E64229-17AE-6549-B134-9C47041ACFB9}" type="presOf" srcId="{EBD1E507-4F09-E243-A3AA-2595C134CB11}" destId="{96B84B35-194F-8F43-84DE-FF0871A93587}" srcOrd="1" destOrd="0" presId="urn:microsoft.com/office/officeart/2009/3/layout/HorizontalOrganizationChart"/>
    <dgm:cxn modelId="{24BA622A-13B4-544B-AC10-93D7B2DDAF7A}" type="presOf" srcId="{6354F388-B2ED-1346-AFD5-08DACAA4B43A}" destId="{1BF81AA1-370A-0E4A-A9EB-7BAA4690A50B}" srcOrd="0" destOrd="0" presId="urn:microsoft.com/office/officeart/2009/3/layout/HorizontalOrganizationChart"/>
    <dgm:cxn modelId="{F2F8A02E-31CC-9540-AFFD-5203629C0BFD}" type="presOf" srcId="{EF934C22-813A-B140-A8A7-4DA2008B3250}" destId="{CC005E7E-5703-3D41-B969-6132F95B41C2}" srcOrd="0" destOrd="0" presId="urn:microsoft.com/office/officeart/2009/3/layout/HorizontalOrganizationChart"/>
    <dgm:cxn modelId="{950D8531-F1A5-BD4C-9351-B3900804A9D5}" type="presOf" srcId="{8356ACA3-0063-0941-B793-3CF9DA1D7D83}" destId="{CE5EE82A-E5B1-2E46-AC46-E5BB79B12FD7}" srcOrd="0" destOrd="0" presId="urn:microsoft.com/office/officeart/2009/3/layout/HorizontalOrganizationChart"/>
    <dgm:cxn modelId="{A89B6D38-1B65-B34D-AAAD-597626831F29}" type="presOf" srcId="{D24FBC18-CFEF-0048-83BF-6F872CC06F1E}" destId="{8662D12A-B601-7C4B-B18D-C2C35D653904}" srcOrd="0" destOrd="0" presId="urn:microsoft.com/office/officeart/2009/3/layout/HorizontalOrganizationChart"/>
    <dgm:cxn modelId="{90E48A4A-334F-A744-960B-00C71AFA499B}" type="presOf" srcId="{5CD164BE-FFD9-D546-BB97-960E6608F4D7}" destId="{E61B3358-ABB4-0045-8C15-B48BC766A406}" srcOrd="0" destOrd="0" presId="urn:microsoft.com/office/officeart/2009/3/layout/HorizontalOrganizationChart"/>
    <dgm:cxn modelId="{DCC10F53-3F74-1C4C-BB2D-BA4AC4672F34}" type="presOf" srcId="{EBD1E507-4F09-E243-A3AA-2595C134CB11}" destId="{CCDBCCC2-6632-D048-A6E7-24A92389721E}" srcOrd="0" destOrd="0" presId="urn:microsoft.com/office/officeart/2009/3/layout/HorizontalOrganizationChart"/>
    <dgm:cxn modelId="{44CAB762-749A-4E48-8A79-77245EBDD631}" srcId="{EBD1E507-4F09-E243-A3AA-2595C134CB11}" destId="{4D063FD9-A13D-7941-AF28-E77D12A20A4E}" srcOrd="3" destOrd="0" parTransId="{6354F388-B2ED-1346-AFD5-08DACAA4B43A}" sibTransId="{C03C8775-D0C9-2641-8A82-39A6C74E9E73}"/>
    <dgm:cxn modelId="{F03FBF63-FCD9-6E42-9057-EE53013533BD}" srcId="{EBD1E507-4F09-E243-A3AA-2595C134CB11}" destId="{EF934C22-813A-B140-A8A7-4DA2008B3250}" srcOrd="0" destOrd="0" parTransId="{5CD164BE-FFD9-D546-BB97-960E6608F4D7}" sibTransId="{5D7AA463-A632-8449-B29B-C48AF07577FA}"/>
    <dgm:cxn modelId="{C35CDB67-D877-E947-B21D-1BDEA2CFF2B3}" type="presOf" srcId="{D08E1B19-033E-254B-A2F4-4435A944E37E}" destId="{1EF92034-3BEA-B04F-B1FB-EB20AEADA9A1}" srcOrd="0" destOrd="0" presId="urn:microsoft.com/office/officeart/2009/3/layout/HorizontalOrganizationChart"/>
    <dgm:cxn modelId="{0CB0A369-3D54-2A46-843C-60F8991CB0E0}" type="presOf" srcId="{4D063FD9-A13D-7941-AF28-E77D12A20A4E}" destId="{479260EC-ACC4-4C45-AC22-CE5AC2B91B5D}" srcOrd="0" destOrd="0" presId="urn:microsoft.com/office/officeart/2009/3/layout/HorizontalOrganizationChart"/>
    <dgm:cxn modelId="{62B9C3A0-B8DC-F84E-9324-39AEB99A520B}" type="presOf" srcId="{EF934C22-813A-B140-A8A7-4DA2008B3250}" destId="{2E3C5BF0-2E32-304B-925D-3C2D6ED6C04D}" srcOrd="1" destOrd="0" presId="urn:microsoft.com/office/officeart/2009/3/layout/HorizontalOrganizationChart"/>
    <dgm:cxn modelId="{39E866BE-5798-9C4B-B783-43576BD18A69}" srcId="{EBD1E507-4F09-E243-A3AA-2595C134CB11}" destId="{D24FBC18-CFEF-0048-83BF-6F872CC06F1E}" srcOrd="2" destOrd="0" parTransId="{8356ACA3-0063-0941-B793-3CF9DA1D7D83}" sibTransId="{31AFDA3B-C37F-904D-9553-70653AF4FCBC}"/>
    <dgm:cxn modelId="{1806D9C7-9C2A-8C45-B534-616E46EEA3ED}" type="presOf" srcId="{1FDCBF9C-8302-9649-B4E2-7DD0E813C479}" destId="{095FE418-0568-C74F-B9C0-3E78E7FC8C20}" srcOrd="1" destOrd="0" presId="urn:microsoft.com/office/officeart/2009/3/layout/HorizontalOrganizationChart"/>
    <dgm:cxn modelId="{10F691CA-7D9F-A244-A595-A7FEFF14842A}" srcId="{D08E1B19-033E-254B-A2F4-4435A944E37E}" destId="{EBD1E507-4F09-E243-A3AA-2595C134CB11}" srcOrd="0" destOrd="0" parTransId="{0760B9C6-0151-9D42-868F-B981006E952E}" sibTransId="{E72A839F-F51F-0D4F-A4A9-EED403336E32}"/>
    <dgm:cxn modelId="{DC5574E1-20B8-D843-8639-753B9C80A5DB}" type="presOf" srcId="{4D063FD9-A13D-7941-AF28-E77D12A20A4E}" destId="{BDE701D1-D61B-B945-9A51-EB8CEBCCC2C8}" srcOrd="1" destOrd="0" presId="urn:microsoft.com/office/officeart/2009/3/layout/HorizontalOrganizationChart"/>
    <dgm:cxn modelId="{F1532AE3-2340-5E4B-B762-B70E8C81F506}" srcId="{EBD1E507-4F09-E243-A3AA-2595C134CB11}" destId="{1FDCBF9C-8302-9649-B4E2-7DD0E813C479}" srcOrd="1" destOrd="0" parTransId="{2320FC21-42E0-AD4F-A00C-0B3F118BC7C9}" sibTransId="{9C695917-D675-FC4F-BDFD-E266672A2278}"/>
    <dgm:cxn modelId="{42241FE6-0B03-E144-9F38-B33928E3A231}" type="presOf" srcId="{1FDCBF9C-8302-9649-B4E2-7DD0E813C479}" destId="{9C400746-1F4F-7544-B120-F58B72BFF1D4}" srcOrd="0" destOrd="0" presId="urn:microsoft.com/office/officeart/2009/3/layout/HorizontalOrganizationChart"/>
    <dgm:cxn modelId="{7644E6EC-928F-3042-BBB4-8E0B724AF503}" type="presOf" srcId="{2320FC21-42E0-AD4F-A00C-0B3F118BC7C9}" destId="{5F74E388-5D19-FB43-91F1-B40038513EEA}" srcOrd="0" destOrd="0" presId="urn:microsoft.com/office/officeart/2009/3/layout/HorizontalOrganizationChart"/>
    <dgm:cxn modelId="{3E2B4063-0D56-D347-8FA5-33B2E329CBA5}" type="presParOf" srcId="{1EF92034-3BEA-B04F-B1FB-EB20AEADA9A1}" destId="{067AD559-1DF2-554D-9D97-CCAA5811F25D}" srcOrd="0" destOrd="0" presId="urn:microsoft.com/office/officeart/2009/3/layout/HorizontalOrganizationChart"/>
    <dgm:cxn modelId="{22EDF9C4-47AD-E241-BF2F-FAF28A474D6D}" type="presParOf" srcId="{067AD559-1DF2-554D-9D97-CCAA5811F25D}" destId="{B8B362EC-7650-CF4E-A140-CA5322671107}" srcOrd="0" destOrd="0" presId="urn:microsoft.com/office/officeart/2009/3/layout/HorizontalOrganizationChart"/>
    <dgm:cxn modelId="{25FA7AE5-84BE-D34B-A167-045A77E7969D}" type="presParOf" srcId="{B8B362EC-7650-CF4E-A140-CA5322671107}" destId="{CCDBCCC2-6632-D048-A6E7-24A92389721E}" srcOrd="0" destOrd="0" presId="urn:microsoft.com/office/officeart/2009/3/layout/HorizontalOrganizationChart"/>
    <dgm:cxn modelId="{67E0262B-B6A2-9442-8BA7-CB305ED9C3D1}" type="presParOf" srcId="{B8B362EC-7650-CF4E-A140-CA5322671107}" destId="{96B84B35-194F-8F43-84DE-FF0871A93587}" srcOrd="1" destOrd="0" presId="urn:microsoft.com/office/officeart/2009/3/layout/HorizontalOrganizationChart"/>
    <dgm:cxn modelId="{2B03EB8B-9E8F-BE4E-B965-E27C9E42D88D}" type="presParOf" srcId="{067AD559-1DF2-554D-9D97-CCAA5811F25D}" destId="{CB15E0B0-5ECF-E349-8B1D-0033A40B8FA8}" srcOrd="1" destOrd="0" presId="urn:microsoft.com/office/officeart/2009/3/layout/HorizontalOrganizationChart"/>
    <dgm:cxn modelId="{03BC3262-EA5E-664F-99E3-2228D9EC7479}" type="presParOf" srcId="{CB15E0B0-5ECF-E349-8B1D-0033A40B8FA8}" destId="{5F74E388-5D19-FB43-91F1-B40038513EEA}" srcOrd="0" destOrd="0" presId="urn:microsoft.com/office/officeart/2009/3/layout/HorizontalOrganizationChart"/>
    <dgm:cxn modelId="{FAE0665D-68B2-BA4F-A5C9-38A26C838932}" type="presParOf" srcId="{CB15E0B0-5ECF-E349-8B1D-0033A40B8FA8}" destId="{BA74C3DE-3ACD-E04C-A8AF-CA060F951824}" srcOrd="1" destOrd="0" presId="urn:microsoft.com/office/officeart/2009/3/layout/HorizontalOrganizationChart"/>
    <dgm:cxn modelId="{E91238EC-5DC0-4945-8C56-B7AFFB3C6E3D}" type="presParOf" srcId="{BA74C3DE-3ACD-E04C-A8AF-CA060F951824}" destId="{37EF2168-EE41-034F-9DD9-75DA0324DC5A}" srcOrd="0" destOrd="0" presId="urn:microsoft.com/office/officeart/2009/3/layout/HorizontalOrganizationChart"/>
    <dgm:cxn modelId="{AD77FFC2-A2A8-FE4E-BAA4-0309F968B243}" type="presParOf" srcId="{37EF2168-EE41-034F-9DD9-75DA0324DC5A}" destId="{9C400746-1F4F-7544-B120-F58B72BFF1D4}" srcOrd="0" destOrd="0" presId="urn:microsoft.com/office/officeart/2009/3/layout/HorizontalOrganizationChart"/>
    <dgm:cxn modelId="{6412AA47-129B-8348-B755-499EB0AB05DC}" type="presParOf" srcId="{37EF2168-EE41-034F-9DD9-75DA0324DC5A}" destId="{095FE418-0568-C74F-B9C0-3E78E7FC8C20}" srcOrd="1" destOrd="0" presId="urn:microsoft.com/office/officeart/2009/3/layout/HorizontalOrganizationChart"/>
    <dgm:cxn modelId="{8F698228-D77F-A346-8CDC-F5DC08B21674}" type="presParOf" srcId="{BA74C3DE-3ACD-E04C-A8AF-CA060F951824}" destId="{B38AC3B6-DC83-B64D-B3F2-8DD7F8FD2A13}" srcOrd="1" destOrd="0" presId="urn:microsoft.com/office/officeart/2009/3/layout/HorizontalOrganizationChart"/>
    <dgm:cxn modelId="{5A8E0559-6397-744A-AB3A-A8CEFAC72713}" type="presParOf" srcId="{BA74C3DE-3ACD-E04C-A8AF-CA060F951824}" destId="{FC366CC9-6B59-6048-8087-0CFC3D9076E1}" srcOrd="2" destOrd="0" presId="urn:microsoft.com/office/officeart/2009/3/layout/HorizontalOrganizationChart"/>
    <dgm:cxn modelId="{FCAA9F5C-985D-1B40-A4C5-4E545F9F16BD}" type="presParOf" srcId="{CB15E0B0-5ECF-E349-8B1D-0033A40B8FA8}" destId="{CE5EE82A-E5B1-2E46-AC46-E5BB79B12FD7}" srcOrd="2" destOrd="0" presId="urn:microsoft.com/office/officeart/2009/3/layout/HorizontalOrganizationChart"/>
    <dgm:cxn modelId="{F4C302B4-7854-C74F-96AE-B1286484D24C}" type="presParOf" srcId="{CB15E0B0-5ECF-E349-8B1D-0033A40B8FA8}" destId="{DC9D14E3-03B2-244B-AB52-59B31B9362E5}" srcOrd="3" destOrd="0" presId="urn:microsoft.com/office/officeart/2009/3/layout/HorizontalOrganizationChart"/>
    <dgm:cxn modelId="{BA2E1662-EEBE-F24C-B651-B28AB68329E5}" type="presParOf" srcId="{DC9D14E3-03B2-244B-AB52-59B31B9362E5}" destId="{26BD64B0-DE2B-704E-BB7E-2AEEFE17A66D}" srcOrd="0" destOrd="0" presId="urn:microsoft.com/office/officeart/2009/3/layout/HorizontalOrganizationChart"/>
    <dgm:cxn modelId="{D50BD0EE-09A9-8B40-96D7-1F319E0B3A4B}" type="presParOf" srcId="{26BD64B0-DE2B-704E-BB7E-2AEEFE17A66D}" destId="{8662D12A-B601-7C4B-B18D-C2C35D653904}" srcOrd="0" destOrd="0" presId="urn:microsoft.com/office/officeart/2009/3/layout/HorizontalOrganizationChart"/>
    <dgm:cxn modelId="{79D7BE95-B30B-8343-98E5-867E1AFCEEAF}" type="presParOf" srcId="{26BD64B0-DE2B-704E-BB7E-2AEEFE17A66D}" destId="{D3EFBEF3-4F83-4E40-BD65-3233CD3B8312}" srcOrd="1" destOrd="0" presId="urn:microsoft.com/office/officeart/2009/3/layout/HorizontalOrganizationChart"/>
    <dgm:cxn modelId="{8AE2B45A-6A1A-D444-82DC-4D08B2661C07}" type="presParOf" srcId="{DC9D14E3-03B2-244B-AB52-59B31B9362E5}" destId="{4A05736A-23AA-104C-B3CD-3A793CFBAE67}" srcOrd="1" destOrd="0" presId="urn:microsoft.com/office/officeart/2009/3/layout/HorizontalOrganizationChart"/>
    <dgm:cxn modelId="{F7E338BB-623F-944A-BCA1-3CF13BD68371}" type="presParOf" srcId="{DC9D14E3-03B2-244B-AB52-59B31B9362E5}" destId="{1432A605-71F2-E44B-BBC3-6CDBF52D5703}" srcOrd="2" destOrd="0" presId="urn:microsoft.com/office/officeart/2009/3/layout/HorizontalOrganizationChart"/>
    <dgm:cxn modelId="{38651437-0A7C-4A4E-99CB-41B634C4C95B}" type="presParOf" srcId="{CB15E0B0-5ECF-E349-8B1D-0033A40B8FA8}" destId="{1BF81AA1-370A-0E4A-A9EB-7BAA4690A50B}" srcOrd="4" destOrd="0" presId="urn:microsoft.com/office/officeart/2009/3/layout/HorizontalOrganizationChart"/>
    <dgm:cxn modelId="{98BC4631-6B87-4C4A-9274-A94042105B3B}" type="presParOf" srcId="{CB15E0B0-5ECF-E349-8B1D-0033A40B8FA8}" destId="{FD0E12FF-26A1-3349-8982-0D2CA703CC02}" srcOrd="5" destOrd="0" presId="urn:microsoft.com/office/officeart/2009/3/layout/HorizontalOrganizationChart"/>
    <dgm:cxn modelId="{A9984A09-D13D-9548-ACEB-614260867CF5}" type="presParOf" srcId="{FD0E12FF-26A1-3349-8982-0D2CA703CC02}" destId="{85EF7605-F2F2-5A47-AB36-73BFDC8FECBF}" srcOrd="0" destOrd="0" presId="urn:microsoft.com/office/officeart/2009/3/layout/HorizontalOrganizationChart"/>
    <dgm:cxn modelId="{A058A00B-77C5-CC42-BDF6-4A23BDADF2F8}" type="presParOf" srcId="{85EF7605-F2F2-5A47-AB36-73BFDC8FECBF}" destId="{479260EC-ACC4-4C45-AC22-CE5AC2B91B5D}" srcOrd="0" destOrd="0" presId="urn:microsoft.com/office/officeart/2009/3/layout/HorizontalOrganizationChart"/>
    <dgm:cxn modelId="{28BF423B-0AFB-A84C-9707-82E2EFAB1129}" type="presParOf" srcId="{85EF7605-F2F2-5A47-AB36-73BFDC8FECBF}" destId="{BDE701D1-D61B-B945-9A51-EB8CEBCCC2C8}" srcOrd="1" destOrd="0" presId="urn:microsoft.com/office/officeart/2009/3/layout/HorizontalOrganizationChart"/>
    <dgm:cxn modelId="{5ECCD613-7792-5040-8571-F6E3908E6A52}" type="presParOf" srcId="{FD0E12FF-26A1-3349-8982-0D2CA703CC02}" destId="{D9412C10-DC23-8D45-9820-15E5B6F986F9}" srcOrd="1" destOrd="0" presId="urn:microsoft.com/office/officeart/2009/3/layout/HorizontalOrganizationChart"/>
    <dgm:cxn modelId="{E8B87110-F347-A145-BB81-E018CB6B92DF}" type="presParOf" srcId="{FD0E12FF-26A1-3349-8982-0D2CA703CC02}" destId="{7F2AD781-BE91-B64A-9411-2BB39E8DB3BB}" srcOrd="2" destOrd="0" presId="urn:microsoft.com/office/officeart/2009/3/layout/HorizontalOrganizationChart"/>
    <dgm:cxn modelId="{0874DDC0-61B0-D745-8137-78C4AA71AA86}" type="presParOf" srcId="{067AD559-1DF2-554D-9D97-CCAA5811F25D}" destId="{188EEED2-6880-4B40-ABD3-069364EC0CF6}" srcOrd="2" destOrd="0" presId="urn:microsoft.com/office/officeart/2009/3/layout/HorizontalOrganizationChart"/>
    <dgm:cxn modelId="{AA3830A4-F3FF-EA4A-BECE-5039324FE670}" type="presParOf" srcId="{188EEED2-6880-4B40-ABD3-069364EC0CF6}" destId="{E61B3358-ABB4-0045-8C15-B48BC766A406}" srcOrd="0" destOrd="0" presId="urn:microsoft.com/office/officeart/2009/3/layout/HorizontalOrganizationChart"/>
    <dgm:cxn modelId="{F0AA2252-D180-2C4C-9F07-1E85952B7A4C}" type="presParOf" srcId="{188EEED2-6880-4B40-ABD3-069364EC0CF6}" destId="{22541528-3D27-EC42-A463-78D88043717A}" srcOrd="1" destOrd="0" presId="urn:microsoft.com/office/officeart/2009/3/layout/HorizontalOrganizationChart"/>
    <dgm:cxn modelId="{24430468-3BB2-2E48-9DC1-6E34CBCFE525}" type="presParOf" srcId="{22541528-3D27-EC42-A463-78D88043717A}" destId="{5C54AD4D-8CBA-C749-9FEF-B891D29B7AA8}" srcOrd="0" destOrd="0" presId="urn:microsoft.com/office/officeart/2009/3/layout/HorizontalOrganizationChart"/>
    <dgm:cxn modelId="{A42EC433-6A8E-7143-9781-80BD6CB4CBC3}" type="presParOf" srcId="{5C54AD4D-8CBA-C749-9FEF-B891D29B7AA8}" destId="{CC005E7E-5703-3D41-B969-6132F95B41C2}" srcOrd="0" destOrd="0" presId="urn:microsoft.com/office/officeart/2009/3/layout/HorizontalOrganizationChart"/>
    <dgm:cxn modelId="{49779BE6-B913-CA4C-A34E-578667AAF580}" type="presParOf" srcId="{5C54AD4D-8CBA-C749-9FEF-B891D29B7AA8}" destId="{2E3C5BF0-2E32-304B-925D-3C2D6ED6C04D}" srcOrd="1" destOrd="0" presId="urn:microsoft.com/office/officeart/2009/3/layout/HorizontalOrganizationChart"/>
    <dgm:cxn modelId="{77FBDDFC-6C81-6F4C-B1FA-134765D37C56}" type="presParOf" srcId="{22541528-3D27-EC42-A463-78D88043717A}" destId="{8B56BC2A-E634-5B4C-8C4E-7EA6EAB36EFE}" srcOrd="1" destOrd="0" presId="urn:microsoft.com/office/officeart/2009/3/layout/HorizontalOrganizationChart"/>
    <dgm:cxn modelId="{3EEA248C-12D9-DA44-975F-05739922EA31}" type="presParOf" srcId="{22541528-3D27-EC42-A463-78D88043717A}" destId="{23DC2887-B4C5-9C4F-BCAB-0D0D30613516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263E10D-CFD8-AE44-94B2-65482EC87515}" type="doc">
      <dgm:prSet loTypeId="urn:microsoft.com/office/officeart/2008/layout/Lined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2598092-8CFF-324D-A6BA-30010498DE8E}">
      <dgm:prSet phldrT="[文本]"/>
      <dgm:spPr/>
      <dgm:t>
        <a:bodyPr/>
        <a:lstStyle/>
        <a:p>
          <a:r>
            <a:rPr lang="zh-CN" altLang="en-US" dirty="0"/>
            <a:t>列表</a:t>
          </a:r>
        </a:p>
      </dgm:t>
    </dgm:pt>
    <dgm:pt modelId="{AEAD28F3-DF99-8C40-855F-A2EB76BA9E48}" type="parTrans" cxnId="{9BCEF028-B70F-3C47-B9CE-C0A2F2D4A86D}">
      <dgm:prSet/>
      <dgm:spPr/>
      <dgm:t>
        <a:bodyPr/>
        <a:lstStyle/>
        <a:p>
          <a:endParaRPr lang="zh-CN" altLang="en-US"/>
        </a:p>
      </dgm:t>
    </dgm:pt>
    <dgm:pt modelId="{C7C29D89-9FDB-E04A-8608-7009891011DF}" type="sibTrans" cxnId="{9BCEF028-B70F-3C47-B9CE-C0A2F2D4A86D}">
      <dgm:prSet/>
      <dgm:spPr/>
      <dgm:t>
        <a:bodyPr/>
        <a:lstStyle/>
        <a:p>
          <a:endParaRPr lang="zh-CN" altLang="en-US"/>
        </a:p>
      </dgm:t>
    </dgm:pt>
    <dgm:pt modelId="{F750C55E-8173-0046-A39E-1718CA589C4A}">
      <dgm:prSet phldrT="[文本]"/>
      <dgm:spPr/>
      <dgm:t>
        <a:bodyPr/>
        <a:lstStyle/>
        <a:p>
          <a:r>
            <a:rPr lang="zh-CN" altLang="en-US" dirty="0"/>
            <a:t>常用</a:t>
          </a:r>
        </a:p>
      </dgm:t>
    </dgm:pt>
    <dgm:pt modelId="{220D3A32-851A-2040-8573-30CE9D71405B}" type="parTrans" cxnId="{9AD9EF2D-CAF2-5B41-B355-C67DA3FE045E}">
      <dgm:prSet/>
      <dgm:spPr/>
      <dgm:t>
        <a:bodyPr/>
        <a:lstStyle/>
        <a:p>
          <a:endParaRPr lang="zh-CN" altLang="en-US"/>
        </a:p>
      </dgm:t>
    </dgm:pt>
    <dgm:pt modelId="{DCBDF9A0-9BC8-7247-AC52-EF2EF4F13B98}" type="sibTrans" cxnId="{9AD9EF2D-CAF2-5B41-B355-C67DA3FE045E}">
      <dgm:prSet/>
      <dgm:spPr/>
      <dgm:t>
        <a:bodyPr/>
        <a:lstStyle/>
        <a:p>
          <a:endParaRPr lang="zh-CN" altLang="en-US"/>
        </a:p>
      </dgm:t>
    </dgm:pt>
    <dgm:pt modelId="{470D1C13-0824-6345-8A84-7D94FCC48F0D}">
      <dgm:prSet phldrT="[文本]"/>
      <dgm:spPr/>
      <dgm:t>
        <a:bodyPr/>
        <a:lstStyle/>
        <a:p>
          <a:r>
            <a:rPr lang="zh-CN" altLang="en-US" dirty="0"/>
            <a:t>展示</a:t>
          </a:r>
        </a:p>
      </dgm:t>
    </dgm:pt>
    <dgm:pt modelId="{4872F56A-C238-7D4C-A4D1-1477B809EC77}" type="parTrans" cxnId="{687DBA56-62F7-4D41-9CC6-709A5060902D}">
      <dgm:prSet/>
      <dgm:spPr/>
      <dgm:t>
        <a:bodyPr/>
        <a:lstStyle/>
        <a:p>
          <a:endParaRPr lang="zh-CN" altLang="en-US"/>
        </a:p>
      </dgm:t>
    </dgm:pt>
    <dgm:pt modelId="{D7C9E8BF-F7B2-394F-AE08-44CEB7692459}" type="sibTrans" cxnId="{687DBA56-62F7-4D41-9CC6-709A5060902D}">
      <dgm:prSet/>
      <dgm:spPr/>
      <dgm:t>
        <a:bodyPr/>
        <a:lstStyle/>
        <a:p>
          <a:endParaRPr lang="zh-CN" altLang="en-US"/>
        </a:p>
      </dgm:t>
    </dgm:pt>
    <dgm:pt modelId="{41500FE4-4191-2748-94F9-698886676403}">
      <dgm:prSet phldrT="[文本]"/>
      <dgm:spPr/>
      <dgm:t>
        <a:bodyPr/>
        <a:lstStyle/>
        <a:p>
          <a:r>
            <a:rPr lang="zh-CN" altLang="en-US" dirty="0"/>
            <a:t>信息密度高</a:t>
          </a:r>
        </a:p>
      </dgm:t>
    </dgm:pt>
    <dgm:pt modelId="{59103632-B4E5-5F40-ADA6-C71C6A926ABB}" type="parTrans" cxnId="{0FDB9772-2F59-534D-9687-FC2E5811C0BB}">
      <dgm:prSet/>
      <dgm:spPr/>
      <dgm:t>
        <a:bodyPr/>
        <a:lstStyle/>
        <a:p>
          <a:endParaRPr lang="zh-CN" altLang="en-US"/>
        </a:p>
      </dgm:t>
    </dgm:pt>
    <dgm:pt modelId="{347E60C5-CEF2-9A4A-A776-49BD902252DB}" type="sibTrans" cxnId="{0FDB9772-2F59-534D-9687-FC2E5811C0BB}">
      <dgm:prSet/>
      <dgm:spPr/>
      <dgm:t>
        <a:bodyPr/>
        <a:lstStyle/>
        <a:p>
          <a:endParaRPr lang="zh-CN" altLang="en-US"/>
        </a:p>
      </dgm:t>
    </dgm:pt>
    <dgm:pt modelId="{E4157FC7-4D5B-464F-88A2-FEE8552E76A4}">
      <dgm:prSet phldrT="[文本]"/>
      <dgm:spPr/>
      <dgm:t>
        <a:bodyPr/>
        <a:lstStyle/>
        <a:p>
          <a:r>
            <a:rPr lang="zh-CN" altLang="en-US" dirty="0"/>
            <a:t>样式也不错</a:t>
          </a:r>
        </a:p>
      </dgm:t>
    </dgm:pt>
    <dgm:pt modelId="{9CFE33A8-44F6-D441-A65B-C177578E77D4}" type="parTrans" cxnId="{23A66230-D6E2-CC41-8852-4D37914185D8}">
      <dgm:prSet/>
      <dgm:spPr/>
      <dgm:t>
        <a:bodyPr/>
        <a:lstStyle/>
        <a:p>
          <a:endParaRPr lang="zh-CN" altLang="en-US"/>
        </a:p>
      </dgm:t>
    </dgm:pt>
    <dgm:pt modelId="{D84A963A-20A9-CD4E-B347-F7DC7199B3AF}" type="sibTrans" cxnId="{23A66230-D6E2-CC41-8852-4D37914185D8}">
      <dgm:prSet/>
      <dgm:spPr/>
      <dgm:t>
        <a:bodyPr/>
        <a:lstStyle/>
        <a:p>
          <a:endParaRPr lang="zh-CN" altLang="en-US"/>
        </a:p>
      </dgm:t>
    </dgm:pt>
    <dgm:pt modelId="{329DEB14-B7B1-AB4C-844A-C51EFDACAB75}">
      <dgm:prSet phldrT="[文本]"/>
      <dgm:spPr/>
      <dgm:t>
        <a:bodyPr/>
        <a:lstStyle/>
        <a:p>
          <a:r>
            <a:rPr lang="zh-CN" altLang="en-US" dirty="0"/>
            <a:t>列举多行信息</a:t>
          </a:r>
        </a:p>
      </dgm:t>
    </dgm:pt>
    <dgm:pt modelId="{57EE6F5D-0214-E746-A863-9147574C8019}" type="parTrans" cxnId="{ECA69CC8-9BB1-6941-A0B2-52824D849066}">
      <dgm:prSet/>
      <dgm:spPr/>
      <dgm:t>
        <a:bodyPr/>
        <a:lstStyle/>
        <a:p>
          <a:endParaRPr lang="zh-CN" altLang="en-US"/>
        </a:p>
      </dgm:t>
    </dgm:pt>
    <dgm:pt modelId="{14BB49E9-527E-2943-B223-DF8566B5B8F8}" type="sibTrans" cxnId="{ECA69CC8-9BB1-6941-A0B2-52824D849066}">
      <dgm:prSet/>
      <dgm:spPr/>
      <dgm:t>
        <a:bodyPr/>
        <a:lstStyle/>
        <a:p>
          <a:endParaRPr lang="zh-CN" altLang="en-US"/>
        </a:p>
      </dgm:t>
    </dgm:pt>
    <dgm:pt modelId="{5E7F9FF8-C403-F240-B381-736201674868}">
      <dgm:prSet phldrT="[文本]"/>
      <dgm:spPr/>
      <dgm:t>
        <a:bodyPr/>
        <a:lstStyle/>
        <a:p>
          <a:r>
            <a:rPr lang="zh-CN" altLang="en-US" dirty="0"/>
            <a:t>线性列表</a:t>
          </a:r>
        </a:p>
      </dgm:t>
    </dgm:pt>
    <dgm:pt modelId="{FD976E21-A51F-DF43-BCBD-370EDFA05359}" type="parTrans" cxnId="{5F3F778C-20C7-4444-BFF0-6CD905C7C429}">
      <dgm:prSet/>
      <dgm:spPr/>
      <dgm:t>
        <a:bodyPr/>
        <a:lstStyle/>
        <a:p>
          <a:endParaRPr lang="zh-CN" altLang="en-US"/>
        </a:p>
      </dgm:t>
    </dgm:pt>
    <dgm:pt modelId="{B6A18F5E-D2B8-6C46-A50E-6DBFE6894581}" type="sibTrans" cxnId="{5F3F778C-20C7-4444-BFF0-6CD905C7C429}">
      <dgm:prSet/>
      <dgm:spPr/>
      <dgm:t>
        <a:bodyPr/>
        <a:lstStyle/>
        <a:p>
          <a:endParaRPr lang="zh-CN" altLang="en-US"/>
        </a:p>
      </dgm:t>
    </dgm:pt>
    <dgm:pt modelId="{4949DD31-6A07-4F4E-B2DF-734C0DE7D77C}" type="pres">
      <dgm:prSet presAssocID="{7263E10D-CFD8-AE44-94B2-65482EC87515}" presName="vert0" presStyleCnt="0">
        <dgm:presLayoutVars>
          <dgm:dir/>
          <dgm:animOne val="branch"/>
          <dgm:animLvl val="lvl"/>
        </dgm:presLayoutVars>
      </dgm:prSet>
      <dgm:spPr/>
    </dgm:pt>
    <dgm:pt modelId="{15921F0B-FC01-0742-AD43-FB4B45F94EB2}" type="pres">
      <dgm:prSet presAssocID="{22598092-8CFF-324D-A6BA-30010498DE8E}" presName="thickLine" presStyleLbl="alignNode1" presStyleIdx="0" presStyleCnt="2"/>
      <dgm:spPr/>
    </dgm:pt>
    <dgm:pt modelId="{8AE340D8-05F9-3445-AE70-5F228A8D5D34}" type="pres">
      <dgm:prSet presAssocID="{22598092-8CFF-324D-A6BA-30010498DE8E}" presName="horz1" presStyleCnt="0"/>
      <dgm:spPr/>
    </dgm:pt>
    <dgm:pt modelId="{BE1EBD02-DCB4-3240-86A2-1595B79C22AA}" type="pres">
      <dgm:prSet presAssocID="{22598092-8CFF-324D-A6BA-30010498DE8E}" presName="tx1" presStyleLbl="revTx" presStyleIdx="0" presStyleCnt="7"/>
      <dgm:spPr/>
    </dgm:pt>
    <dgm:pt modelId="{3FD7D302-E4E7-F847-8A1F-03F69BF5EBAC}" type="pres">
      <dgm:prSet presAssocID="{22598092-8CFF-324D-A6BA-30010498DE8E}" presName="vert1" presStyleCnt="0"/>
      <dgm:spPr/>
    </dgm:pt>
    <dgm:pt modelId="{A8D6F718-8D9D-974F-8A83-9A15FB852EE0}" type="pres">
      <dgm:prSet presAssocID="{5E7F9FF8-C403-F240-B381-736201674868}" presName="vertSpace2a" presStyleCnt="0"/>
      <dgm:spPr/>
    </dgm:pt>
    <dgm:pt modelId="{839AAEDA-E6EB-C14C-A994-64D80B2C2142}" type="pres">
      <dgm:prSet presAssocID="{5E7F9FF8-C403-F240-B381-736201674868}" presName="horz2" presStyleCnt="0"/>
      <dgm:spPr/>
    </dgm:pt>
    <dgm:pt modelId="{C1F9344B-7351-1649-AC9F-D239C4D8A25B}" type="pres">
      <dgm:prSet presAssocID="{5E7F9FF8-C403-F240-B381-736201674868}" presName="horzSpace2" presStyleCnt="0"/>
      <dgm:spPr/>
    </dgm:pt>
    <dgm:pt modelId="{16C7534C-9260-8F4D-AEE3-1702BE84A9FF}" type="pres">
      <dgm:prSet presAssocID="{5E7F9FF8-C403-F240-B381-736201674868}" presName="tx2" presStyleLbl="revTx" presStyleIdx="1" presStyleCnt="7"/>
      <dgm:spPr/>
    </dgm:pt>
    <dgm:pt modelId="{54B11E1E-15CA-C44B-A2BC-D9D45FEB1DAF}" type="pres">
      <dgm:prSet presAssocID="{5E7F9FF8-C403-F240-B381-736201674868}" presName="vert2" presStyleCnt="0"/>
      <dgm:spPr/>
    </dgm:pt>
    <dgm:pt modelId="{4368583F-CEA5-554F-B2EE-D7224E085FB0}" type="pres">
      <dgm:prSet presAssocID="{5E7F9FF8-C403-F240-B381-736201674868}" presName="thinLine2b" presStyleLbl="callout" presStyleIdx="0" presStyleCnt="5"/>
      <dgm:spPr/>
    </dgm:pt>
    <dgm:pt modelId="{5820115C-421A-4847-AEAE-E6A90B9E61AA}" type="pres">
      <dgm:prSet presAssocID="{5E7F9FF8-C403-F240-B381-736201674868}" presName="vertSpace2b" presStyleCnt="0"/>
      <dgm:spPr/>
    </dgm:pt>
    <dgm:pt modelId="{5B508131-AA27-5646-A2BD-C4ADAE11B867}" type="pres">
      <dgm:prSet presAssocID="{F750C55E-8173-0046-A39E-1718CA589C4A}" presName="horz2" presStyleCnt="0"/>
      <dgm:spPr/>
    </dgm:pt>
    <dgm:pt modelId="{DF4434AA-AB31-1A4E-B9D8-197FC600A93D}" type="pres">
      <dgm:prSet presAssocID="{F750C55E-8173-0046-A39E-1718CA589C4A}" presName="horzSpace2" presStyleCnt="0"/>
      <dgm:spPr/>
    </dgm:pt>
    <dgm:pt modelId="{E68A4A17-9854-7E4B-950A-B17CEBF3AE91}" type="pres">
      <dgm:prSet presAssocID="{F750C55E-8173-0046-A39E-1718CA589C4A}" presName="tx2" presStyleLbl="revTx" presStyleIdx="2" presStyleCnt="7"/>
      <dgm:spPr/>
    </dgm:pt>
    <dgm:pt modelId="{1F9E7C18-D6B1-134C-B158-E59DA6FFDB26}" type="pres">
      <dgm:prSet presAssocID="{F750C55E-8173-0046-A39E-1718CA589C4A}" presName="vert2" presStyleCnt="0"/>
      <dgm:spPr/>
    </dgm:pt>
    <dgm:pt modelId="{5221D1C9-2AC8-AE4B-953F-5698EDDC427F}" type="pres">
      <dgm:prSet presAssocID="{F750C55E-8173-0046-A39E-1718CA589C4A}" presName="thinLine2b" presStyleLbl="callout" presStyleIdx="1" presStyleCnt="5"/>
      <dgm:spPr/>
    </dgm:pt>
    <dgm:pt modelId="{FF800C60-DEF0-B74F-9377-BE771DDABF84}" type="pres">
      <dgm:prSet presAssocID="{F750C55E-8173-0046-A39E-1718CA589C4A}" presName="vertSpace2b" presStyleCnt="0"/>
      <dgm:spPr/>
    </dgm:pt>
    <dgm:pt modelId="{A2020BE6-BBE2-3A43-9063-46D4CFF03231}" type="pres">
      <dgm:prSet presAssocID="{329DEB14-B7B1-AB4C-844A-C51EFDACAB75}" presName="horz2" presStyleCnt="0"/>
      <dgm:spPr/>
    </dgm:pt>
    <dgm:pt modelId="{F1DA0888-B1D3-BF4F-AC4E-D222DE62DF12}" type="pres">
      <dgm:prSet presAssocID="{329DEB14-B7B1-AB4C-844A-C51EFDACAB75}" presName="horzSpace2" presStyleCnt="0"/>
      <dgm:spPr/>
    </dgm:pt>
    <dgm:pt modelId="{5F1FCB38-7E65-2443-9452-F4B2CDADCD67}" type="pres">
      <dgm:prSet presAssocID="{329DEB14-B7B1-AB4C-844A-C51EFDACAB75}" presName="tx2" presStyleLbl="revTx" presStyleIdx="3" presStyleCnt="7"/>
      <dgm:spPr/>
    </dgm:pt>
    <dgm:pt modelId="{AFF93186-F182-DD48-A0F0-217A297D5A39}" type="pres">
      <dgm:prSet presAssocID="{329DEB14-B7B1-AB4C-844A-C51EFDACAB75}" presName="vert2" presStyleCnt="0"/>
      <dgm:spPr/>
    </dgm:pt>
    <dgm:pt modelId="{C6C842EB-29B0-5D44-A37B-21CD91B62731}" type="pres">
      <dgm:prSet presAssocID="{329DEB14-B7B1-AB4C-844A-C51EFDACAB75}" presName="thinLine2b" presStyleLbl="callout" presStyleIdx="2" presStyleCnt="5"/>
      <dgm:spPr/>
    </dgm:pt>
    <dgm:pt modelId="{520A4FEE-4EEB-A449-AAB1-28B1718C16A2}" type="pres">
      <dgm:prSet presAssocID="{329DEB14-B7B1-AB4C-844A-C51EFDACAB75}" presName="vertSpace2b" presStyleCnt="0"/>
      <dgm:spPr/>
    </dgm:pt>
    <dgm:pt modelId="{E463ABA2-7DEE-8C44-963E-BA5310A3BA2A}" type="pres">
      <dgm:prSet presAssocID="{470D1C13-0824-6345-8A84-7D94FCC48F0D}" presName="thickLine" presStyleLbl="alignNode1" presStyleIdx="1" presStyleCnt="2"/>
      <dgm:spPr/>
    </dgm:pt>
    <dgm:pt modelId="{29BD3436-1ED0-F940-BFA8-284426C0A3B9}" type="pres">
      <dgm:prSet presAssocID="{470D1C13-0824-6345-8A84-7D94FCC48F0D}" presName="horz1" presStyleCnt="0"/>
      <dgm:spPr/>
    </dgm:pt>
    <dgm:pt modelId="{C5F3A543-3707-4448-A519-D5AD96CCAA8A}" type="pres">
      <dgm:prSet presAssocID="{470D1C13-0824-6345-8A84-7D94FCC48F0D}" presName="tx1" presStyleLbl="revTx" presStyleIdx="4" presStyleCnt="7"/>
      <dgm:spPr/>
    </dgm:pt>
    <dgm:pt modelId="{5A1D6FC5-7124-CB43-AB6C-6E2462BBA18B}" type="pres">
      <dgm:prSet presAssocID="{470D1C13-0824-6345-8A84-7D94FCC48F0D}" presName="vert1" presStyleCnt="0"/>
      <dgm:spPr/>
    </dgm:pt>
    <dgm:pt modelId="{BAB7ED22-5817-A14F-B5CC-584FA7123806}" type="pres">
      <dgm:prSet presAssocID="{41500FE4-4191-2748-94F9-698886676403}" presName="vertSpace2a" presStyleCnt="0"/>
      <dgm:spPr/>
    </dgm:pt>
    <dgm:pt modelId="{C627906B-45B6-844E-B872-95254A48B19F}" type="pres">
      <dgm:prSet presAssocID="{41500FE4-4191-2748-94F9-698886676403}" presName="horz2" presStyleCnt="0"/>
      <dgm:spPr/>
    </dgm:pt>
    <dgm:pt modelId="{89353503-611B-7F4C-B871-448DFAA9AB21}" type="pres">
      <dgm:prSet presAssocID="{41500FE4-4191-2748-94F9-698886676403}" presName="horzSpace2" presStyleCnt="0"/>
      <dgm:spPr/>
    </dgm:pt>
    <dgm:pt modelId="{5C120BC4-F0A1-E548-A603-7E332D37810D}" type="pres">
      <dgm:prSet presAssocID="{41500FE4-4191-2748-94F9-698886676403}" presName="tx2" presStyleLbl="revTx" presStyleIdx="5" presStyleCnt="7"/>
      <dgm:spPr/>
    </dgm:pt>
    <dgm:pt modelId="{C5E0068E-E337-6C4B-A948-96692A2CBE17}" type="pres">
      <dgm:prSet presAssocID="{41500FE4-4191-2748-94F9-698886676403}" presName="vert2" presStyleCnt="0"/>
      <dgm:spPr/>
    </dgm:pt>
    <dgm:pt modelId="{C34F1CA1-D335-8F4C-8EF8-6290F42E4C21}" type="pres">
      <dgm:prSet presAssocID="{41500FE4-4191-2748-94F9-698886676403}" presName="thinLine2b" presStyleLbl="callout" presStyleIdx="3" presStyleCnt="5"/>
      <dgm:spPr/>
    </dgm:pt>
    <dgm:pt modelId="{D043FA41-7DCA-D149-AAFF-9BE592CA056E}" type="pres">
      <dgm:prSet presAssocID="{41500FE4-4191-2748-94F9-698886676403}" presName="vertSpace2b" presStyleCnt="0"/>
      <dgm:spPr/>
    </dgm:pt>
    <dgm:pt modelId="{830ECC18-AE0F-C241-B551-88B05B8D5926}" type="pres">
      <dgm:prSet presAssocID="{E4157FC7-4D5B-464F-88A2-FEE8552E76A4}" presName="horz2" presStyleCnt="0"/>
      <dgm:spPr/>
    </dgm:pt>
    <dgm:pt modelId="{C6EF040F-07B8-A84D-B0AB-D813D9242EFC}" type="pres">
      <dgm:prSet presAssocID="{E4157FC7-4D5B-464F-88A2-FEE8552E76A4}" presName="horzSpace2" presStyleCnt="0"/>
      <dgm:spPr/>
    </dgm:pt>
    <dgm:pt modelId="{E42924B9-17B0-BA46-A979-5C976DF0AE6F}" type="pres">
      <dgm:prSet presAssocID="{E4157FC7-4D5B-464F-88A2-FEE8552E76A4}" presName="tx2" presStyleLbl="revTx" presStyleIdx="6" presStyleCnt="7"/>
      <dgm:spPr/>
    </dgm:pt>
    <dgm:pt modelId="{772E8CA8-2062-8A4C-9A44-F970C22DEBE1}" type="pres">
      <dgm:prSet presAssocID="{E4157FC7-4D5B-464F-88A2-FEE8552E76A4}" presName="vert2" presStyleCnt="0"/>
      <dgm:spPr/>
    </dgm:pt>
    <dgm:pt modelId="{9F4D4989-193C-1947-A6A0-147CB4B0E894}" type="pres">
      <dgm:prSet presAssocID="{E4157FC7-4D5B-464F-88A2-FEE8552E76A4}" presName="thinLine2b" presStyleLbl="callout" presStyleIdx="4" presStyleCnt="5"/>
      <dgm:spPr/>
    </dgm:pt>
    <dgm:pt modelId="{E1DB0706-A6AE-5641-8427-C41853F4D3D1}" type="pres">
      <dgm:prSet presAssocID="{E4157FC7-4D5B-464F-88A2-FEE8552E76A4}" presName="vertSpace2b" presStyleCnt="0"/>
      <dgm:spPr/>
    </dgm:pt>
  </dgm:ptLst>
  <dgm:cxnLst>
    <dgm:cxn modelId="{8A9BEB05-1E68-E049-AEB1-2FDD68D1AA5E}" type="presOf" srcId="{329DEB14-B7B1-AB4C-844A-C51EFDACAB75}" destId="{5F1FCB38-7E65-2443-9452-F4B2CDADCD67}" srcOrd="0" destOrd="0" presId="urn:microsoft.com/office/officeart/2008/layout/LinedList"/>
    <dgm:cxn modelId="{9BCEF028-B70F-3C47-B9CE-C0A2F2D4A86D}" srcId="{7263E10D-CFD8-AE44-94B2-65482EC87515}" destId="{22598092-8CFF-324D-A6BA-30010498DE8E}" srcOrd="0" destOrd="0" parTransId="{AEAD28F3-DF99-8C40-855F-A2EB76BA9E48}" sibTransId="{C7C29D89-9FDB-E04A-8608-7009891011DF}"/>
    <dgm:cxn modelId="{B75E462D-2F0E-434E-8B84-8CF6C6173808}" type="presOf" srcId="{5E7F9FF8-C403-F240-B381-736201674868}" destId="{16C7534C-9260-8F4D-AEE3-1702BE84A9FF}" srcOrd="0" destOrd="0" presId="urn:microsoft.com/office/officeart/2008/layout/LinedList"/>
    <dgm:cxn modelId="{9AD9EF2D-CAF2-5B41-B355-C67DA3FE045E}" srcId="{22598092-8CFF-324D-A6BA-30010498DE8E}" destId="{F750C55E-8173-0046-A39E-1718CA589C4A}" srcOrd="1" destOrd="0" parTransId="{220D3A32-851A-2040-8573-30CE9D71405B}" sibTransId="{DCBDF9A0-9BC8-7247-AC52-EF2EF4F13B98}"/>
    <dgm:cxn modelId="{23A66230-D6E2-CC41-8852-4D37914185D8}" srcId="{470D1C13-0824-6345-8A84-7D94FCC48F0D}" destId="{E4157FC7-4D5B-464F-88A2-FEE8552E76A4}" srcOrd="1" destOrd="0" parTransId="{9CFE33A8-44F6-D441-A65B-C177578E77D4}" sibTransId="{D84A963A-20A9-CD4E-B347-F7DC7199B3AF}"/>
    <dgm:cxn modelId="{C7CA2343-EA0F-7843-9A22-5EF96246379D}" type="presOf" srcId="{7263E10D-CFD8-AE44-94B2-65482EC87515}" destId="{4949DD31-6A07-4F4E-B2DF-734C0DE7D77C}" srcOrd="0" destOrd="0" presId="urn:microsoft.com/office/officeart/2008/layout/LinedList"/>
    <dgm:cxn modelId="{687DBA56-62F7-4D41-9CC6-709A5060902D}" srcId="{7263E10D-CFD8-AE44-94B2-65482EC87515}" destId="{470D1C13-0824-6345-8A84-7D94FCC48F0D}" srcOrd="1" destOrd="0" parTransId="{4872F56A-C238-7D4C-A4D1-1477B809EC77}" sibTransId="{D7C9E8BF-F7B2-394F-AE08-44CEB7692459}"/>
    <dgm:cxn modelId="{4E510A62-513B-B442-8D61-51DDD2AE7D6E}" type="presOf" srcId="{22598092-8CFF-324D-A6BA-30010498DE8E}" destId="{BE1EBD02-DCB4-3240-86A2-1595B79C22AA}" srcOrd="0" destOrd="0" presId="urn:microsoft.com/office/officeart/2008/layout/LinedList"/>
    <dgm:cxn modelId="{0FDB9772-2F59-534D-9687-FC2E5811C0BB}" srcId="{470D1C13-0824-6345-8A84-7D94FCC48F0D}" destId="{41500FE4-4191-2748-94F9-698886676403}" srcOrd="0" destOrd="0" parTransId="{59103632-B4E5-5F40-ADA6-C71C6A926ABB}" sibTransId="{347E60C5-CEF2-9A4A-A776-49BD902252DB}"/>
    <dgm:cxn modelId="{03ED0C83-9A3A-CA49-87D6-59371FAA37C5}" type="presOf" srcId="{F750C55E-8173-0046-A39E-1718CA589C4A}" destId="{E68A4A17-9854-7E4B-950A-B17CEBF3AE91}" srcOrd="0" destOrd="0" presId="urn:microsoft.com/office/officeart/2008/layout/LinedList"/>
    <dgm:cxn modelId="{5F3F778C-20C7-4444-BFF0-6CD905C7C429}" srcId="{22598092-8CFF-324D-A6BA-30010498DE8E}" destId="{5E7F9FF8-C403-F240-B381-736201674868}" srcOrd="0" destOrd="0" parTransId="{FD976E21-A51F-DF43-BCBD-370EDFA05359}" sibTransId="{B6A18F5E-D2B8-6C46-A50E-6DBFE6894581}"/>
    <dgm:cxn modelId="{E6F062A1-A9D1-254F-993A-019517542B01}" type="presOf" srcId="{470D1C13-0824-6345-8A84-7D94FCC48F0D}" destId="{C5F3A543-3707-4448-A519-D5AD96CCAA8A}" srcOrd="0" destOrd="0" presId="urn:microsoft.com/office/officeart/2008/layout/LinedList"/>
    <dgm:cxn modelId="{3897FCB2-EBD1-4A43-8AAC-CDD6B57DC4B7}" type="presOf" srcId="{E4157FC7-4D5B-464F-88A2-FEE8552E76A4}" destId="{E42924B9-17B0-BA46-A979-5C976DF0AE6F}" srcOrd="0" destOrd="0" presId="urn:microsoft.com/office/officeart/2008/layout/LinedList"/>
    <dgm:cxn modelId="{ECA69CC8-9BB1-6941-A0B2-52824D849066}" srcId="{22598092-8CFF-324D-A6BA-30010498DE8E}" destId="{329DEB14-B7B1-AB4C-844A-C51EFDACAB75}" srcOrd="2" destOrd="0" parTransId="{57EE6F5D-0214-E746-A863-9147574C8019}" sibTransId="{14BB49E9-527E-2943-B223-DF8566B5B8F8}"/>
    <dgm:cxn modelId="{E81239E5-3F85-5044-8452-4302635F3220}" type="presOf" srcId="{41500FE4-4191-2748-94F9-698886676403}" destId="{5C120BC4-F0A1-E548-A603-7E332D37810D}" srcOrd="0" destOrd="0" presId="urn:microsoft.com/office/officeart/2008/layout/LinedList"/>
    <dgm:cxn modelId="{33050712-E09F-9A49-8C5A-59E96EA9E8CB}" type="presParOf" srcId="{4949DD31-6A07-4F4E-B2DF-734C0DE7D77C}" destId="{15921F0B-FC01-0742-AD43-FB4B45F94EB2}" srcOrd="0" destOrd="0" presId="urn:microsoft.com/office/officeart/2008/layout/LinedList"/>
    <dgm:cxn modelId="{9BCD3B1C-8705-874A-A2E8-2BFA40616DAF}" type="presParOf" srcId="{4949DD31-6A07-4F4E-B2DF-734C0DE7D77C}" destId="{8AE340D8-05F9-3445-AE70-5F228A8D5D34}" srcOrd="1" destOrd="0" presId="urn:microsoft.com/office/officeart/2008/layout/LinedList"/>
    <dgm:cxn modelId="{0B4C65E3-1E87-6646-BDB6-D1CEDFF0A9B2}" type="presParOf" srcId="{8AE340D8-05F9-3445-AE70-5F228A8D5D34}" destId="{BE1EBD02-DCB4-3240-86A2-1595B79C22AA}" srcOrd="0" destOrd="0" presId="urn:microsoft.com/office/officeart/2008/layout/LinedList"/>
    <dgm:cxn modelId="{D5E2353B-7DEF-5848-823B-1EAB3C5E97AE}" type="presParOf" srcId="{8AE340D8-05F9-3445-AE70-5F228A8D5D34}" destId="{3FD7D302-E4E7-F847-8A1F-03F69BF5EBAC}" srcOrd="1" destOrd="0" presId="urn:microsoft.com/office/officeart/2008/layout/LinedList"/>
    <dgm:cxn modelId="{AD9B7F2C-E415-2846-A577-045A4CF12DAC}" type="presParOf" srcId="{3FD7D302-E4E7-F847-8A1F-03F69BF5EBAC}" destId="{A8D6F718-8D9D-974F-8A83-9A15FB852EE0}" srcOrd="0" destOrd="0" presId="urn:microsoft.com/office/officeart/2008/layout/LinedList"/>
    <dgm:cxn modelId="{8185D634-50F3-BC47-AC24-5DAC9660E641}" type="presParOf" srcId="{3FD7D302-E4E7-F847-8A1F-03F69BF5EBAC}" destId="{839AAEDA-E6EB-C14C-A994-64D80B2C2142}" srcOrd="1" destOrd="0" presId="urn:microsoft.com/office/officeart/2008/layout/LinedList"/>
    <dgm:cxn modelId="{1EC48740-D511-1149-8C7D-FBBE059A6BC6}" type="presParOf" srcId="{839AAEDA-E6EB-C14C-A994-64D80B2C2142}" destId="{C1F9344B-7351-1649-AC9F-D239C4D8A25B}" srcOrd="0" destOrd="0" presId="urn:microsoft.com/office/officeart/2008/layout/LinedList"/>
    <dgm:cxn modelId="{E74A5ED7-3BEB-2C4E-9BC9-656AF7BCD7D7}" type="presParOf" srcId="{839AAEDA-E6EB-C14C-A994-64D80B2C2142}" destId="{16C7534C-9260-8F4D-AEE3-1702BE84A9FF}" srcOrd="1" destOrd="0" presId="urn:microsoft.com/office/officeart/2008/layout/LinedList"/>
    <dgm:cxn modelId="{9A33EC3D-E98C-2044-BFF4-64029C125F6D}" type="presParOf" srcId="{839AAEDA-E6EB-C14C-A994-64D80B2C2142}" destId="{54B11E1E-15CA-C44B-A2BC-D9D45FEB1DAF}" srcOrd="2" destOrd="0" presId="urn:microsoft.com/office/officeart/2008/layout/LinedList"/>
    <dgm:cxn modelId="{A1CB116A-01AC-C24A-93C3-3A7EC0D8BA56}" type="presParOf" srcId="{3FD7D302-E4E7-F847-8A1F-03F69BF5EBAC}" destId="{4368583F-CEA5-554F-B2EE-D7224E085FB0}" srcOrd="2" destOrd="0" presId="urn:microsoft.com/office/officeart/2008/layout/LinedList"/>
    <dgm:cxn modelId="{9801874D-C95F-FB4A-9C31-11921FCFBC24}" type="presParOf" srcId="{3FD7D302-E4E7-F847-8A1F-03F69BF5EBAC}" destId="{5820115C-421A-4847-AEAE-E6A90B9E61AA}" srcOrd="3" destOrd="0" presId="urn:microsoft.com/office/officeart/2008/layout/LinedList"/>
    <dgm:cxn modelId="{CD29DB09-D9A4-C54E-A7BE-6E8D691A78E4}" type="presParOf" srcId="{3FD7D302-E4E7-F847-8A1F-03F69BF5EBAC}" destId="{5B508131-AA27-5646-A2BD-C4ADAE11B867}" srcOrd="4" destOrd="0" presId="urn:microsoft.com/office/officeart/2008/layout/LinedList"/>
    <dgm:cxn modelId="{198C94AF-A5A1-834D-B21F-C045C0BC2C1E}" type="presParOf" srcId="{5B508131-AA27-5646-A2BD-C4ADAE11B867}" destId="{DF4434AA-AB31-1A4E-B9D8-197FC600A93D}" srcOrd="0" destOrd="0" presId="urn:microsoft.com/office/officeart/2008/layout/LinedList"/>
    <dgm:cxn modelId="{4E0745E9-0207-324F-AC19-3E045CC330A3}" type="presParOf" srcId="{5B508131-AA27-5646-A2BD-C4ADAE11B867}" destId="{E68A4A17-9854-7E4B-950A-B17CEBF3AE91}" srcOrd="1" destOrd="0" presId="urn:microsoft.com/office/officeart/2008/layout/LinedList"/>
    <dgm:cxn modelId="{C11FF686-3028-3446-80A6-34D03B5FB7AD}" type="presParOf" srcId="{5B508131-AA27-5646-A2BD-C4ADAE11B867}" destId="{1F9E7C18-D6B1-134C-B158-E59DA6FFDB26}" srcOrd="2" destOrd="0" presId="urn:microsoft.com/office/officeart/2008/layout/LinedList"/>
    <dgm:cxn modelId="{837B4C02-9C34-1146-A109-9F7787DEC364}" type="presParOf" srcId="{3FD7D302-E4E7-F847-8A1F-03F69BF5EBAC}" destId="{5221D1C9-2AC8-AE4B-953F-5698EDDC427F}" srcOrd="5" destOrd="0" presId="urn:microsoft.com/office/officeart/2008/layout/LinedList"/>
    <dgm:cxn modelId="{11AAFA74-816F-724E-8E31-B8A620AA19B5}" type="presParOf" srcId="{3FD7D302-E4E7-F847-8A1F-03F69BF5EBAC}" destId="{FF800C60-DEF0-B74F-9377-BE771DDABF84}" srcOrd="6" destOrd="0" presId="urn:microsoft.com/office/officeart/2008/layout/LinedList"/>
    <dgm:cxn modelId="{A8174558-0ED3-C745-A0DD-C405D497896D}" type="presParOf" srcId="{3FD7D302-E4E7-F847-8A1F-03F69BF5EBAC}" destId="{A2020BE6-BBE2-3A43-9063-46D4CFF03231}" srcOrd="7" destOrd="0" presId="urn:microsoft.com/office/officeart/2008/layout/LinedList"/>
    <dgm:cxn modelId="{0A0E6613-47CD-8D4F-B0C9-3B683FED7957}" type="presParOf" srcId="{A2020BE6-BBE2-3A43-9063-46D4CFF03231}" destId="{F1DA0888-B1D3-BF4F-AC4E-D222DE62DF12}" srcOrd="0" destOrd="0" presId="urn:microsoft.com/office/officeart/2008/layout/LinedList"/>
    <dgm:cxn modelId="{68FAB790-F5B8-1E40-B42E-24639140279C}" type="presParOf" srcId="{A2020BE6-BBE2-3A43-9063-46D4CFF03231}" destId="{5F1FCB38-7E65-2443-9452-F4B2CDADCD67}" srcOrd="1" destOrd="0" presId="urn:microsoft.com/office/officeart/2008/layout/LinedList"/>
    <dgm:cxn modelId="{CE0AD6E6-24E9-7644-8E6B-48F0109551E8}" type="presParOf" srcId="{A2020BE6-BBE2-3A43-9063-46D4CFF03231}" destId="{AFF93186-F182-DD48-A0F0-217A297D5A39}" srcOrd="2" destOrd="0" presId="urn:microsoft.com/office/officeart/2008/layout/LinedList"/>
    <dgm:cxn modelId="{AB81CAB0-C6BE-0E4E-86F4-3A28E298B12E}" type="presParOf" srcId="{3FD7D302-E4E7-F847-8A1F-03F69BF5EBAC}" destId="{C6C842EB-29B0-5D44-A37B-21CD91B62731}" srcOrd="8" destOrd="0" presId="urn:microsoft.com/office/officeart/2008/layout/LinedList"/>
    <dgm:cxn modelId="{454EDA43-DABD-CD4E-8350-8CDFCE7E6193}" type="presParOf" srcId="{3FD7D302-E4E7-F847-8A1F-03F69BF5EBAC}" destId="{520A4FEE-4EEB-A449-AAB1-28B1718C16A2}" srcOrd="9" destOrd="0" presId="urn:microsoft.com/office/officeart/2008/layout/LinedList"/>
    <dgm:cxn modelId="{100D8A13-13E6-0A48-AD60-2EF049DD49AE}" type="presParOf" srcId="{4949DD31-6A07-4F4E-B2DF-734C0DE7D77C}" destId="{E463ABA2-7DEE-8C44-963E-BA5310A3BA2A}" srcOrd="2" destOrd="0" presId="urn:microsoft.com/office/officeart/2008/layout/LinedList"/>
    <dgm:cxn modelId="{A2E36CAE-9664-534F-96A5-948281099B41}" type="presParOf" srcId="{4949DD31-6A07-4F4E-B2DF-734C0DE7D77C}" destId="{29BD3436-1ED0-F940-BFA8-284426C0A3B9}" srcOrd="3" destOrd="0" presId="urn:microsoft.com/office/officeart/2008/layout/LinedList"/>
    <dgm:cxn modelId="{786737FC-CFB2-8A41-921F-1931D9EA367D}" type="presParOf" srcId="{29BD3436-1ED0-F940-BFA8-284426C0A3B9}" destId="{C5F3A543-3707-4448-A519-D5AD96CCAA8A}" srcOrd="0" destOrd="0" presId="urn:microsoft.com/office/officeart/2008/layout/LinedList"/>
    <dgm:cxn modelId="{B846F868-0CF4-624B-812E-3A7CF64290AF}" type="presParOf" srcId="{29BD3436-1ED0-F940-BFA8-284426C0A3B9}" destId="{5A1D6FC5-7124-CB43-AB6C-6E2462BBA18B}" srcOrd="1" destOrd="0" presId="urn:microsoft.com/office/officeart/2008/layout/LinedList"/>
    <dgm:cxn modelId="{A97403D5-9FC6-4041-A719-11EF41564C67}" type="presParOf" srcId="{5A1D6FC5-7124-CB43-AB6C-6E2462BBA18B}" destId="{BAB7ED22-5817-A14F-B5CC-584FA7123806}" srcOrd="0" destOrd="0" presId="urn:microsoft.com/office/officeart/2008/layout/LinedList"/>
    <dgm:cxn modelId="{8E8A3E60-0FBB-6941-9937-C442A225C89E}" type="presParOf" srcId="{5A1D6FC5-7124-CB43-AB6C-6E2462BBA18B}" destId="{C627906B-45B6-844E-B872-95254A48B19F}" srcOrd="1" destOrd="0" presId="urn:microsoft.com/office/officeart/2008/layout/LinedList"/>
    <dgm:cxn modelId="{5C99BB86-328E-444A-AD9F-D7CEE01B49E1}" type="presParOf" srcId="{C627906B-45B6-844E-B872-95254A48B19F}" destId="{89353503-611B-7F4C-B871-448DFAA9AB21}" srcOrd="0" destOrd="0" presId="urn:microsoft.com/office/officeart/2008/layout/LinedList"/>
    <dgm:cxn modelId="{2E896054-436C-F147-B5C3-4B5EBAB4481D}" type="presParOf" srcId="{C627906B-45B6-844E-B872-95254A48B19F}" destId="{5C120BC4-F0A1-E548-A603-7E332D37810D}" srcOrd="1" destOrd="0" presId="urn:microsoft.com/office/officeart/2008/layout/LinedList"/>
    <dgm:cxn modelId="{DF27A7BA-9590-7E4A-80E5-0EB000A3DD36}" type="presParOf" srcId="{C627906B-45B6-844E-B872-95254A48B19F}" destId="{C5E0068E-E337-6C4B-A948-96692A2CBE17}" srcOrd="2" destOrd="0" presId="urn:microsoft.com/office/officeart/2008/layout/LinedList"/>
    <dgm:cxn modelId="{547D9B05-7705-3D43-8D58-2D7769126DEF}" type="presParOf" srcId="{5A1D6FC5-7124-CB43-AB6C-6E2462BBA18B}" destId="{C34F1CA1-D335-8F4C-8EF8-6290F42E4C21}" srcOrd="2" destOrd="0" presId="urn:microsoft.com/office/officeart/2008/layout/LinedList"/>
    <dgm:cxn modelId="{7FA097A1-8593-C440-9348-4773F34FB3B6}" type="presParOf" srcId="{5A1D6FC5-7124-CB43-AB6C-6E2462BBA18B}" destId="{D043FA41-7DCA-D149-AAFF-9BE592CA056E}" srcOrd="3" destOrd="0" presId="urn:microsoft.com/office/officeart/2008/layout/LinedList"/>
    <dgm:cxn modelId="{9517E036-26B2-1A47-9F85-A5A3399487A9}" type="presParOf" srcId="{5A1D6FC5-7124-CB43-AB6C-6E2462BBA18B}" destId="{830ECC18-AE0F-C241-B551-88B05B8D5926}" srcOrd="4" destOrd="0" presId="urn:microsoft.com/office/officeart/2008/layout/LinedList"/>
    <dgm:cxn modelId="{F418513D-422F-7142-B9D4-E6BCE901083B}" type="presParOf" srcId="{830ECC18-AE0F-C241-B551-88B05B8D5926}" destId="{C6EF040F-07B8-A84D-B0AB-D813D9242EFC}" srcOrd="0" destOrd="0" presId="urn:microsoft.com/office/officeart/2008/layout/LinedList"/>
    <dgm:cxn modelId="{76DF3635-F239-7D4A-B45F-152C0CCB6926}" type="presParOf" srcId="{830ECC18-AE0F-C241-B551-88B05B8D5926}" destId="{E42924B9-17B0-BA46-A979-5C976DF0AE6F}" srcOrd="1" destOrd="0" presId="urn:microsoft.com/office/officeart/2008/layout/LinedList"/>
    <dgm:cxn modelId="{31054AD5-72BD-5D4C-97D0-4B93F26E5FF8}" type="presParOf" srcId="{830ECC18-AE0F-C241-B551-88B05B8D5926}" destId="{772E8CA8-2062-8A4C-9A44-F970C22DEBE1}" srcOrd="2" destOrd="0" presId="urn:microsoft.com/office/officeart/2008/layout/LinedList"/>
    <dgm:cxn modelId="{D53CABE8-592A-304B-BFEB-07E46364D706}" type="presParOf" srcId="{5A1D6FC5-7124-CB43-AB6C-6E2462BBA18B}" destId="{9F4D4989-193C-1947-A6A0-147CB4B0E894}" srcOrd="5" destOrd="0" presId="urn:microsoft.com/office/officeart/2008/layout/LinedList"/>
    <dgm:cxn modelId="{48E7F5EF-9D43-2E45-8EC6-349032C6210A}" type="presParOf" srcId="{5A1D6FC5-7124-CB43-AB6C-6E2462BBA18B}" destId="{E1DB0706-A6AE-5641-8427-C41853F4D3D1}" srcOrd="6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0DDC6FE-8F06-2743-8B95-3A1DCB70F021}" type="doc">
      <dgm:prSet loTypeId="urn:microsoft.com/office/officeart/2008/layout/HorizontalMultiLevelHierarchy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578C78D6-D0EE-4E4E-8CF2-D3E2D0172534}">
      <dgm:prSet phldrT="[文本]"/>
      <dgm:spPr/>
      <dgm:t>
        <a:bodyPr/>
        <a:lstStyle/>
        <a:p>
          <a:r>
            <a:rPr lang="zh-CN" altLang="en-US" dirty="0"/>
            <a:t>层次结构</a:t>
          </a:r>
        </a:p>
      </dgm:t>
    </dgm:pt>
    <dgm:pt modelId="{6FC11149-0829-144F-A83A-ECC02A8465F4}" type="parTrans" cxnId="{1AA32D7E-91F0-5940-B992-93E2AB6AF3FF}">
      <dgm:prSet/>
      <dgm:spPr/>
      <dgm:t>
        <a:bodyPr/>
        <a:lstStyle/>
        <a:p>
          <a:endParaRPr lang="zh-CN" altLang="en-US"/>
        </a:p>
      </dgm:t>
    </dgm:pt>
    <dgm:pt modelId="{6489D2F2-615E-BC49-8714-25B60E23B0E6}" type="sibTrans" cxnId="{1AA32D7E-91F0-5940-B992-93E2AB6AF3FF}">
      <dgm:prSet/>
      <dgm:spPr/>
      <dgm:t>
        <a:bodyPr/>
        <a:lstStyle/>
        <a:p>
          <a:endParaRPr lang="zh-CN" altLang="en-US"/>
        </a:p>
      </dgm:t>
    </dgm:pt>
    <dgm:pt modelId="{CCA28E47-129C-F141-911E-B264EBF6CCB1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36BCC20D-A154-CF40-9ACF-0B5E687E2E7B}" type="parTrans" cxnId="{CA063E26-7DA4-504C-A6EA-27B6AAE6A653}">
      <dgm:prSet/>
      <dgm:spPr/>
      <dgm:t>
        <a:bodyPr/>
        <a:lstStyle/>
        <a:p>
          <a:endParaRPr lang="zh-CN" altLang="en-US"/>
        </a:p>
      </dgm:t>
    </dgm:pt>
    <dgm:pt modelId="{1F665B13-EC50-7247-B639-A9805565FE67}" type="sibTrans" cxnId="{CA063E26-7DA4-504C-A6EA-27B6AAE6A653}">
      <dgm:prSet/>
      <dgm:spPr/>
      <dgm:t>
        <a:bodyPr/>
        <a:lstStyle/>
        <a:p>
          <a:endParaRPr lang="zh-CN" altLang="en-US"/>
        </a:p>
      </dgm:t>
    </dgm:pt>
    <dgm:pt modelId="{E0BD9051-0CE6-034D-A226-4105AB3772A9}">
      <dgm:prSet phldrT="[文本]"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10DAB405-8B20-374B-943A-1A504D9106A4}" type="parTrans" cxnId="{B48DC6C7-A2DE-8349-9035-C33D278A65EB}">
      <dgm:prSet/>
      <dgm:spPr/>
      <dgm:t>
        <a:bodyPr/>
        <a:lstStyle/>
        <a:p>
          <a:endParaRPr lang="zh-CN" altLang="en-US"/>
        </a:p>
      </dgm:t>
    </dgm:pt>
    <dgm:pt modelId="{AAF8609E-25C1-EF41-A850-2E7B328D2A30}" type="sibTrans" cxnId="{B48DC6C7-A2DE-8349-9035-C33D278A65EB}">
      <dgm:prSet/>
      <dgm:spPr/>
      <dgm:t>
        <a:bodyPr/>
        <a:lstStyle/>
        <a:p>
          <a:endParaRPr lang="zh-CN" altLang="en-US"/>
        </a:p>
      </dgm:t>
    </dgm:pt>
    <dgm:pt modelId="{DDF6C660-ACB5-E84F-903B-6C8AF0A35B88}">
      <dgm:prSet phldrT="[文本]"/>
      <dgm:spPr/>
      <dgm:t>
        <a:bodyPr/>
        <a:lstStyle/>
        <a:p>
          <a:r>
            <a:rPr lang="zh-CN" altLang="en-US" dirty="0"/>
            <a:t>第二</a:t>
          </a:r>
        </a:p>
      </dgm:t>
    </dgm:pt>
    <dgm:pt modelId="{48A804FC-B4BE-7F4A-A764-FA8EE50DED49}" type="parTrans" cxnId="{28C22E4E-0D90-6D40-A342-71F66EF716D9}">
      <dgm:prSet/>
      <dgm:spPr/>
      <dgm:t>
        <a:bodyPr/>
        <a:lstStyle/>
        <a:p>
          <a:endParaRPr lang="zh-CN" altLang="en-US"/>
        </a:p>
      </dgm:t>
    </dgm:pt>
    <dgm:pt modelId="{6ECFD825-9407-7546-BE16-8FAB10563FC2}" type="sibTrans" cxnId="{28C22E4E-0D90-6D40-A342-71F66EF716D9}">
      <dgm:prSet/>
      <dgm:spPr/>
      <dgm:t>
        <a:bodyPr/>
        <a:lstStyle/>
        <a:p>
          <a:endParaRPr lang="zh-CN" altLang="en-US"/>
        </a:p>
      </dgm:t>
    </dgm:pt>
    <dgm:pt modelId="{8163050C-4A35-5C4E-9812-137A3C9BE32B}">
      <dgm:prSet phldrT="[文本]"/>
      <dgm:spPr/>
      <dgm:t>
        <a:bodyPr/>
        <a:lstStyle/>
        <a:p>
          <a:r>
            <a:rPr lang="zh-CN" altLang="en-US" dirty="0"/>
            <a:t>水平多层</a:t>
          </a:r>
        </a:p>
      </dgm:t>
    </dgm:pt>
    <dgm:pt modelId="{0ECD3A5E-7FA7-FC44-8ED7-6B9846FE8FC9}" type="parTrans" cxnId="{0E2B35DB-BECD-0C4D-999A-4778AC56D38C}">
      <dgm:prSet/>
      <dgm:spPr/>
      <dgm:t>
        <a:bodyPr/>
        <a:lstStyle/>
        <a:p>
          <a:endParaRPr lang="zh-CN" altLang="en-US"/>
        </a:p>
      </dgm:t>
    </dgm:pt>
    <dgm:pt modelId="{5B26C45B-801A-E349-99AB-CC4315AEFC92}" type="sibTrans" cxnId="{0E2B35DB-BECD-0C4D-999A-4778AC56D38C}">
      <dgm:prSet/>
      <dgm:spPr/>
      <dgm:t>
        <a:bodyPr/>
        <a:lstStyle/>
        <a:p>
          <a:endParaRPr lang="zh-CN" altLang="en-US"/>
        </a:p>
      </dgm:t>
    </dgm:pt>
    <dgm:pt modelId="{F0248D2A-1514-2447-A81F-B643804C2560}">
      <dgm:prSet phldrT="[文本]"/>
      <dgm:spPr/>
      <dgm:t>
        <a:bodyPr/>
        <a:lstStyle/>
        <a:p>
          <a:r>
            <a:rPr lang="zh-CN" altLang="en-US" dirty="0"/>
            <a:t>层次结构</a:t>
          </a:r>
        </a:p>
      </dgm:t>
    </dgm:pt>
    <dgm:pt modelId="{FFDED4A3-84EB-8846-B65C-8FC07B8D7FF3}" type="parTrans" cxnId="{83BD338C-EFEA-9941-BF1F-AEA6EF6A78C8}">
      <dgm:prSet/>
      <dgm:spPr/>
      <dgm:t>
        <a:bodyPr/>
        <a:lstStyle/>
        <a:p>
          <a:endParaRPr lang="zh-CN" altLang="en-US"/>
        </a:p>
      </dgm:t>
    </dgm:pt>
    <dgm:pt modelId="{815D18C6-3D27-8A45-AC02-7BDF0B29D837}" type="sibTrans" cxnId="{83BD338C-EFEA-9941-BF1F-AEA6EF6A78C8}">
      <dgm:prSet/>
      <dgm:spPr/>
      <dgm:t>
        <a:bodyPr/>
        <a:lstStyle/>
        <a:p>
          <a:endParaRPr lang="zh-CN" altLang="en-US"/>
        </a:p>
      </dgm:t>
    </dgm:pt>
    <dgm:pt modelId="{1A622D1D-C867-A04F-9F0D-CE53CB42AFB4}">
      <dgm:prSet phldrT="[文本]"/>
      <dgm:spPr/>
      <dgm:t>
        <a:bodyPr/>
        <a:lstStyle/>
        <a:p>
          <a:r>
            <a:rPr lang="en-US" altLang="zh-CN" dirty="0"/>
            <a:t>123</a:t>
          </a:r>
          <a:endParaRPr lang="zh-CN" altLang="en-US" dirty="0"/>
        </a:p>
      </dgm:t>
    </dgm:pt>
    <dgm:pt modelId="{0648B772-160E-5744-A663-D6721E56DAEC}" type="parTrans" cxnId="{A76FCAEF-62B1-E340-84EA-5597ADA70D55}">
      <dgm:prSet/>
      <dgm:spPr/>
      <dgm:t>
        <a:bodyPr/>
        <a:lstStyle/>
        <a:p>
          <a:endParaRPr lang="zh-CN" altLang="en-US"/>
        </a:p>
      </dgm:t>
    </dgm:pt>
    <dgm:pt modelId="{697918F6-BD73-3F4B-A2B8-DF999BD4B75C}" type="sibTrans" cxnId="{A76FCAEF-62B1-E340-84EA-5597ADA70D55}">
      <dgm:prSet/>
      <dgm:spPr/>
      <dgm:t>
        <a:bodyPr/>
        <a:lstStyle/>
        <a:p>
          <a:endParaRPr lang="zh-CN" altLang="en-US"/>
        </a:p>
      </dgm:t>
    </dgm:pt>
    <dgm:pt modelId="{D1770375-89D1-D248-8862-2EF085ACCDED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1B07969B-B0CD-D546-A36B-AEB191DA329B}" type="parTrans" cxnId="{1E0DFCDD-C8D4-7740-933B-8D41F424AB09}">
      <dgm:prSet/>
      <dgm:spPr/>
      <dgm:t>
        <a:bodyPr/>
        <a:lstStyle/>
        <a:p>
          <a:endParaRPr lang="zh-CN" altLang="en-US"/>
        </a:p>
      </dgm:t>
    </dgm:pt>
    <dgm:pt modelId="{CE4CFF58-7933-4244-BC7B-B874F0719545}" type="sibTrans" cxnId="{1E0DFCDD-C8D4-7740-933B-8D41F424AB09}">
      <dgm:prSet/>
      <dgm:spPr/>
      <dgm:t>
        <a:bodyPr/>
        <a:lstStyle/>
        <a:p>
          <a:endParaRPr lang="zh-CN" altLang="en-US"/>
        </a:p>
      </dgm:t>
    </dgm:pt>
    <dgm:pt modelId="{0D691E9E-A4A7-5D40-B68D-3AD322071FD3}" type="pres">
      <dgm:prSet presAssocID="{A0DDC6FE-8F06-2743-8B95-3A1DCB70F021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492CC2A7-FB04-3E48-BA83-49A581B3AB54}" type="pres">
      <dgm:prSet presAssocID="{578C78D6-D0EE-4E4E-8CF2-D3E2D0172534}" presName="root1" presStyleCnt="0"/>
      <dgm:spPr/>
    </dgm:pt>
    <dgm:pt modelId="{377A521F-850B-8C4E-9937-C88728524DB8}" type="pres">
      <dgm:prSet presAssocID="{578C78D6-D0EE-4E4E-8CF2-D3E2D0172534}" presName="LevelOneTextNode" presStyleLbl="node0" presStyleIdx="0" presStyleCnt="2">
        <dgm:presLayoutVars>
          <dgm:chPref val="3"/>
        </dgm:presLayoutVars>
      </dgm:prSet>
      <dgm:spPr/>
    </dgm:pt>
    <dgm:pt modelId="{70A0A821-0D58-C74B-B845-F0A8BD9AC835}" type="pres">
      <dgm:prSet presAssocID="{578C78D6-D0EE-4E4E-8CF2-D3E2D0172534}" presName="level2hierChild" presStyleCnt="0"/>
      <dgm:spPr/>
    </dgm:pt>
    <dgm:pt modelId="{8ED98F7C-6F00-344B-8FFD-45FCEE3450F2}" type="pres">
      <dgm:prSet presAssocID="{0ECD3A5E-7FA7-FC44-8ED7-6B9846FE8FC9}" presName="conn2-1" presStyleLbl="parChTrans1D2" presStyleIdx="0" presStyleCnt="6"/>
      <dgm:spPr/>
    </dgm:pt>
    <dgm:pt modelId="{E88883B3-BF95-8C40-8048-CD6B4B792606}" type="pres">
      <dgm:prSet presAssocID="{0ECD3A5E-7FA7-FC44-8ED7-6B9846FE8FC9}" presName="connTx" presStyleLbl="parChTrans1D2" presStyleIdx="0" presStyleCnt="6"/>
      <dgm:spPr/>
    </dgm:pt>
    <dgm:pt modelId="{C54790C9-F547-C240-AB79-108ED04C678C}" type="pres">
      <dgm:prSet presAssocID="{8163050C-4A35-5C4E-9812-137A3C9BE32B}" presName="root2" presStyleCnt="0"/>
      <dgm:spPr/>
    </dgm:pt>
    <dgm:pt modelId="{A1B8936A-4FC1-1440-8518-E2B7CB56D4A4}" type="pres">
      <dgm:prSet presAssocID="{8163050C-4A35-5C4E-9812-137A3C9BE32B}" presName="LevelTwoTextNode" presStyleLbl="node2" presStyleIdx="0" presStyleCnt="6">
        <dgm:presLayoutVars>
          <dgm:chPref val="3"/>
        </dgm:presLayoutVars>
      </dgm:prSet>
      <dgm:spPr/>
    </dgm:pt>
    <dgm:pt modelId="{C560EB93-23A6-F243-8152-F5232F5DDFAA}" type="pres">
      <dgm:prSet presAssocID="{8163050C-4A35-5C4E-9812-137A3C9BE32B}" presName="level3hierChild" presStyleCnt="0"/>
      <dgm:spPr/>
    </dgm:pt>
    <dgm:pt modelId="{3E7E9C95-0C3B-0D47-BD06-0C5D1764B998}" type="pres">
      <dgm:prSet presAssocID="{FFDED4A3-84EB-8846-B65C-8FC07B8D7FF3}" presName="conn2-1" presStyleLbl="parChTrans1D2" presStyleIdx="1" presStyleCnt="6"/>
      <dgm:spPr/>
    </dgm:pt>
    <dgm:pt modelId="{A327962C-3225-824A-84DB-005DCD5FB164}" type="pres">
      <dgm:prSet presAssocID="{FFDED4A3-84EB-8846-B65C-8FC07B8D7FF3}" presName="connTx" presStyleLbl="parChTrans1D2" presStyleIdx="1" presStyleCnt="6"/>
      <dgm:spPr/>
    </dgm:pt>
    <dgm:pt modelId="{FD0CEEAD-0C00-3346-808A-D97402D4E761}" type="pres">
      <dgm:prSet presAssocID="{F0248D2A-1514-2447-A81F-B643804C2560}" presName="root2" presStyleCnt="0"/>
      <dgm:spPr/>
    </dgm:pt>
    <dgm:pt modelId="{5D919C8A-E242-E347-BB87-41E0FFF6EE4C}" type="pres">
      <dgm:prSet presAssocID="{F0248D2A-1514-2447-A81F-B643804C2560}" presName="LevelTwoTextNode" presStyleLbl="node2" presStyleIdx="1" presStyleCnt="6">
        <dgm:presLayoutVars>
          <dgm:chPref val="3"/>
        </dgm:presLayoutVars>
      </dgm:prSet>
      <dgm:spPr/>
    </dgm:pt>
    <dgm:pt modelId="{A3FDE5AA-0C47-2843-A2CA-67B6C77473B2}" type="pres">
      <dgm:prSet presAssocID="{F0248D2A-1514-2447-A81F-B643804C2560}" presName="level3hierChild" presStyleCnt="0"/>
      <dgm:spPr/>
    </dgm:pt>
    <dgm:pt modelId="{55AE8311-3D72-D94C-8DB6-2C9E24472D8D}" type="pres">
      <dgm:prSet presAssocID="{0648B772-160E-5744-A663-D6721E56DAEC}" presName="conn2-1" presStyleLbl="parChTrans1D2" presStyleIdx="2" presStyleCnt="6"/>
      <dgm:spPr/>
    </dgm:pt>
    <dgm:pt modelId="{DC38D116-494D-FD4B-A54D-983B8013E475}" type="pres">
      <dgm:prSet presAssocID="{0648B772-160E-5744-A663-D6721E56DAEC}" presName="connTx" presStyleLbl="parChTrans1D2" presStyleIdx="2" presStyleCnt="6"/>
      <dgm:spPr/>
    </dgm:pt>
    <dgm:pt modelId="{5CD03C56-6392-EC4F-ABBA-21BA00A65493}" type="pres">
      <dgm:prSet presAssocID="{1A622D1D-C867-A04F-9F0D-CE53CB42AFB4}" presName="root2" presStyleCnt="0"/>
      <dgm:spPr/>
    </dgm:pt>
    <dgm:pt modelId="{1723DA93-3708-FF4B-88C3-C14E48029428}" type="pres">
      <dgm:prSet presAssocID="{1A622D1D-C867-A04F-9F0D-CE53CB42AFB4}" presName="LevelTwoTextNode" presStyleLbl="node2" presStyleIdx="2" presStyleCnt="6">
        <dgm:presLayoutVars>
          <dgm:chPref val="3"/>
        </dgm:presLayoutVars>
      </dgm:prSet>
      <dgm:spPr/>
    </dgm:pt>
    <dgm:pt modelId="{5AEC3F69-D83B-8144-AC93-7D97942DC921}" type="pres">
      <dgm:prSet presAssocID="{1A622D1D-C867-A04F-9F0D-CE53CB42AFB4}" presName="level3hierChild" presStyleCnt="0"/>
      <dgm:spPr/>
    </dgm:pt>
    <dgm:pt modelId="{A2F1255B-4545-A143-95AC-90E03F068C9E}" type="pres">
      <dgm:prSet presAssocID="{DDF6C660-ACB5-E84F-903B-6C8AF0A35B88}" presName="root1" presStyleCnt="0"/>
      <dgm:spPr/>
    </dgm:pt>
    <dgm:pt modelId="{B30E3074-BC2E-1342-9074-4EC8CA596AD0}" type="pres">
      <dgm:prSet presAssocID="{DDF6C660-ACB5-E84F-903B-6C8AF0A35B88}" presName="LevelOneTextNode" presStyleLbl="node0" presStyleIdx="1" presStyleCnt="2">
        <dgm:presLayoutVars>
          <dgm:chPref val="3"/>
        </dgm:presLayoutVars>
      </dgm:prSet>
      <dgm:spPr/>
    </dgm:pt>
    <dgm:pt modelId="{C19DB55E-3017-7544-8D50-07FC4B4DDDF0}" type="pres">
      <dgm:prSet presAssocID="{DDF6C660-ACB5-E84F-903B-6C8AF0A35B88}" presName="level2hierChild" presStyleCnt="0"/>
      <dgm:spPr/>
    </dgm:pt>
    <dgm:pt modelId="{D8855230-632D-FE47-BF22-511A141092BD}" type="pres">
      <dgm:prSet presAssocID="{36BCC20D-A154-CF40-9ACF-0B5E687E2E7B}" presName="conn2-1" presStyleLbl="parChTrans1D2" presStyleIdx="3" presStyleCnt="6"/>
      <dgm:spPr/>
    </dgm:pt>
    <dgm:pt modelId="{B471E53C-F32B-E842-B2E0-605598AA1214}" type="pres">
      <dgm:prSet presAssocID="{36BCC20D-A154-CF40-9ACF-0B5E687E2E7B}" presName="connTx" presStyleLbl="parChTrans1D2" presStyleIdx="3" presStyleCnt="6"/>
      <dgm:spPr/>
    </dgm:pt>
    <dgm:pt modelId="{8D0CBC93-3F82-4A44-A840-77ABB412AF3A}" type="pres">
      <dgm:prSet presAssocID="{CCA28E47-129C-F141-911E-B264EBF6CCB1}" presName="root2" presStyleCnt="0"/>
      <dgm:spPr/>
    </dgm:pt>
    <dgm:pt modelId="{16D8FEA9-AF4F-A042-84E0-F22D1B665CDA}" type="pres">
      <dgm:prSet presAssocID="{CCA28E47-129C-F141-911E-B264EBF6CCB1}" presName="LevelTwoTextNode" presStyleLbl="node2" presStyleIdx="3" presStyleCnt="6">
        <dgm:presLayoutVars>
          <dgm:chPref val="3"/>
        </dgm:presLayoutVars>
      </dgm:prSet>
      <dgm:spPr/>
    </dgm:pt>
    <dgm:pt modelId="{ED024BFE-5620-B04A-BB12-D2273ECB629E}" type="pres">
      <dgm:prSet presAssocID="{CCA28E47-129C-F141-911E-B264EBF6CCB1}" presName="level3hierChild" presStyleCnt="0"/>
      <dgm:spPr/>
    </dgm:pt>
    <dgm:pt modelId="{6DCD8A9F-AFF7-D445-B645-09CA2C743CCE}" type="pres">
      <dgm:prSet presAssocID="{1B07969B-B0CD-D546-A36B-AEB191DA329B}" presName="conn2-1" presStyleLbl="parChTrans1D2" presStyleIdx="4" presStyleCnt="6"/>
      <dgm:spPr/>
    </dgm:pt>
    <dgm:pt modelId="{BD1BD96B-05FD-6549-8DF9-5E61A2C64F8A}" type="pres">
      <dgm:prSet presAssocID="{1B07969B-B0CD-D546-A36B-AEB191DA329B}" presName="connTx" presStyleLbl="parChTrans1D2" presStyleIdx="4" presStyleCnt="6"/>
      <dgm:spPr/>
    </dgm:pt>
    <dgm:pt modelId="{6C6E9382-7ADB-334A-9140-E266EF8FF7CF}" type="pres">
      <dgm:prSet presAssocID="{D1770375-89D1-D248-8862-2EF085ACCDED}" presName="root2" presStyleCnt="0"/>
      <dgm:spPr/>
    </dgm:pt>
    <dgm:pt modelId="{88D5B9E0-BD77-4649-837D-5CDD2F6CF5B1}" type="pres">
      <dgm:prSet presAssocID="{D1770375-89D1-D248-8862-2EF085ACCDED}" presName="LevelTwoTextNode" presStyleLbl="node2" presStyleIdx="4" presStyleCnt="6">
        <dgm:presLayoutVars>
          <dgm:chPref val="3"/>
        </dgm:presLayoutVars>
      </dgm:prSet>
      <dgm:spPr/>
    </dgm:pt>
    <dgm:pt modelId="{62BCF320-6899-BA47-8CA7-F9951F134A4B}" type="pres">
      <dgm:prSet presAssocID="{D1770375-89D1-D248-8862-2EF085ACCDED}" presName="level3hierChild" presStyleCnt="0"/>
      <dgm:spPr/>
    </dgm:pt>
    <dgm:pt modelId="{F9E4338E-C840-4049-9F61-B4D81D74B39A}" type="pres">
      <dgm:prSet presAssocID="{10DAB405-8B20-374B-943A-1A504D9106A4}" presName="conn2-1" presStyleLbl="parChTrans1D2" presStyleIdx="5" presStyleCnt="6"/>
      <dgm:spPr/>
    </dgm:pt>
    <dgm:pt modelId="{8FFAB6D8-F58E-6942-9016-94B8FC2A8F39}" type="pres">
      <dgm:prSet presAssocID="{10DAB405-8B20-374B-943A-1A504D9106A4}" presName="connTx" presStyleLbl="parChTrans1D2" presStyleIdx="5" presStyleCnt="6"/>
      <dgm:spPr/>
    </dgm:pt>
    <dgm:pt modelId="{5E85C480-985C-2F43-B4E5-E3CE2A57494C}" type="pres">
      <dgm:prSet presAssocID="{E0BD9051-0CE6-034D-A226-4105AB3772A9}" presName="root2" presStyleCnt="0"/>
      <dgm:spPr/>
    </dgm:pt>
    <dgm:pt modelId="{59DC7836-A72C-4F46-925B-CEA5F657D444}" type="pres">
      <dgm:prSet presAssocID="{E0BD9051-0CE6-034D-A226-4105AB3772A9}" presName="LevelTwoTextNode" presStyleLbl="node2" presStyleIdx="5" presStyleCnt="6">
        <dgm:presLayoutVars>
          <dgm:chPref val="3"/>
        </dgm:presLayoutVars>
      </dgm:prSet>
      <dgm:spPr/>
    </dgm:pt>
    <dgm:pt modelId="{60EDC118-CE3B-7341-895D-447F858906DF}" type="pres">
      <dgm:prSet presAssocID="{E0BD9051-0CE6-034D-A226-4105AB3772A9}" presName="level3hierChild" presStyleCnt="0"/>
      <dgm:spPr/>
    </dgm:pt>
  </dgm:ptLst>
  <dgm:cxnLst>
    <dgm:cxn modelId="{B9FC1525-3D27-6843-8C4D-A3C71CA0947A}" type="presOf" srcId="{578C78D6-D0EE-4E4E-8CF2-D3E2D0172534}" destId="{377A521F-850B-8C4E-9937-C88728524DB8}" srcOrd="0" destOrd="0" presId="urn:microsoft.com/office/officeart/2008/layout/HorizontalMultiLevelHierarchy"/>
    <dgm:cxn modelId="{CA063E26-7DA4-504C-A6EA-27B6AAE6A653}" srcId="{DDF6C660-ACB5-E84F-903B-6C8AF0A35B88}" destId="{CCA28E47-129C-F141-911E-B264EBF6CCB1}" srcOrd="0" destOrd="0" parTransId="{36BCC20D-A154-CF40-9ACF-0B5E687E2E7B}" sibTransId="{1F665B13-EC50-7247-B639-A9805565FE67}"/>
    <dgm:cxn modelId="{EBF7002E-B101-2242-9955-B41D43C88E6B}" type="presOf" srcId="{36BCC20D-A154-CF40-9ACF-0B5E687E2E7B}" destId="{D8855230-632D-FE47-BF22-511A141092BD}" srcOrd="0" destOrd="0" presId="urn:microsoft.com/office/officeart/2008/layout/HorizontalMultiLevelHierarchy"/>
    <dgm:cxn modelId="{14E60833-956E-1B42-8FCD-08BBF581EFFF}" type="presOf" srcId="{E0BD9051-0CE6-034D-A226-4105AB3772A9}" destId="{59DC7836-A72C-4F46-925B-CEA5F657D444}" srcOrd="0" destOrd="0" presId="urn:microsoft.com/office/officeart/2008/layout/HorizontalMultiLevelHierarchy"/>
    <dgm:cxn modelId="{40596D38-4E0F-FD48-895A-F08354DA7A81}" type="presOf" srcId="{F0248D2A-1514-2447-A81F-B643804C2560}" destId="{5D919C8A-E242-E347-BB87-41E0FFF6EE4C}" srcOrd="0" destOrd="0" presId="urn:microsoft.com/office/officeart/2008/layout/HorizontalMultiLevelHierarchy"/>
    <dgm:cxn modelId="{BEFEE739-4AC5-2A44-9714-269D9B7A8323}" type="presOf" srcId="{CCA28E47-129C-F141-911E-B264EBF6CCB1}" destId="{16D8FEA9-AF4F-A042-84E0-F22D1B665CDA}" srcOrd="0" destOrd="0" presId="urn:microsoft.com/office/officeart/2008/layout/HorizontalMultiLevelHierarchy"/>
    <dgm:cxn modelId="{0ED2E742-E0DE-F04B-AE6E-E628B9EE890E}" type="presOf" srcId="{A0DDC6FE-8F06-2743-8B95-3A1DCB70F021}" destId="{0D691E9E-A4A7-5D40-B68D-3AD322071FD3}" srcOrd="0" destOrd="0" presId="urn:microsoft.com/office/officeart/2008/layout/HorizontalMultiLevelHierarchy"/>
    <dgm:cxn modelId="{28C22E4E-0D90-6D40-A342-71F66EF716D9}" srcId="{A0DDC6FE-8F06-2743-8B95-3A1DCB70F021}" destId="{DDF6C660-ACB5-E84F-903B-6C8AF0A35B88}" srcOrd="1" destOrd="0" parTransId="{48A804FC-B4BE-7F4A-A764-FA8EE50DED49}" sibTransId="{6ECFD825-9407-7546-BE16-8FAB10563FC2}"/>
    <dgm:cxn modelId="{9F0DB956-66C5-8642-9094-3EF1C45B88D5}" type="presOf" srcId="{8163050C-4A35-5C4E-9812-137A3C9BE32B}" destId="{A1B8936A-4FC1-1440-8518-E2B7CB56D4A4}" srcOrd="0" destOrd="0" presId="urn:microsoft.com/office/officeart/2008/layout/HorizontalMultiLevelHierarchy"/>
    <dgm:cxn modelId="{48A68259-A78A-544B-AAC5-C6D6988CC37B}" type="presOf" srcId="{0648B772-160E-5744-A663-D6721E56DAEC}" destId="{DC38D116-494D-FD4B-A54D-983B8013E475}" srcOrd="1" destOrd="0" presId="urn:microsoft.com/office/officeart/2008/layout/HorizontalMultiLevelHierarchy"/>
    <dgm:cxn modelId="{F6F01364-3FD5-B240-98A2-AF3E98A425AA}" type="presOf" srcId="{1B07969B-B0CD-D546-A36B-AEB191DA329B}" destId="{6DCD8A9F-AFF7-D445-B645-09CA2C743CCE}" srcOrd="0" destOrd="0" presId="urn:microsoft.com/office/officeart/2008/layout/HorizontalMultiLevelHierarchy"/>
    <dgm:cxn modelId="{1AA32D7E-91F0-5940-B992-93E2AB6AF3FF}" srcId="{A0DDC6FE-8F06-2743-8B95-3A1DCB70F021}" destId="{578C78D6-D0EE-4E4E-8CF2-D3E2D0172534}" srcOrd="0" destOrd="0" parTransId="{6FC11149-0829-144F-A83A-ECC02A8465F4}" sibTransId="{6489D2F2-615E-BC49-8714-25B60E23B0E6}"/>
    <dgm:cxn modelId="{83BD338C-EFEA-9941-BF1F-AEA6EF6A78C8}" srcId="{578C78D6-D0EE-4E4E-8CF2-D3E2D0172534}" destId="{F0248D2A-1514-2447-A81F-B643804C2560}" srcOrd="1" destOrd="0" parTransId="{FFDED4A3-84EB-8846-B65C-8FC07B8D7FF3}" sibTransId="{815D18C6-3D27-8A45-AC02-7BDF0B29D837}"/>
    <dgm:cxn modelId="{2D07019D-7669-A545-A002-739EB202624A}" type="presOf" srcId="{1A622D1D-C867-A04F-9F0D-CE53CB42AFB4}" destId="{1723DA93-3708-FF4B-88C3-C14E48029428}" srcOrd="0" destOrd="0" presId="urn:microsoft.com/office/officeart/2008/layout/HorizontalMultiLevelHierarchy"/>
    <dgm:cxn modelId="{49D9E99D-017C-AD41-9BC4-5AD19DCC02D2}" type="presOf" srcId="{FFDED4A3-84EB-8846-B65C-8FC07B8D7FF3}" destId="{A327962C-3225-824A-84DB-005DCD5FB164}" srcOrd="1" destOrd="0" presId="urn:microsoft.com/office/officeart/2008/layout/HorizontalMultiLevelHierarchy"/>
    <dgm:cxn modelId="{1AA53CA9-8025-5245-870A-D377DF562835}" type="presOf" srcId="{FFDED4A3-84EB-8846-B65C-8FC07B8D7FF3}" destId="{3E7E9C95-0C3B-0D47-BD06-0C5D1764B998}" srcOrd="0" destOrd="0" presId="urn:microsoft.com/office/officeart/2008/layout/HorizontalMultiLevelHierarchy"/>
    <dgm:cxn modelId="{1D324DAA-0372-6C46-AEE9-853834EED33A}" type="presOf" srcId="{36BCC20D-A154-CF40-9ACF-0B5E687E2E7B}" destId="{B471E53C-F32B-E842-B2E0-605598AA1214}" srcOrd="1" destOrd="0" presId="urn:microsoft.com/office/officeart/2008/layout/HorizontalMultiLevelHierarchy"/>
    <dgm:cxn modelId="{42959BAB-3DDE-3F49-BE1A-F0AAEE1C665C}" type="presOf" srcId="{D1770375-89D1-D248-8862-2EF085ACCDED}" destId="{88D5B9E0-BD77-4649-837D-5CDD2F6CF5B1}" srcOrd="0" destOrd="0" presId="urn:microsoft.com/office/officeart/2008/layout/HorizontalMultiLevelHierarchy"/>
    <dgm:cxn modelId="{341D70B0-22BD-0D4C-B40D-570C33B34EF7}" type="presOf" srcId="{DDF6C660-ACB5-E84F-903B-6C8AF0A35B88}" destId="{B30E3074-BC2E-1342-9074-4EC8CA596AD0}" srcOrd="0" destOrd="0" presId="urn:microsoft.com/office/officeart/2008/layout/HorizontalMultiLevelHierarchy"/>
    <dgm:cxn modelId="{AA1682C5-77F7-E843-A3DA-F2DD53BAF184}" type="presOf" srcId="{1B07969B-B0CD-D546-A36B-AEB191DA329B}" destId="{BD1BD96B-05FD-6549-8DF9-5E61A2C64F8A}" srcOrd="1" destOrd="0" presId="urn:microsoft.com/office/officeart/2008/layout/HorizontalMultiLevelHierarchy"/>
    <dgm:cxn modelId="{90C9DCC6-9274-3546-B339-EFCD8E6D8F9A}" type="presOf" srcId="{10DAB405-8B20-374B-943A-1A504D9106A4}" destId="{8FFAB6D8-F58E-6942-9016-94B8FC2A8F39}" srcOrd="1" destOrd="0" presId="urn:microsoft.com/office/officeart/2008/layout/HorizontalMultiLevelHierarchy"/>
    <dgm:cxn modelId="{B48DC6C7-A2DE-8349-9035-C33D278A65EB}" srcId="{DDF6C660-ACB5-E84F-903B-6C8AF0A35B88}" destId="{E0BD9051-0CE6-034D-A226-4105AB3772A9}" srcOrd="2" destOrd="0" parTransId="{10DAB405-8B20-374B-943A-1A504D9106A4}" sibTransId="{AAF8609E-25C1-EF41-A850-2E7B328D2A30}"/>
    <dgm:cxn modelId="{B26F23CE-A534-5B44-8FB6-934A27570169}" type="presOf" srcId="{0ECD3A5E-7FA7-FC44-8ED7-6B9846FE8FC9}" destId="{E88883B3-BF95-8C40-8048-CD6B4B792606}" srcOrd="1" destOrd="0" presId="urn:microsoft.com/office/officeart/2008/layout/HorizontalMultiLevelHierarchy"/>
    <dgm:cxn modelId="{0E2B35DB-BECD-0C4D-999A-4778AC56D38C}" srcId="{578C78D6-D0EE-4E4E-8CF2-D3E2D0172534}" destId="{8163050C-4A35-5C4E-9812-137A3C9BE32B}" srcOrd="0" destOrd="0" parTransId="{0ECD3A5E-7FA7-FC44-8ED7-6B9846FE8FC9}" sibTransId="{5B26C45B-801A-E349-99AB-CC4315AEFC92}"/>
    <dgm:cxn modelId="{1E0DFCDD-C8D4-7740-933B-8D41F424AB09}" srcId="{DDF6C660-ACB5-E84F-903B-6C8AF0A35B88}" destId="{D1770375-89D1-D248-8862-2EF085ACCDED}" srcOrd="1" destOrd="0" parTransId="{1B07969B-B0CD-D546-A36B-AEB191DA329B}" sibTransId="{CE4CFF58-7933-4244-BC7B-B874F0719545}"/>
    <dgm:cxn modelId="{ACAE94E3-1C43-0B42-B919-9035B8A6EC3B}" type="presOf" srcId="{10DAB405-8B20-374B-943A-1A504D9106A4}" destId="{F9E4338E-C840-4049-9F61-B4D81D74B39A}" srcOrd="0" destOrd="0" presId="urn:microsoft.com/office/officeart/2008/layout/HorizontalMultiLevelHierarchy"/>
    <dgm:cxn modelId="{265D43EB-DDE1-E841-B952-F74304C312A9}" type="presOf" srcId="{0648B772-160E-5744-A663-D6721E56DAEC}" destId="{55AE8311-3D72-D94C-8DB6-2C9E24472D8D}" srcOrd="0" destOrd="0" presId="urn:microsoft.com/office/officeart/2008/layout/HorizontalMultiLevelHierarchy"/>
    <dgm:cxn modelId="{A76FCAEF-62B1-E340-84EA-5597ADA70D55}" srcId="{578C78D6-D0EE-4E4E-8CF2-D3E2D0172534}" destId="{1A622D1D-C867-A04F-9F0D-CE53CB42AFB4}" srcOrd="2" destOrd="0" parTransId="{0648B772-160E-5744-A663-D6721E56DAEC}" sibTransId="{697918F6-BD73-3F4B-A2B8-DF999BD4B75C}"/>
    <dgm:cxn modelId="{6859F8F6-076C-EF42-84BF-6D419EE3C17E}" type="presOf" srcId="{0ECD3A5E-7FA7-FC44-8ED7-6B9846FE8FC9}" destId="{8ED98F7C-6F00-344B-8FFD-45FCEE3450F2}" srcOrd="0" destOrd="0" presId="urn:microsoft.com/office/officeart/2008/layout/HorizontalMultiLevelHierarchy"/>
    <dgm:cxn modelId="{E26F9D31-97F8-5747-B8B9-3E9019A9A91B}" type="presParOf" srcId="{0D691E9E-A4A7-5D40-B68D-3AD322071FD3}" destId="{492CC2A7-FB04-3E48-BA83-49A581B3AB54}" srcOrd="0" destOrd="0" presId="urn:microsoft.com/office/officeart/2008/layout/HorizontalMultiLevelHierarchy"/>
    <dgm:cxn modelId="{12FFF451-5656-9D4F-A251-78A1B23522DC}" type="presParOf" srcId="{492CC2A7-FB04-3E48-BA83-49A581B3AB54}" destId="{377A521F-850B-8C4E-9937-C88728524DB8}" srcOrd="0" destOrd="0" presId="urn:microsoft.com/office/officeart/2008/layout/HorizontalMultiLevelHierarchy"/>
    <dgm:cxn modelId="{EA1E8387-D88A-4B4B-8026-3B72A396A186}" type="presParOf" srcId="{492CC2A7-FB04-3E48-BA83-49A581B3AB54}" destId="{70A0A821-0D58-C74B-B845-F0A8BD9AC835}" srcOrd="1" destOrd="0" presId="urn:microsoft.com/office/officeart/2008/layout/HorizontalMultiLevelHierarchy"/>
    <dgm:cxn modelId="{8BFB16BB-BE52-4643-8602-047C7A2ED894}" type="presParOf" srcId="{70A0A821-0D58-C74B-B845-F0A8BD9AC835}" destId="{8ED98F7C-6F00-344B-8FFD-45FCEE3450F2}" srcOrd="0" destOrd="0" presId="urn:microsoft.com/office/officeart/2008/layout/HorizontalMultiLevelHierarchy"/>
    <dgm:cxn modelId="{BAEC4F0A-347F-C34F-B77F-83927F327978}" type="presParOf" srcId="{8ED98F7C-6F00-344B-8FFD-45FCEE3450F2}" destId="{E88883B3-BF95-8C40-8048-CD6B4B792606}" srcOrd="0" destOrd="0" presId="urn:microsoft.com/office/officeart/2008/layout/HorizontalMultiLevelHierarchy"/>
    <dgm:cxn modelId="{D8E5E7D2-071D-C24F-A95A-AF8A2F389928}" type="presParOf" srcId="{70A0A821-0D58-C74B-B845-F0A8BD9AC835}" destId="{C54790C9-F547-C240-AB79-108ED04C678C}" srcOrd="1" destOrd="0" presId="urn:microsoft.com/office/officeart/2008/layout/HorizontalMultiLevelHierarchy"/>
    <dgm:cxn modelId="{F680D781-3BEF-F349-B1E0-E3CA6E6BF0F4}" type="presParOf" srcId="{C54790C9-F547-C240-AB79-108ED04C678C}" destId="{A1B8936A-4FC1-1440-8518-E2B7CB56D4A4}" srcOrd="0" destOrd="0" presId="urn:microsoft.com/office/officeart/2008/layout/HorizontalMultiLevelHierarchy"/>
    <dgm:cxn modelId="{534F7A61-C295-BA44-9E8E-3E5AD14B6298}" type="presParOf" srcId="{C54790C9-F547-C240-AB79-108ED04C678C}" destId="{C560EB93-23A6-F243-8152-F5232F5DDFAA}" srcOrd="1" destOrd="0" presId="urn:microsoft.com/office/officeart/2008/layout/HorizontalMultiLevelHierarchy"/>
    <dgm:cxn modelId="{7C6BF164-FFC7-2D46-A7CB-462668F0945B}" type="presParOf" srcId="{70A0A821-0D58-C74B-B845-F0A8BD9AC835}" destId="{3E7E9C95-0C3B-0D47-BD06-0C5D1764B998}" srcOrd="2" destOrd="0" presId="urn:microsoft.com/office/officeart/2008/layout/HorizontalMultiLevelHierarchy"/>
    <dgm:cxn modelId="{CBBAFCC9-17D4-7747-A0B1-C4EF6D9E2196}" type="presParOf" srcId="{3E7E9C95-0C3B-0D47-BD06-0C5D1764B998}" destId="{A327962C-3225-824A-84DB-005DCD5FB164}" srcOrd="0" destOrd="0" presId="urn:microsoft.com/office/officeart/2008/layout/HorizontalMultiLevelHierarchy"/>
    <dgm:cxn modelId="{497C5229-B39E-F641-80FC-21FEB80042DC}" type="presParOf" srcId="{70A0A821-0D58-C74B-B845-F0A8BD9AC835}" destId="{FD0CEEAD-0C00-3346-808A-D97402D4E761}" srcOrd="3" destOrd="0" presId="urn:microsoft.com/office/officeart/2008/layout/HorizontalMultiLevelHierarchy"/>
    <dgm:cxn modelId="{156242DA-6980-7C4A-BC54-D62ECCDC8D4D}" type="presParOf" srcId="{FD0CEEAD-0C00-3346-808A-D97402D4E761}" destId="{5D919C8A-E242-E347-BB87-41E0FFF6EE4C}" srcOrd="0" destOrd="0" presId="urn:microsoft.com/office/officeart/2008/layout/HorizontalMultiLevelHierarchy"/>
    <dgm:cxn modelId="{2CF71CEC-D9DD-904B-8621-9CC243D1F426}" type="presParOf" srcId="{FD0CEEAD-0C00-3346-808A-D97402D4E761}" destId="{A3FDE5AA-0C47-2843-A2CA-67B6C77473B2}" srcOrd="1" destOrd="0" presId="urn:microsoft.com/office/officeart/2008/layout/HorizontalMultiLevelHierarchy"/>
    <dgm:cxn modelId="{9499F2C7-A736-A446-B59A-75F154AF608F}" type="presParOf" srcId="{70A0A821-0D58-C74B-B845-F0A8BD9AC835}" destId="{55AE8311-3D72-D94C-8DB6-2C9E24472D8D}" srcOrd="4" destOrd="0" presId="urn:microsoft.com/office/officeart/2008/layout/HorizontalMultiLevelHierarchy"/>
    <dgm:cxn modelId="{72F5F0B0-56F4-6E45-A86A-5A2330CBFEE7}" type="presParOf" srcId="{55AE8311-3D72-D94C-8DB6-2C9E24472D8D}" destId="{DC38D116-494D-FD4B-A54D-983B8013E475}" srcOrd="0" destOrd="0" presId="urn:microsoft.com/office/officeart/2008/layout/HorizontalMultiLevelHierarchy"/>
    <dgm:cxn modelId="{B9777C1C-7CA1-3140-A7DE-083D8B049E32}" type="presParOf" srcId="{70A0A821-0D58-C74B-B845-F0A8BD9AC835}" destId="{5CD03C56-6392-EC4F-ABBA-21BA00A65493}" srcOrd="5" destOrd="0" presId="urn:microsoft.com/office/officeart/2008/layout/HorizontalMultiLevelHierarchy"/>
    <dgm:cxn modelId="{32819056-3524-8746-8522-55B494222AED}" type="presParOf" srcId="{5CD03C56-6392-EC4F-ABBA-21BA00A65493}" destId="{1723DA93-3708-FF4B-88C3-C14E48029428}" srcOrd="0" destOrd="0" presId="urn:microsoft.com/office/officeart/2008/layout/HorizontalMultiLevelHierarchy"/>
    <dgm:cxn modelId="{7403ED0D-454B-3F49-97D9-87B603E6D65E}" type="presParOf" srcId="{5CD03C56-6392-EC4F-ABBA-21BA00A65493}" destId="{5AEC3F69-D83B-8144-AC93-7D97942DC921}" srcOrd="1" destOrd="0" presId="urn:microsoft.com/office/officeart/2008/layout/HorizontalMultiLevelHierarchy"/>
    <dgm:cxn modelId="{A87D3930-027C-804E-BC38-30F8426C1851}" type="presParOf" srcId="{0D691E9E-A4A7-5D40-B68D-3AD322071FD3}" destId="{A2F1255B-4545-A143-95AC-90E03F068C9E}" srcOrd="1" destOrd="0" presId="urn:microsoft.com/office/officeart/2008/layout/HorizontalMultiLevelHierarchy"/>
    <dgm:cxn modelId="{0C1F1297-D1C2-494E-9522-CF9EB1CC9F3D}" type="presParOf" srcId="{A2F1255B-4545-A143-95AC-90E03F068C9E}" destId="{B30E3074-BC2E-1342-9074-4EC8CA596AD0}" srcOrd="0" destOrd="0" presId="urn:microsoft.com/office/officeart/2008/layout/HorizontalMultiLevelHierarchy"/>
    <dgm:cxn modelId="{F81EED28-C626-C341-AC7B-5E4AED34767B}" type="presParOf" srcId="{A2F1255B-4545-A143-95AC-90E03F068C9E}" destId="{C19DB55E-3017-7544-8D50-07FC4B4DDDF0}" srcOrd="1" destOrd="0" presId="urn:microsoft.com/office/officeart/2008/layout/HorizontalMultiLevelHierarchy"/>
    <dgm:cxn modelId="{351B5E72-9D00-554C-94C0-45430F87EF69}" type="presParOf" srcId="{C19DB55E-3017-7544-8D50-07FC4B4DDDF0}" destId="{D8855230-632D-FE47-BF22-511A141092BD}" srcOrd="0" destOrd="0" presId="urn:microsoft.com/office/officeart/2008/layout/HorizontalMultiLevelHierarchy"/>
    <dgm:cxn modelId="{459EB87F-1773-B24D-B622-C97EF23B2A36}" type="presParOf" srcId="{D8855230-632D-FE47-BF22-511A141092BD}" destId="{B471E53C-F32B-E842-B2E0-605598AA1214}" srcOrd="0" destOrd="0" presId="urn:microsoft.com/office/officeart/2008/layout/HorizontalMultiLevelHierarchy"/>
    <dgm:cxn modelId="{8C97D357-502C-8346-A943-122D3726AF0B}" type="presParOf" srcId="{C19DB55E-3017-7544-8D50-07FC4B4DDDF0}" destId="{8D0CBC93-3F82-4A44-A840-77ABB412AF3A}" srcOrd="1" destOrd="0" presId="urn:microsoft.com/office/officeart/2008/layout/HorizontalMultiLevelHierarchy"/>
    <dgm:cxn modelId="{882637F6-E741-6246-9723-F45FD54A7FBC}" type="presParOf" srcId="{8D0CBC93-3F82-4A44-A840-77ABB412AF3A}" destId="{16D8FEA9-AF4F-A042-84E0-F22D1B665CDA}" srcOrd="0" destOrd="0" presId="urn:microsoft.com/office/officeart/2008/layout/HorizontalMultiLevelHierarchy"/>
    <dgm:cxn modelId="{2CDB865E-BAF7-E34C-BC97-68AA05F38583}" type="presParOf" srcId="{8D0CBC93-3F82-4A44-A840-77ABB412AF3A}" destId="{ED024BFE-5620-B04A-BB12-D2273ECB629E}" srcOrd="1" destOrd="0" presId="urn:microsoft.com/office/officeart/2008/layout/HorizontalMultiLevelHierarchy"/>
    <dgm:cxn modelId="{4D1DAD51-ED71-F04A-BE17-B8E6FA0C3EBF}" type="presParOf" srcId="{C19DB55E-3017-7544-8D50-07FC4B4DDDF0}" destId="{6DCD8A9F-AFF7-D445-B645-09CA2C743CCE}" srcOrd="2" destOrd="0" presId="urn:microsoft.com/office/officeart/2008/layout/HorizontalMultiLevelHierarchy"/>
    <dgm:cxn modelId="{9DE479C5-85AC-BE41-818F-59DAD867063E}" type="presParOf" srcId="{6DCD8A9F-AFF7-D445-B645-09CA2C743CCE}" destId="{BD1BD96B-05FD-6549-8DF9-5E61A2C64F8A}" srcOrd="0" destOrd="0" presId="urn:microsoft.com/office/officeart/2008/layout/HorizontalMultiLevelHierarchy"/>
    <dgm:cxn modelId="{7DDA153C-5ED3-3A42-AC9F-A11C382EAA60}" type="presParOf" srcId="{C19DB55E-3017-7544-8D50-07FC4B4DDDF0}" destId="{6C6E9382-7ADB-334A-9140-E266EF8FF7CF}" srcOrd="3" destOrd="0" presId="urn:microsoft.com/office/officeart/2008/layout/HorizontalMultiLevelHierarchy"/>
    <dgm:cxn modelId="{BCAF07CE-CD60-8745-907C-C0C20D70D121}" type="presParOf" srcId="{6C6E9382-7ADB-334A-9140-E266EF8FF7CF}" destId="{88D5B9E0-BD77-4649-837D-5CDD2F6CF5B1}" srcOrd="0" destOrd="0" presId="urn:microsoft.com/office/officeart/2008/layout/HorizontalMultiLevelHierarchy"/>
    <dgm:cxn modelId="{F787DEA2-5CA3-D94B-B1D4-8D25D98CFC06}" type="presParOf" srcId="{6C6E9382-7ADB-334A-9140-E266EF8FF7CF}" destId="{62BCF320-6899-BA47-8CA7-F9951F134A4B}" srcOrd="1" destOrd="0" presId="urn:microsoft.com/office/officeart/2008/layout/HorizontalMultiLevelHierarchy"/>
    <dgm:cxn modelId="{FFDBACD9-023B-1E4F-A9AF-26D6EB4D95B1}" type="presParOf" srcId="{C19DB55E-3017-7544-8D50-07FC4B4DDDF0}" destId="{F9E4338E-C840-4049-9F61-B4D81D74B39A}" srcOrd="4" destOrd="0" presId="urn:microsoft.com/office/officeart/2008/layout/HorizontalMultiLevelHierarchy"/>
    <dgm:cxn modelId="{BE2BEAB7-3AD8-8F4F-B33E-A731AB126A48}" type="presParOf" srcId="{F9E4338E-C840-4049-9F61-B4D81D74B39A}" destId="{8FFAB6D8-F58E-6942-9016-94B8FC2A8F39}" srcOrd="0" destOrd="0" presId="urn:microsoft.com/office/officeart/2008/layout/HorizontalMultiLevelHierarchy"/>
    <dgm:cxn modelId="{B8256D9E-0802-0F44-B416-6FDFBC99F364}" type="presParOf" srcId="{C19DB55E-3017-7544-8D50-07FC4B4DDDF0}" destId="{5E85C480-985C-2F43-B4E5-E3CE2A57494C}" srcOrd="5" destOrd="0" presId="urn:microsoft.com/office/officeart/2008/layout/HorizontalMultiLevelHierarchy"/>
    <dgm:cxn modelId="{EA74CC96-4F37-F84E-A93A-EDE6F3BE9C54}" type="presParOf" srcId="{5E85C480-985C-2F43-B4E5-E3CE2A57494C}" destId="{59DC7836-A72C-4F46-925B-CEA5F657D444}" srcOrd="0" destOrd="0" presId="urn:microsoft.com/office/officeart/2008/layout/HorizontalMultiLevelHierarchy"/>
    <dgm:cxn modelId="{5E6F4DD6-271A-374C-ABC7-4C2E0004890D}" type="presParOf" srcId="{5E85C480-985C-2F43-B4E5-E3CE2A57494C}" destId="{60EDC118-CE3B-7341-895D-447F858906DF}" srcOrd="1" destOrd="0" presId="urn:microsoft.com/office/officeart/2008/layout/HorizontalMultiLevelHierarchy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123C1E61-6F6D-0F45-99BD-DB5C4DB72E2F}" type="doc">
      <dgm:prSet loTypeId="urn:microsoft.com/office/officeart/2005/8/layout/hierarchy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E98643A8-71CB-6B4D-91AB-B66DFC022DD0}">
      <dgm:prSet phldrT="[文本]"/>
      <dgm:spPr/>
      <dgm:t>
        <a:bodyPr/>
        <a:lstStyle/>
        <a:p>
          <a:r>
            <a:rPr lang="zh-CN" altLang="en-US" dirty="0"/>
            <a:t>层次结构</a:t>
          </a:r>
        </a:p>
      </dgm:t>
    </dgm:pt>
    <dgm:pt modelId="{148F8D98-9009-7449-B5E3-2233DD2DBE96}" type="parTrans" cxnId="{362EA9D6-416A-3F40-AEEE-A27B3DC872CD}">
      <dgm:prSet/>
      <dgm:spPr/>
      <dgm:t>
        <a:bodyPr/>
        <a:lstStyle/>
        <a:p>
          <a:endParaRPr lang="zh-CN" altLang="en-US"/>
        </a:p>
      </dgm:t>
    </dgm:pt>
    <dgm:pt modelId="{1B25564E-7B97-D140-B75F-94CD841FC9E0}" type="sibTrans" cxnId="{362EA9D6-416A-3F40-AEEE-A27B3DC872CD}">
      <dgm:prSet/>
      <dgm:spPr/>
      <dgm:t>
        <a:bodyPr/>
        <a:lstStyle/>
        <a:p>
          <a:endParaRPr lang="zh-CN" altLang="en-US"/>
        </a:p>
      </dgm:t>
    </dgm:pt>
    <dgm:pt modelId="{60CC3F40-C604-924B-84F1-940CD38FD8CC}">
      <dgm:prSet phldrT="[文本]"/>
      <dgm:spPr/>
      <dgm:t>
        <a:bodyPr/>
        <a:lstStyle/>
        <a:p>
          <a:r>
            <a:rPr lang="zh-CN" altLang="en-US" dirty="0"/>
            <a:t>水平层次结构</a:t>
          </a:r>
        </a:p>
      </dgm:t>
    </dgm:pt>
    <dgm:pt modelId="{87A8E4ED-3971-BC46-8A85-9A166128ACF7}" type="parTrans" cxnId="{6D974C1F-3BE2-0C47-8071-BF8F3A862212}">
      <dgm:prSet/>
      <dgm:spPr/>
      <dgm:t>
        <a:bodyPr/>
        <a:lstStyle/>
        <a:p>
          <a:endParaRPr lang="zh-CN" altLang="en-US"/>
        </a:p>
      </dgm:t>
    </dgm:pt>
    <dgm:pt modelId="{4C6EFAF0-7A2F-274F-AF7D-65DC9D32DC02}" type="sibTrans" cxnId="{6D974C1F-3BE2-0C47-8071-BF8F3A862212}">
      <dgm:prSet/>
      <dgm:spPr/>
      <dgm:t>
        <a:bodyPr/>
        <a:lstStyle/>
        <a:p>
          <a:endParaRPr lang="zh-CN" altLang="en-US"/>
        </a:p>
      </dgm:t>
    </dgm:pt>
    <dgm:pt modelId="{9A4CFF45-00A4-8E46-982B-D788F63C271B}">
      <dgm:prSet phldrT="[文本]" phldr="1"/>
      <dgm:spPr/>
      <dgm:t>
        <a:bodyPr/>
        <a:lstStyle/>
        <a:p>
          <a:endParaRPr lang="zh-CN" altLang="en-US"/>
        </a:p>
      </dgm:t>
    </dgm:pt>
    <dgm:pt modelId="{D7FA1D25-5E1C-DD4C-B9EF-79A17CD16E3E}" type="parTrans" cxnId="{0A3CF740-DFB0-9040-A642-E8FA979ADB39}">
      <dgm:prSet/>
      <dgm:spPr/>
      <dgm:t>
        <a:bodyPr/>
        <a:lstStyle/>
        <a:p>
          <a:endParaRPr lang="zh-CN" altLang="en-US"/>
        </a:p>
      </dgm:t>
    </dgm:pt>
    <dgm:pt modelId="{5F49F7D5-4938-D848-A8FB-54270C39C3BD}" type="sibTrans" cxnId="{0A3CF740-DFB0-9040-A642-E8FA979ADB39}">
      <dgm:prSet/>
      <dgm:spPr/>
      <dgm:t>
        <a:bodyPr/>
        <a:lstStyle/>
        <a:p>
          <a:endParaRPr lang="zh-CN" altLang="en-US"/>
        </a:p>
      </dgm:t>
    </dgm:pt>
    <dgm:pt modelId="{9BDD806A-438F-3443-BE54-0132635A4269}">
      <dgm:prSet phldrT="[文本]" phldr="1"/>
      <dgm:spPr/>
      <dgm:t>
        <a:bodyPr/>
        <a:lstStyle/>
        <a:p>
          <a:endParaRPr lang="zh-CN" altLang="en-US"/>
        </a:p>
      </dgm:t>
    </dgm:pt>
    <dgm:pt modelId="{5EAB7E52-CA7E-CA47-A36E-44EF5068329A}" type="parTrans" cxnId="{2E279963-5C73-5C4F-8696-40A0ACB4043D}">
      <dgm:prSet/>
      <dgm:spPr/>
      <dgm:t>
        <a:bodyPr/>
        <a:lstStyle/>
        <a:p>
          <a:endParaRPr lang="zh-CN" altLang="en-US"/>
        </a:p>
      </dgm:t>
    </dgm:pt>
    <dgm:pt modelId="{6CFAA05E-EAA1-684C-9EFA-C68F99EFDC8A}" type="sibTrans" cxnId="{2E279963-5C73-5C4F-8696-40A0ACB4043D}">
      <dgm:prSet/>
      <dgm:spPr/>
      <dgm:t>
        <a:bodyPr/>
        <a:lstStyle/>
        <a:p>
          <a:endParaRPr lang="zh-CN" altLang="en-US"/>
        </a:p>
      </dgm:t>
    </dgm:pt>
    <dgm:pt modelId="{04DFC6A9-522C-A34A-9105-5CCA4098375C}">
      <dgm:prSet phldrT="[文本]" phldr="1"/>
      <dgm:spPr/>
      <dgm:t>
        <a:bodyPr/>
        <a:lstStyle/>
        <a:p>
          <a:endParaRPr lang="zh-CN" altLang="en-US"/>
        </a:p>
      </dgm:t>
    </dgm:pt>
    <dgm:pt modelId="{855B2A75-8B60-B244-BAC8-8E0B6DA61A06}" type="parTrans" cxnId="{4E2E0E8E-AEBA-BF44-A0F1-7FECEA639ECC}">
      <dgm:prSet/>
      <dgm:spPr/>
      <dgm:t>
        <a:bodyPr/>
        <a:lstStyle/>
        <a:p>
          <a:endParaRPr lang="zh-CN" altLang="en-US"/>
        </a:p>
      </dgm:t>
    </dgm:pt>
    <dgm:pt modelId="{7897C6C8-4BA6-6449-9600-8CBEF7E4BD7F}" type="sibTrans" cxnId="{4E2E0E8E-AEBA-BF44-A0F1-7FECEA639ECC}">
      <dgm:prSet/>
      <dgm:spPr/>
      <dgm:t>
        <a:bodyPr/>
        <a:lstStyle/>
        <a:p>
          <a:endParaRPr lang="zh-CN" altLang="en-US"/>
        </a:p>
      </dgm:t>
    </dgm:pt>
    <dgm:pt modelId="{62F1CF04-5AEB-0844-A185-0B0E187A373C}">
      <dgm:prSet phldrT="[文本]" phldr="1"/>
      <dgm:spPr/>
      <dgm:t>
        <a:bodyPr/>
        <a:lstStyle/>
        <a:p>
          <a:endParaRPr lang="zh-CN" altLang="en-US"/>
        </a:p>
      </dgm:t>
    </dgm:pt>
    <dgm:pt modelId="{F77946E7-4B4C-DB42-A998-11A81D4E4760}" type="parTrans" cxnId="{73EBB7F9-ECE2-4A4B-8E92-2CC385B00CE6}">
      <dgm:prSet/>
      <dgm:spPr/>
      <dgm:t>
        <a:bodyPr/>
        <a:lstStyle/>
        <a:p>
          <a:endParaRPr lang="zh-CN" altLang="en-US"/>
        </a:p>
      </dgm:t>
    </dgm:pt>
    <dgm:pt modelId="{E8BC19CF-7EDD-4E45-991A-A96D96949A90}" type="sibTrans" cxnId="{73EBB7F9-ECE2-4A4B-8E92-2CC385B00CE6}">
      <dgm:prSet/>
      <dgm:spPr/>
      <dgm:t>
        <a:bodyPr/>
        <a:lstStyle/>
        <a:p>
          <a:endParaRPr lang="zh-CN" altLang="en-US"/>
        </a:p>
      </dgm:t>
    </dgm:pt>
    <dgm:pt modelId="{2084E938-7DDE-6C49-90EE-4904F5553ACE}" type="pres">
      <dgm:prSet presAssocID="{123C1E61-6F6D-0F45-99BD-DB5C4DB72E2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41A9C60-0EEE-F040-AE33-C80654E83F4D}" type="pres">
      <dgm:prSet presAssocID="{E98643A8-71CB-6B4D-91AB-B66DFC022DD0}" presName="root1" presStyleCnt="0"/>
      <dgm:spPr/>
    </dgm:pt>
    <dgm:pt modelId="{E1FC9AAD-A328-CE46-A9D6-ABDEF014F6A6}" type="pres">
      <dgm:prSet presAssocID="{E98643A8-71CB-6B4D-91AB-B66DFC022DD0}" presName="LevelOneTextNode" presStyleLbl="node0" presStyleIdx="0" presStyleCnt="1">
        <dgm:presLayoutVars>
          <dgm:chPref val="3"/>
        </dgm:presLayoutVars>
      </dgm:prSet>
      <dgm:spPr/>
    </dgm:pt>
    <dgm:pt modelId="{47DF1C2D-1FE5-6949-8873-753775C01513}" type="pres">
      <dgm:prSet presAssocID="{E98643A8-71CB-6B4D-91AB-B66DFC022DD0}" presName="level2hierChild" presStyleCnt="0"/>
      <dgm:spPr/>
    </dgm:pt>
    <dgm:pt modelId="{69DA0068-DCC9-AB4B-8657-28AABBADEC1C}" type="pres">
      <dgm:prSet presAssocID="{87A8E4ED-3971-BC46-8A85-9A166128ACF7}" presName="conn2-1" presStyleLbl="parChTrans1D2" presStyleIdx="0" presStyleCnt="2"/>
      <dgm:spPr/>
    </dgm:pt>
    <dgm:pt modelId="{DADA8688-3935-A84E-8470-221354D9965B}" type="pres">
      <dgm:prSet presAssocID="{87A8E4ED-3971-BC46-8A85-9A166128ACF7}" presName="connTx" presStyleLbl="parChTrans1D2" presStyleIdx="0" presStyleCnt="2"/>
      <dgm:spPr/>
    </dgm:pt>
    <dgm:pt modelId="{EA84249B-BE1B-224C-BCD4-9353AFAC3ADB}" type="pres">
      <dgm:prSet presAssocID="{60CC3F40-C604-924B-84F1-940CD38FD8CC}" presName="root2" presStyleCnt="0"/>
      <dgm:spPr/>
    </dgm:pt>
    <dgm:pt modelId="{B5DD0A52-19E1-7947-A9F0-14B2929BFC07}" type="pres">
      <dgm:prSet presAssocID="{60CC3F40-C604-924B-84F1-940CD38FD8CC}" presName="LevelTwoTextNode" presStyleLbl="node2" presStyleIdx="0" presStyleCnt="2">
        <dgm:presLayoutVars>
          <dgm:chPref val="3"/>
        </dgm:presLayoutVars>
      </dgm:prSet>
      <dgm:spPr/>
    </dgm:pt>
    <dgm:pt modelId="{82969BA5-2F00-A34F-B9D1-F04B5A8B8147}" type="pres">
      <dgm:prSet presAssocID="{60CC3F40-C604-924B-84F1-940CD38FD8CC}" presName="level3hierChild" presStyleCnt="0"/>
      <dgm:spPr/>
    </dgm:pt>
    <dgm:pt modelId="{DD80DD84-A8CF-FC4C-BA75-1BB01CC11AE1}" type="pres">
      <dgm:prSet presAssocID="{D7FA1D25-5E1C-DD4C-B9EF-79A17CD16E3E}" presName="conn2-1" presStyleLbl="parChTrans1D3" presStyleIdx="0" presStyleCnt="3"/>
      <dgm:spPr/>
    </dgm:pt>
    <dgm:pt modelId="{27FDED0F-D6F4-804C-946A-6EDFB161A8FD}" type="pres">
      <dgm:prSet presAssocID="{D7FA1D25-5E1C-DD4C-B9EF-79A17CD16E3E}" presName="connTx" presStyleLbl="parChTrans1D3" presStyleIdx="0" presStyleCnt="3"/>
      <dgm:spPr/>
    </dgm:pt>
    <dgm:pt modelId="{0DEA5450-7351-EE41-9D39-E22AF63C6BA7}" type="pres">
      <dgm:prSet presAssocID="{9A4CFF45-00A4-8E46-982B-D788F63C271B}" presName="root2" presStyleCnt="0"/>
      <dgm:spPr/>
    </dgm:pt>
    <dgm:pt modelId="{5B4E0038-8F4C-9640-BF3D-72CFF297F29F}" type="pres">
      <dgm:prSet presAssocID="{9A4CFF45-00A4-8E46-982B-D788F63C271B}" presName="LevelTwoTextNode" presStyleLbl="node3" presStyleIdx="0" presStyleCnt="3">
        <dgm:presLayoutVars>
          <dgm:chPref val="3"/>
        </dgm:presLayoutVars>
      </dgm:prSet>
      <dgm:spPr/>
    </dgm:pt>
    <dgm:pt modelId="{1643ACE9-109C-3245-A114-3EB3DE54CB21}" type="pres">
      <dgm:prSet presAssocID="{9A4CFF45-00A4-8E46-982B-D788F63C271B}" presName="level3hierChild" presStyleCnt="0"/>
      <dgm:spPr/>
    </dgm:pt>
    <dgm:pt modelId="{82C1EF90-8D42-9042-B4A4-A9ECC2B8A1DE}" type="pres">
      <dgm:prSet presAssocID="{5EAB7E52-CA7E-CA47-A36E-44EF5068329A}" presName="conn2-1" presStyleLbl="parChTrans1D3" presStyleIdx="1" presStyleCnt="3"/>
      <dgm:spPr/>
    </dgm:pt>
    <dgm:pt modelId="{45D9076A-AE24-3E44-8F3D-F0BF2553665A}" type="pres">
      <dgm:prSet presAssocID="{5EAB7E52-CA7E-CA47-A36E-44EF5068329A}" presName="connTx" presStyleLbl="parChTrans1D3" presStyleIdx="1" presStyleCnt="3"/>
      <dgm:spPr/>
    </dgm:pt>
    <dgm:pt modelId="{FE5E26D2-4CAC-1D47-A043-955A39047E4A}" type="pres">
      <dgm:prSet presAssocID="{9BDD806A-438F-3443-BE54-0132635A4269}" presName="root2" presStyleCnt="0"/>
      <dgm:spPr/>
    </dgm:pt>
    <dgm:pt modelId="{FAEF82B8-2DCA-F945-A4E2-58C05B76017E}" type="pres">
      <dgm:prSet presAssocID="{9BDD806A-438F-3443-BE54-0132635A4269}" presName="LevelTwoTextNode" presStyleLbl="node3" presStyleIdx="1" presStyleCnt="3">
        <dgm:presLayoutVars>
          <dgm:chPref val="3"/>
        </dgm:presLayoutVars>
      </dgm:prSet>
      <dgm:spPr/>
    </dgm:pt>
    <dgm:pt modelId="{10DB00C0-BC9B-6441-9460-0F88DA694208}" type="pres">
      <dgm:prSet presAssocID="{9BDD806A-438F-3443-BE54-0132635A4269}" presName="level3hierChild" presStyleCnt="0"/>
      <dgm:spPr/>
    </dgm:pt>
    <dgm:pt modelId="{6DA055A7-C522-5A46-9694-AA87FDA4B70F}" type="pres">
      <dgm:prSet presAssocID="{855B2A75-8B60-B244-BAC8-8E0B6DA61A06}" presName="conn2-1" presStyleLbl="parChTrans1D2" presStyleIdx="1" presStyleCnt="2"/>
      <dgm:spPr/>
    </dgm:pt>
    <dgm:pt modelId="{EA1AFDF3-A20B-514A-8DE0-12F5EF789264}" type="pres">
      <dgm:prSet presAssocID="{855B2A75-8B60-B244-BAC8-8E0B6DA61A06}" presName="connTx" presStyleLbl="parChTrans1D2" presStyleIdx="1" presStyleCnt="2"/>
      <dgm:spPr/>
    </dgm:pt>
    <dgm:pt modelId="{EBD6C84E-D434-E046-88B4-82BB930625B2}" type="pres">
      <dgm:prSet presAssocID="{04DFC6A9-522C-A34A-9105-5CCA4098375C}" presName="root2" presStyleCnt="0"/>
      <dgm:spPr/>
    </dgm:pt>
    <dgm:pt modelId="{1565E0B6-9ECD-844F-A2F8-8F6444646681}" type="pres">
      <dgm:prSet presAssocID="{04DFC6A9-522C-A34A-9105-5CCA4098375C}" presName="LevelTwoTextNode" presStyleLbl="node2" presStyleIdx="1" presStyleCnt="2">
        <dgm:presLayoutVars>
          <dgm:chPref val="3"/>
        </dgm:presLayoutVars>
      </dgm:prSet>
      <dgm:spPr/>
    </dgm:pt>
    <dgm:pt modelId="{90DC078B-2EF6-E64D-B09F-6ABC141A9844}" type="pres">
      <dgm:prSet presAssocID="{04DFC6A9-522C-A34A-9105-5CCA4098375C}" presName="level3hierChild" presStyleCnt="0"/>
      <dgm:spPr/>
    </dgm:pt>
    <dgm:pt modelId="{55460BDC-9F2F-1E4C-8C5A-D1F6B2B0F2D3}" type="pres">
      <dgm:prSet presAssocID="{F77946E7-4B4C-DB42-A998-11A81D4E4760}" presName="conn2-1" presStyleLbl="parChTrans1D3" presStyleIdx="2" presStyleCnt="3"/>
      <dgm:spPr/>
    </dgm:pt>
    <dgm:pt modelId="{2D67747B-325A-CE40-A261-651A08A6800E}" type="pres">
      <dgm:prSet presAssocID="{F77946E7-4B4C-DB42-A998-11A81D4E4760}" presName="connTx" presStyleLbl="parChTrans1D3" presStyleIdx="2" presStyleCnt="3"/>
      <dgm:spPr/>
    </dgm:pt>
    <dgm:pt modelId="{B0730D2E-8D32-F14E-9DEB-5A8878919138}" type="pres">
      <dgm:prSet presAssocID="{62F1CF04-5AEB-0844-A185-0B0E187A373C}" presName="root2" presStyleCnt="0"/>
      <dgm:spPr/>
    </dgm:pt>
    <dgm:pt modelId="{5B1D1880-9158-FC44-8C13-F2420D00B82D}" type="pres">
      <dgm:prSet presAssocID="{62F1CF04-5AEB-0844-A185-0B0E187A373C}" presName="LevelTwoTextNode" presStyleLbl="node3" presStyleIdx="2" presStyleCnt="3">
        <dgm:presLayoutVars>
          <dgm:chPref val="3"/>
        </dgm:presLayoutVars>
      </dgm:prSet>
      <dgm:spPr/>
    </dgm:pt>
    <dgm:pt modelId="{BF481364-088E-1042-BD14-6B2EE09BBE5D}" type="pres">
      <dgm:prSet presAssocID="{62F1CF04-5AEB-0844-A185-0B0E187A373C}" presName="level3hierChild" presStyleCnt="0"/>
      <dgm:spPr/>
    </dgm:pt>
  </dgm:ptLst>
  <dgm:cxnLst>
    <dgm:cxn modelId="{6D974C1F-3BE2-0C47-8071-BF8F3A862212}" srcId="{E98643A8-71CB-6B4D-91AB-B66DFC022DD0}" destId="{60CC3F40-C604-924B-84F1-940CD38FD8CC}" srcOrd="0" destOrd="0" parTransId="{87A8E4ED-3971-BC46-8A85-9A166128ACF7}" sibTransId="{4C6EFAF0-7A2F-274F-AF7D-65DC9D32DC02}"/>
    <dgm:cxn modelId="{E553F92E-9C07-1349-9DC5-FE65914F5B6C}" type="presOf" srcId="{9A4CFF45-00A4-8E46-982B-D788F63C271B}" destId="{5B4E0038-8F4C-9640-BF3D-72CFF297F29F}" srcOrd="0" destOrd="0" presId="urn:microsoft.com/office/officeart/2005/8/layout/hierarchy2"/>
    <dgm:cxn modelId="{B54AE030-9746-9349-A628-AC27B4B85399}" type="presOf" srcId="{5EAB7E52-CA7E-CA47-A36E-44EF5068329A}" destId="{82C1EF90-8D42-9042-B4A4-A9ECC2B8A1DE}" srcOrd="0" destOrd="0" presId="urn:microsoft.com/office/officeart/2005/8/layout/hierarchy2"/>
    <dgm:cxn modelId="{E1D93E3C-7B56-734E-991D-5D9CBCB610BC}" type="presOf" srcId="{87A8E4ED-3971-BC46-8A85-9A166128ACF7}" destId="{DADA8688-3935-A84E-8470-221354D9965B}" srcOrd="1" destOrd="0" presId="urn:microsoft.com/office/officeart/2005/8/layout/hierarchy2"/>
    <dgm:cxn modelId="{0A3CF740-DFB0-9040-A642-E8FA979ADB39}" srcId="{60CC3F40-C604-924B-84F1-940CD38FD8CC}" destId="{9A4CFF45-00A4-8E46-982B-D788F63C271B}" srcOrd="0" destOrd="0" parTransId="{D7FA1D25-5E1C-DD4C-B9EF-79A17CD16E3E}" sibTransId="{5F49F7D5-4938-D848-A8FB-54270C39C3BD}"/>
    <dgm:cxn modelId="{A524BA51-9E44-5548-96DB-BB7AF16D21A4}" type="presOf" srcId="{123C1E61-6F6D-0F45-99BD-DB5C4DB72E2F}" destId="{2084E938-7DDE-6C49-90EE-4904F5553ACE}" srcOrd="0" destOrd="0" presId="urn:microsoft.com/office/officeart/2005/8/layout/hierarchy2"/>
    <dgm:cxn modelId="{2E279963-5C73-5C4F-8696-40A0ACB4043D}" srcId="{60CC3F40-C604-924B-84F1-940CD38FD8CC}" destId="{9BDD806A-438F-3443-BE54-0132635A4269}" srcOrd="1" destOrd="0" parTransId="{5EAB7E52-CA7E-CA47-A36E-44EF5068329A}" sibTransId="{6CFAA05E-EAA1-684C-9EFA-C68F99EFDC8A}"/>
    <dgm:cxn modelId="{BD457E70-A2C3-394A-B5AB-99F8F59DA23F}" type="presOf" srcId="{60CC3F40-C604-924B-84F1-940CD38FD8CC}" destId="{B5DD0A52-19E1-7947-A9F0-14B2929BFC07}" srcOrd="0" destOrd="0" presId="urn:microsoft.com/office/officeart/2005/8/layout/hierarchy2"/>
    <dgm:cxn modelId="{D4DACA79-6001-8A4E-8A6B-21726F20619B}" type="presOf" srcId="{D7FA1D25-5E1C-DD4C-B9EF-79A17CD16E3E}" destId="{27FDED0F-D6F4-804C-946A-6EDFB161A8FD}" srcOrd="1" destOrd="0" presId="urn:microsoft.com/office/officeart/2005/8/layout/hierarchy2"/>
    <dgm:cxn modelId="{8CE7F47D-BA54-2E49-8304-7B6240C4D9C8}" type="presOf" srcId="{D7FA1D25-5E1C-DD4C-B9EF-79A17CD16E3E}" destId="{DD80DD84-A8CF-FC4C-BA75-1BB01CC11AE1}" srcOrd="0" destOrd="0" presId="urn:microsoft.com/office/officeart/2005/8/layout/hierarchy2"/>
    <dgm:cxn modelId="{EFF3D77F-C925-B949-AA21-837D51075D5C}" type="presOf" srcId="{F77946E7-4B4C-DB42-A998-11A81D4E4760}" destId="{55460BDC-9F2F-1E4C-8C5A-D1F6B2B0F2D3}" srcOrd="0" destOrd="0" presId="urn:microsoft.com/office/officeart/2005/8/layout/hierarchy2"/>
    <dgm:cxn modelId="{4E2E0E8E-AEBA-BF44-A0F1-7FECEA639ECC}" srcId="{E98643A8-71CB-6B4D-91AB-B66DFC022DD0}" destId="{04DFC6A9-522C-A34A-9105-5CCA4098375C}" srcOrd="1" destOrd="0" parTransId="{855B2A75-8B60-B244-BAC8-8E0B6DA61A06}" sibTransId="{7897C6C8-4BA6-6449-9600-8CBEF7E4BD7F}"/>
    <dgm:cxn modelId="{9783F894-8CC1-8349-8B58-A838B3D673E5}" type="presOf" srcId="{855B2A75-8B60-B244-BAC8-8E0B6DA61A06}" destId="{6DA055A7-C522-5A46-9694-AA87FDA4B70F}" srcOrd="0" destOrd="0" presId="urn:microsoft.com/office/officeart/2005/8/layout/hierarchy2"/>
    <dgm:cxn modelId="{DB037E98-82D2-E745-BC77-92FD0D28079D}" type="presOf" srcId="{62F1CF04-5AEB-0844-A185-0B0E187A373C}" destId="{5B1D1880-9158-FC44-8C13-F2420D00B82D}" srcOrd="0" destOrd="0" presId="urn:microsoft.com/office/officeart/2005/8/layout/hierarchy2"/>
    <dgm:cxn modelId="{21ADD59E-FAD5-B743-AD74-A8F35872FF04}" type="presOf" srcId="{9BDD806A-438F-3443-BE54-0132635A4269}" destId="{FAEF82B8-2DCA-F945-A4E2-58C05B76017E}" srcOrd="0" destOrd="0" presId="urn:microsoft.com/office/officeart/2005/8/layout/hierarchy2"/>
    <dgm:cxn modelId="{A386FCB3-492F-294C-BA07-E0AA75FF936A}" type="presOf" srcId="{04DFC6A9-522C-A34A-9105-5CCA4098375C}" destId="{1565E0B6-9ECD-844F-A2F8-8F6444646681}" srcOrd="0" destOrd="0" presId="urn:microsoft.com/office/officeart/2005/8/layout/hierarchy2"/>
    <dgm:cxn modelId="{DB158EB5-BD46-1F45-8451-46C9BE55846A}" type="presOf" srcId="{F77946E7-4B4C-DB42-A998-11A81D4E4760}" destId="{2D67747B-325A-CE40-A261-651A08A6800E}" srcOrd="1" destOrd="0" presId="urn:microsoft.com/office/officeart/2005/8/layout/hierarchy2"/>
    <dgm:cxn modelId="{9F252FD4-AB19-0646-8B02-31B659BFD2EF}" type="presOf" srcId="{87A8E4ED-3971-BC46-8A85-9A166128ACF7}" destId="{69DA0068-DCC9-AB4B-8657-28AABBADEC1C}" srcOrd="0" destOrd="0" presId="urn:microsoft.com/office/officeart/2005/8/layout/hierarchy2"/>
    <dgm:cxn modelId="{E80B36D6-97C0-864A-812B-44F78D1E96D9}" type="presOf" srcId="{855B2A75-8B60-B244-BAC8-8E0B6DA61A06}" destId="{EA1AFDF3-A20B-514A-8DE0-12F5EF789264}" srcOrd="1" destOrd="0" presId="urn:microsoft.com/office/officeart/2005/8/layout/hierarchy2"/>
    <dgm:cxn modelId="{362EA9D6-416A-3F40-AEEE-A27B3DC872CD}" srcId="{123C1E61-6F6D-0F45-99BD-DB5C4DB72E2F}" destId="{E98643A8-71CB-6B4D-91AB-B66DFC022DD0}" srcOrd="0" destOrd="0" parTransId="{148F8D98-9009-7449-B5E3-2233DD2DBE96}" sibTransId="{1B25564E-7B97-D140-B75F-94CD841FC9E0}"/>
    <dgm:cxn modelId="{AF2AFBD6-1FBF-9548-ABBD-7DE2497828FF}" type="presOf" srcId="{5EAB7E52-CA7E-CA47-A36E-44EF5068329A}" destId="{45D9076A-AE24-3E44-8F3D-F0BF2553665A}" srcOrd="1" destOrd="0" presId="urn:microsoft.com/office/officeart/2005/8/layout/hierarchy2"/>
    <dgm:cxn modelId="{97DADCE6-FBFB-9D4A-8117-B06E3014CE7C}" type="presOf" srcId="{E98643A8-71CB-6B4D-91AB-B66DFC022DD0}" destId="{E1FC9AAD-A328-CE46-A9D6-ABDEF014F6A6}" srcOrd="0" destOrd="0" presId="urn:microsoft.com/office/officeart/2005/8/layout/hierarchy2"/>
    <dgm:cxn modelId="{73EBB7F9-ECE2-4A4B-8E92-2CC385B00CE6}" srcId="{04DFC6A9-522C-A34A-9105-5CCA4098375C}" destId="{62F1CF04-5AEB-0844-A185-0B0E187A373C}" srcOrd="0" destOrd="0" parTransId="{F77946E7-4B4C-DB42-A998-11A81D4E4760}" sibTransId="{E8BC19CF-7EDD-4E45-991A-A96D96949A90}"/>
    <dgm:cxn modelId="{0701BF84-5B6E-CE47-85FB-11ED4B209D18}" type="presParOf" srcId="{2084E938-7DDE-6C49-90EE-4904F5553ACE}" destId="{C41A9C60-0EEE-F040-AE33-C80654E83F4D}" srcOrd="0" destOrd="0" presId="urn:microsoft.com/office/officeart/2005/8/layout/hierarchy2"/>
    <dgm:cxn modelId="{16BC9BEC-B9D0-3B44-B0F9-B1D1775D8836}" type="presParOf" srcId="{C41A9C60-0EEE-F040-AE33-C80654E83F4D}" destId="{E1FC9AAD-A328-CE46-A9D6-ABDEF014F6A6}" srcOrd="0" destOrd="0" presId="urn:microsoft.com/office/officeart/2005/8/layout/hierarchy2"/>
    <dgm:cxn modelId="{7A5150AA-5FBF-AA4D-8AC2-781DC8F380A4}" type="presParOf" srcId="{C41A9C60-0EEE-F040-AE33-C80654E83F4D}" destId="{47DF1C2D-1FE5-6949-8873-753775C01513}" srcOrd="1" destOrd="0" presId="urn:microsoft.com/office/officeart/2005/8/layout/hierarchy2"/>
    <dgm:cxn modelId="{5FC6E680-D236-1B40-8F74-111E9324DC37}" type="presParOf" srcId="{47DF1C2D-1FE5-6949-8873-753775C01513}" destId="{69DA0068-DCC9-AB4B-8657-28AABBADEC1C}" srcOrd="0" destOrd="0" presId="urn:microsoft.com/office/officeart/2005/8/layout/hierarchy2"/>
    <dgm:cxn modelId="{E5D8F989-8AFB-3F46-91AC-E0B8F0792CBB}" type="presParOf" srcId="{69DA0068-DCC9-AB4B-8657-28AABBADEC1C}" destId="{DADA8688-3935-A84E-8470-221354D9965B}" srcOrd="0" destOrd="0" presId="urn:microsoft.com/office/officeart/2005/8/layout/hierarchy2"/>
    <dgm:cxn modelId="{26FB7879-605B-B549-83D9-407E2E773CE6}" type="presParOf" srcId="{47DF1C2D-1FE5-6949-8873-753775C01513}" destId="{EA84249B-BE1B-224C-BCD4-9353AFAC3ADB}" srcOrd="1" destOrd="0" presId="urn:microsoft.com/office/officeart/2005/8/layout/hierarchy2"/>
    <dgm:cxn modelId="{4FF9C196-403C-034B-AFAA-A0A40B7B2694}" type="presParOf" srcId="{EA84249B-BE1B-224C-BCD4-9353AFAC3ADB}" destId="{B5DD0A52-19E1-7947-A9F0-14B2929BFC07}" srcOrd="0" destOrd="0" presId="urn:microsoft.com/office/officeart/2005/8/layout/hierarchy2"/>
    <dgm:cxn modelId="{1A6B89B8-B104-7840-A575-636797E2FF8B}" type="presParOf" srcId="{EA84249B-BE1B-224C-BCD4-9353AFAC3ADB}" destId="{82969BA5-2F00-A34F-B9D1-F04B5A8B8147}" srcOrd="1" destOrd="0" presId="urn:microsoft.com/office/officeart/2005/8/layout/hierarchy2"/>
    <dgm:cxn modelId="{3F52DAFE-784F-DD42-AB6D-F5A371DCF055}" type="presParOf" srcId="{82969BA5-2F00-A34F-B9D1-F04B5A8B8147}" destId="{DD80DD84-A8CF-FC4C-BA75-1BB01CC11AE1}" srcOrd="0" destOrd="0" presId="urn:microsoft.com/office/officeart/2005/8/layout/hierarchy2"/>
    <dgm:cxn modelId="{3624BC2F-F104-6F41-A1A8-66078590DA23}" type="presParOf" srcId="{DD80DD84-A8CF-FC4C-BA75-1BB01CC11AE1}" destId="{27FDED0F-D6F4-804C-946A-6EDFB161A8FD}" srcOrd="0" destOrd="0" presId="urn:microsoft.com/office/officeart/2005/8/layout/hierarchy2"/>
    <dgm:cxn modelId="{342F999D-93F4-634E-A1A2-1070F2E6D328}" type="presParOf" srcId="{82969BA5-2F00-A34F-B9D1-F04B5A8B8147}" destId="{0DEA5450-7351-EE41-9D39-E22AF63C6BA7}" srcOrd="1" destOrd="0" presId="urn:microsoft.com/office/officeart/2005/8/layout/hierarchy2"/>
    <dgm:cxn modelId="{81B7CFCD-F274-8844-AC55-ACCBE38FD76E}" type="presParOf" srcId="{0DEA5450-7351-EE41-9D39-E22AF63C6BA7}" destId="{5B4E0038-8F4C-9640-BF3D-72CFF297F29F}" srcOrd="0" destOrd="0" presId="urn:microsoft.com/office/officeart/2005/8/layout/hierarchy2"/>
    <dgm:cxn modelId="{80B3B72B-AE8E-0B4B-B46E-88FA9E95FAF6}" type="presParOf" srcId="{0DEA5450-7351-EE41-9D39-E22AF63C6BA7}" destId="{1643ACE9-109C-3245-A114-3EB3DE54CB21}" srcOrd="1" destOrd="0" presId="urn:microsoft.com/office/officeart/2005/8/layout/hierarchy2"/>
    <dgm:cxn modelId="{68F6AA1E-A0F6-454A-89B3-503C84B23E19}" type="presParOf" srcId="{82969BA5-2F00-A34F-B9D1-F04B5A8B8147}" destId="{82C1EF90-8D42-9042-B4A4-A9ECC2B8A1DE}" srcOrd="2" destOrd="0" presId="urn:microsoft.com/office/officeart/2005/8/layout/hierarchy2"/>
    <dgm:cxn modelId="{97F0B06B-68EC-5344-AC33-B73A6A6E8808}" type="presParOf" srcId="{82C1EF90-8D42-9042-B4A4-A9ECC2B8A1DE}" destId="{45D9076A-AE24-3E44-8F3D-F0BF2553665A}" srcOrd="0" destOrd="0" presId="urn:microsoft.com/office/officeart/2005/8/layout/hierarchy2"/>
    <dgm:cxn modelId="{3B8EF1FF-BB6C-3547-9E1B-DD756CDDC10B}" type="presParOf" srcId="{82969BA5-2F00-A34F-B9D1-F04B5A8B8147}" destId="{FE5E26D2-4CAC-1D47-A043-955A39047E4A}" srcOrd="3" destOrd="0" presId="urn:microsoft.com/office/officeart/2005/8/layout/hierarchy2"/>
    <dgm:cxn modelId="{97739694-7A7B-FE46-9098-CB2525BBFFEB}" type="presParOf" srcId="{FE5E26D2-4CAC-1D47-A043-955A39047E4A}" destId="{FAEF82B8-2DCA-F945-A4E2-58C05B76017E}" srcOrd="0" destOrd="0" presId="urn:microsoft.com/office/officeart/2005/8/layout/hierarchy2"/>
    <dgm:cxn modelId="{B4CF5717-4C3C-4844-90AA-0398F6A7F19B}" type="presParOf" srcId="{FE5E26D2-4CAC-1D47-A043-955A39047E4A}" destId="{10DB00C0-BC9B-6441-9460-0F88DA694208}" srcOrd="1" destOrd="0" presId="urn:microsoft.com/office/officeart/2005/8/layout/hierarchy2"/>
    <dgm:cxn modelId="{52794E22-85A6-7041-9918-302507687E62}" type="presParOf" srcId="{47DF1C2D-1FE5-6949-8873-753775C01513}" destId="{6DA055A7-C522-5A46-9694-AA87FDA4B70F}" srcOrd="2" destOrd="0" presId="urn:microsoft.com/office/officeart/2005/8/layout/hierarchy2"/>
    <dgm:cxn modelId="{E66C2E25-BD36-6040-968B-0170A4596E10}" type="presParOf" srcId="{6DA055A7-C522-5A46-9694-AA87FDA4B70F}" destId="{EA1AFDF3-A20B-514A-8DE0-12F5EF789264}" srcOrd="0" destOrd="0" presId="urn:microsoft.com/office/officeart/2005/8/layout/hierarchy2"/>
    <dgm:cxn modelId="{125978B4-AF91-E648-8E78-D54DFC5C62A8}" type="presParOf" srcId="{47DF1C2D-1FE5-6949-8873-753775C01513}" destId="{EBD6C84E-D434-E046-88B4-82BB930625B2}" srcOrd="3" destOrd="0" presId="urn:microsoft.com/office/officeart/2005/8/layout/hierarchy2"/>
    <dgm:cxn modelId="{44DDD01A-4A34-CA4E-9BA2-95E6756D4201}" type="presParOf" srcId="{EBD6C84E-D434-E046-88B4-82BB930625B2}" destId="{1565E0B6-9ECD-844F-A2F8-8F6444646681}" srcOrd="0" destOrd="0" presId="urn:microsoft.com/office/officeart/2005/8/layout/hierarchy2"/>
    <dgm:cxn modelId="{7CDE7E21-7E79-B74B-859B-CCC5B8F25576}" type="presParOf" srcId="{EBD6C84E-D434-E046-88B4-82BB930625B2}" destId="{90DC078B-2EF6-E64D-B09F-6ABC141A9844}" srcOrd="1" destOrd="0" presId="urn:microsoft.com/office/officeart/2005/8/layout/hierarchy2"/>
    <dgm:cxn modelId="{CDE23C60-3D46-4642-8DCE-3BE612536678}" type="presParOf" srcId="{90DC078B-2EF6-E64D-B09F-6ABC141A9844}" destId="{55460BDC-9F2F-1E4C-8C5A-D1F6B2B0F2D3}" srcOrd="0" destOrd="0" presId="urn:microsoft.com/office/officeart/2005/8/layout/hierarchy2"/>
    <dgm:cxn modelId="{42DF7395-9EA6-AD46-B3A9-EC52F5E1023A}" type="presParOf" srcId="{55460BDC-9F2F-1E4C-8C5A-D1F6B2B0F2D3}" destId="{2D67747B-325A-CE40-A261-651A08A6800E}" srcOrd="0" destOrd="0" presId="urn:microsoft.com/office/officeart/2005/8/layout/hierarchy2"/>
    <dgm:cxn modelId="{09DF4C39-66B5-814A-BA6F-4CBE90B9C631}" type="presParOf" srcId="{90DC078B-2EF6-E64D-B09F-6ABC141A9844}" destId="{B0730D2E-8D32-F14E-9DEB-5A8878919138}" srcOrd="1" destOrd="0" presId="urn:microsoft.com/office/officeart/2005/8/layout/hierarchy2"/>
    <dgm:cxn modelId="{C5841606-134F-C24C-8F7A-A19F9B335B8C}" type="presParOf" srcId="{B0730D2E-8D32-F14E-9DEB-5A8878919138}" destId="{5B1D1880-9158-FC44-8C13-F2420D00B82D}" srcOrd="0" destOrd="0" presId="urn:microsoft.com/office/officeart/2005/8/layout/hierarchy2"/>
    <dgm:cxn modelId="{EC977E7A-1035-A242-8082-99DD0518A1F2}" type="presParOf" srcId="{B0730D2E-8D32-F14E-9DEB-5A8878919138}" destId="{BF481364-088E-1042-BD14-6B2EE09BBE5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B2B76121-E0AF-5D42-8F5D-FAD055F058B6}" type="doc">
      <dgm:prSet loTypeId="urn:microsoft.com/office/officeart/2005/8/layout/hierarchy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CN" altLang="en-US"/>
        </a:p>
      </dgm:t>
    </dgm:pt>
    <dgm:pt modelId="{EFD6287A-BFC9-624E-8198-2BB5A54E1D99}">
      <dgm:prSet phldrT="[文本]"/>
      <dgm:spPr/>
      <dgm:t>
        <a:bodyPr/>
        <a:lstStyle/>
        <a:p>
          <a:r>
            <a:rPr lang="zh-CN" altLang="en-US" dirty="0"/>
            <a:t>层次结构</a:t>
          </a:r>
        </a:p>
      </dgm:t>
    </dgm:pt>
    <dgm:pt modelId="{2EEAAFC5-D820-C741-BB43-66E4BA07E635}" type="parTrans" cxnId="{3CE73DB6-8A39-8449-87E9-E15AE499CE2A}">
      <dgm:prSet/>
      <dgm:spPr/>
      <dgm:t>
        <a:bodyPr/>
        <a:lstStyle/>
        <a:p>
          <a:endParaRPr lang="zh-CN" altLang="en-US"/>
        </a:p>
      </dgm:t>
    </dgm:pt>
    <dgm:pt modelId="{E95705CA-D895-4B4B-B7F9-0FDBF5B2F0E6}" type="sibTrans" cxnId="{3CE73DB6-8A39-8449-87E9-E15AE499CE2A}">
      <dgm:prSet/>
      <dgm:spPr/>
      <dgm:t>
        <a:bodyPr/>
        <a:lstStyle/>
        <a:p>
          <a:endParaRPr lang="zh-CN" altLang="en-US"/>
        </a:p>
      </dgm:t>
    </dgm:pt>
    <dgm:pt modelId="{269BE0AA-CA5E-B44C-90B1-079F583D3325}">
      <dgm:prSet phldrT="[文本]" phldr="1"/>
      <dgm:spPr/>
      <dgm:t>
        <a:bodyPr/>
        <a:lstStyle/>
        <a:p>
          <a:endParaRPr lang="zh-CN" altLang="en-US" dirty="0"/>
        </a:p>
      </dgm:t>
    </dgm:pt>
    <dgm:pt modelId="{6EA421CB-DFD1-FD40-A21F-6DEA771BE517}" type="parTrans" cxnId="{ADE7DF83-3D26-6848-9751-021DB18A87D1}">
      <dgm:prSet/>
      <dgm:spPr/>
      <dgm:t>
        <a:bodyPr/>
        <a:lstStyle/>
        <a:p>
          <a:endParaRPr lang="zh-CN" altLang="en-US"/>
        </a:p>
      </dgm:t>
    </dgm:pt>
    <dgm:pt modelId="{7EE985AC-6D80-2F46-85A5-7BAFE71A9478}" type="sibTrans" cxnId="{ADE7DF83-3D26-6848-9751-021DB18A87D1}">
      <dgm:prSet/>
      <dgm:spPr/>
      <dgm:t>
        <a:bodyPr/>
        <a:lstStyle/>
        <a:p>
          <a:endParaRPr lang="zh-CN" altLang="en-US"/>
        </a:p>
      </dgm:t>
    </dgm:pt>
    <dgm:pt modelId="{BBC2D543-FB03-654C-B0D1-A00E6424DC6A}">
      <dgm:prSet phldrT="[文本]" phldr="1"/>
      <dgm:spPr/>
      <dgm:t>
        <a:bodyPr/>
        <a:lstStyle/>
        <a:p>
          <a:endParaRPr lang="zh-CN" altLang="en-US"/>
        </a:p>
      </dgm:t>
    </dgm:pt>
    <dgm:pt modelId="{371D00D1-FE0E-2B43-B71D-64F83BB60B10}" type="parTrans" cxnId="{9E886572-0E5E-054F-BFF1-A6FAB22881F0}">
      <dgm:prSet/>
      <dgm:spPr/>
      <dgm:t>
        <a:bodyPr/>
        <a:lstStyle/>
        <a:p>
          <a:endParaRPr lang="zh-CN" altLang="en-US"/>
        </a:p>
      </dgm:t>
    </dgm:pt>
    <dgm:pt modelId="{1C713821-66C1-034F-A7DF-ED32FF485F5E}" type="sibTrans" cxnId="{9E886572-0E5E-054F-BFF1-A6FAB22881F0}">
      <dgm:prSet/>
      <dgm:spPr/>
      <dgm:t>
        <a:bodyPr/>
        <a:lstStyle/>
        <a:p>
          <a:endParaRPr lang="zh-CN" altLang="en-US"/>
        </a:p>
      </dgm:t>
    </dgm:pt>
    <dgm:pt modelId="{55200F12-DCD8-C842-B974-6F843A4BE5DF}">
      <dgm:prSet phldrT="[文本]" phldr="1"/>
      <dgm:spPr/>
      <dgm:t>
        <a:bodyPr/>
        <a:lstStyle/>
        <a:p>
          <a:endParaRPr lang="zh-CN" altLang="en-US"/>
        </a:p>
      </dgm:t>
    </dgm:pt>
    <dgm:pt modelId="{ED4F11F6-3F90-2345-AE05-A35B95B28B2E}" type="parTrans" cxnId="{DC37C4A6-EBCC-0D4B-8554-F87AE75B4EA9}">
      <dgm:prSet/>
      <dgm:spPr/>
      <dgm:t>
        <a:bodyPr/>
        <a:lstStyle/>
        <a:p>
          <a:endParaRPr lang="zh-CN" altLang="en-US"/>
        </a:p>
      </dgm:t>
    </dgm:pt>
    <dgm:pt modelId="{7E08F78D-C66B-5540-AD8A-F610BB329595}" type="sibTrans" cxnId="{DC37C4A6-EBCC-0D4B-8554-F87AE75B4EA9}">
      <dgm:prSet/>
      <dgm:spPr/>
      <dgm:t>
        <a:bodyPr/>
        <a:lstStyle/>
        <a:p>
          <a:endParaRPr lang="zh-CN" altLang="en-US"/>
        </a:p>
      </dgm:t>
    </dgm:pt>
    <dgm:pt modelId="{4B609049-79E1-DD4E-8B07-0F90666BC478}">
      <dgm:prSet phldrT="[文本]" phldr="1"/>
      <dgm:spPr/>
      <dgm:t>
        <a:bodyPr/>
        <a:lstStyle/>
        <a:p>
          <a:endParaRPr lang="zh-CN" altLang="en-US"/>
        </a:p>
      </dgm:t>
    </dgm:pt>
    <dgm:pt modelId="{B2B5E6E0-17BF-074E-AEC9-0A5CE09C27C8}" type="parTrans" cxnId="{67E4C36F-5C57-DD43-A97D-678E49AF9BEC}">
      <dgm:prSet/>
      <dgm:spPr/>
      <dgm:t>
        <a:bodyPr/>
        <a:lstStyle/>
        <a:p>
          <a:endParaRPr lang="zh-CN" altLang="en-US"/>
        </a:p>
      </dgm:t>
    </dgm:pt>
    <dgm:pt modelId="{CEB5A24D-A352-0A4A-A170-29AB90E28C94}" type="sibTrans" cxnId="{67E4C36F-5C57-DD43-A97D-678E49AF9BEC}">
      <dgm:prSet/>
      <dgm:spPr/>
      <dgm:t>
        <a:bodyPr/>
        <a:lstStyle/>
        <a:p>
          <a:endParaRPr lang="zh-CN" altLang="en-US"/>
        </a:p>
      </dgm:t>
    </dgm:pt>
    <dgm:pt modelId="{A63E68DD-20FA-4245-8754-3D636E335369}">
      <dgm:prSet phldrT="[文本]" phldr="1"/>
      <dgm:spPr/>
      <dgm:t>
        <a:bodyPr/>
        <a:lstStyle/>
        <a:p>
          <a:endParaRPr lang="zh-CN" altLang="en-US"/>
        </a:p>
      </dgm:t>
    </dgm:pt>
    <dgm:pt modelId="{AC3E9221-26E9-7946-B51E-594926F12809}" type="parTrans" cxnId="{C1CAEC49-D43C-184C-B276-5B17A01BEF83}">
      <dgm:prSet/>
      <dgm:spPr/>
      <dgm:t>
        <a:bodyPr/>
        <a:lstStyle/>
        <a:p>
          <a:endParaRPr lang="zh-CN" altLang="en-US"/>
        </a:p>
      </dgm:t>
    </dgm:pt>
    <dgm:pt modelId="{9BD69BFF-683C-FD4F-9DEC-40BD1779A784}" type="sibTrans" cxnId="{C1CAEC49-D43C-184C-B276-5B17A01BEF83}">
      <dgm:prSet/>
      <dgm:spPr/>
      <dgm:t>
        <a:bodyPr/>
        <a:lstStyle/>
        <a:p>
          <a:endParaRPr lang="zh-CN" altLang="en-US"/>
        </a:p>
      </dgm:t>
    </dgm:pt>
    <dgm:pt modelId="{67B0C94A-C51B-4349-BDED-0109F712BFE8}">
      <dgm:prSet phldrT="[文本]"/>
      <dgm:spPr/>
      <dgm:t>
        <a:bodyPr/>
        <a:lstStyle/>
        <a:p>
          <a:r>
            <a:rPr lang="zh-CN" altLang="en-US" dirty="0"/>
            <a:t>左图</a:t>
          </a:r>
        </a:p>
      </dgm:t>
    </dgm:pt>
    <dgm:pt modelId="{42CB0458-7780-DE4E-B8F6-59C43EA2B77D}" type="parTrans" cxnId="{3A67C3E9-EB35-CD4F-B46E-BF95D8DA5183}">
      <dgm:prSet/>
      <dgm:spPr/>
      <dgm:t>
        <a:bodyPr/>
        <a:lstStyle/>
        <a:p>
          <a:endParaRPr lang="zh-CN" altLang="en-US"/>
        </a:p>
      </dgm:t>
    </dgm:pt>
    <dgm:pt modelId="{BF96A3A8-6486-6341-89F3-9423BA2EA8C4}" type="sibTrans" cxnId="{3A67C3E9-EB35-CD4F-B46E-BF95D8DA5183}">
      <dgm:prSet/>
      <dgm:spPr/>
      <dgm:t>
        <a:bodyPr/>
        <a:lstStyle/>
        <a:p>
          <a:endParaRPr lang="zh-CN" altLang="en-US"/>
        </a:p>
      </dgm:t>
    </dgm:pt>
    <dgm:pt modelId="{31DEE06F-4C0A-6042-BD1C-C1CF95AE02F4}">
      <dgm:prSet phldrT="[文本]"/>
      <dgm:spPr/>
      <dgm:t>
        <a:bodyPr/>
        <a:lstStyle/>
        <a:p>
          <a:r>
            <a:rPr lang="zh-CN" altLang="en-US" dirty="0"/>
            <a:t>加上</a:t>
          </a:r>
        </a:p>
      </dgm:t>
    </dgm:pt>
    <dgm:pt modelId="{5DF4F835-593C-F349-86DC-4607E2CD5ECB}" type="parTrans" cxnId="{8CF3326C-45DF-4F40-8FC7-EE770E210A48}">
      <dgm:prSet/>
      <dgm:spPr/>
      <dgm:t>
        <a:bodyPr/>
        <a:lstStyle/>
        <a:p>
          <a:endParaRPr lang="zh-CN" altLang="en-US"/>
        </a:p>
      </dgm:t>
    </dgm:pt>
    <dgm:pt modelId="{8650DDB6-570A-6249-99CA-75BB9CAD3591}" type="sibTrans" cxnId="{8CF3326C-45DF-4F40-8FC7-EE770E210A48}">
      <dgm:prSet/>
      <dgm:spPr/>
      <dgm:t>
        <a:bodyPr/>
        <a:lstStyle/>
        <a:p>
          <a:endParaRPr lang="zh-CN" altLang="en-US"/>
        </a:p>
      </dgm:t>
    </dgm:pt>
    <dgm:pt modelId="{A2315A58-3AC9-AD45-A9E3-D94770277D0F}">
      <dgm:prSet phldrT="[文本]"/>
      <dgm:spPr/>
      <dgm:t>
        <a:bodyPr/>
        <a:lstStyle/>
        <a:p>
          <a:r>
            <a:rPr lang="zh-CN" altLang="en-US" dirty="0"/>
            <a:t>垂直条</a:t>
          </a:r>
        </a:p>
      </dgm:t>
    </dgm:pt>
    <dgm:pt modelId="{B003B1D0-2E1E-874F-9E62-AED1EB2707D3}" type="parTrans" cxnId="{D2B6195D-4418-634E-A784-6F01AEC75688}">
      <dgm:prSet/>
      <dgm:spPr/>
      <dgm:t>
        <a:bodyPr/>
        <a:lstStyle/>
        <a:p>
          <a:endParaRPr lang="zh-CN" altLang="en-US"/>
        </a:p>
      </dgm:t>
    </dgm:pt>
    <dgm:pt modelId="{9BA400B5-BA01-2443-BFD5-F838F4A60EF5}" type="sibTrans" cxnId="{D2B6195D-4418-634E-A784-6F01AEC75688}">
      <dgm:prSet/>
      <dgm:spPr/>
      <dgm:t>
        <a:bodyPr/>
        <a:lstStyle/>
        <a:p>
          <a:endParaRPr lang="zh-CN" altLang="en-US"/>
        </a:p>
      </dgm:t>
    </dgm:pt>
    <dgm:pt modelId="{CFF76E43-BB09-4A44-9B9E-B7D906DC8EC8}" type="pres">
      <dgm:prSet presAssocID="{B2B76121-E0AF-5D42-8F5D-FAD055F058B6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594251B-C9BD-FA45-8B3C-396489DFAB23}" type="pres">
      <dgm:prSet presAssocID="{B2B76121-E0AF-5D42-8F5D-FAD055F058B6}" presName="hierFlow" presStyleCnt="0"/>
      <dgm:spPr/>
    </dgm:pt>
    <dgm:pt modelId="{815F658C-7407-144B-8D39-D7519C233AF8}" type="pres">
      <dgm:prSet presAssocID="{B2B76121-E0AF-5D42-8F5D-FAD055F058B6}" presName="firstBuf" presStyleCnt="0"/>
      <dgm:spPr/>
    </dgm:pt>
    <dgm:pt modelId="{A5E8B832-4C02-FA4A-9326-14424E673030}" type="pres">
      <dgm:prSet presAssocID="{B2B76121-E0AF-5D42-8F5D-FAD055F058B6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42388CBC-2FE7-034F-88A6-075C09D21FEB}" type="pres">
      <dgm:prSet presAssocID="{EFD6287A-BFC9-624E-8198-2BB5A54E1D99}" presName="Name17" presStyleCnt="0"/>
      <dgm:spPr/>
    </dgm:pt>
    <dgm:pt modelId="{A75748E0-560A-2F44-AC3A-7D6F5141780A}" type="pres">
      <dgm:prSet presAssocID="{EFD6287A-BFC9-624E-8198-2BB5A54E1D99}" presName="level1Shape" presStyleLbl="node0" presStyleIdx="0" presStyleCnt="1">
        <dgm:presLayoutVars>
          <dgm:chPref val="3"/>
        </dgm:presLayoutVars>
      </dgm:prSet>
      <dgm:spPr/>
    </dgm:pt>
    <dgm:pt modelId="{266B46E0-6545-5E47-BE40-3E78C041BE99}" type="pres">
      <dgm:prSet presAssocID="{EFD6287A-BFC9-624E-8198-2BB5A54E1D99}" presName="hierChild2" presStyleCnt="0"/>
      <dgm:spPr/>
    </dgm:pt>
    <dgm:pt modelId="{1AEC6A84-1952-8F46-809E-F69CD770406B}" type="pres">
      <dgm:prSet presAssocID="{6EA421CB-DFD1-FD40-A21F-6DEA771BE517}" presName="Name25" presStyleLbl="parChTrans1D2" presStyleIdx="0" presStyleCnt="2"/>
      <dgm:spPr/>
    </dgm:pt>
    <dgm:pt modelId="{FC240CCB-2F93-1148-B3A2-0F5CB15D1334}" type="pres">
      <dgm:prSet presAssocID="{6EA421CB-DFD1-FD40-A21F-6DEA771BE517}" presName="connTx" presStyleLbl="parChTrans1D2" presStyleIdx="0" presStyleCnt="2"/>
      <dgm:spPr/>
    </dgm:pt>
    <dgm:pt modelId="{F1472FCC-6E4F-C942-B38E-A847663CA54D}" type="pres">
      <dgm:prSet presAssocID="{269BE0AA-CA5E-B44C-90B1-079F583D3325}" presName="Name30" presStyleCnt="0"/>
      <dgm:spPr/>
    </dgm:pt>
    <dgm:pt modelId="{2F739C0F-D30A-934D-9D10-F0EFB70EC373}" type="pres">
      <dgm:prSet presAssocID="{269BE0AA-CA5E-B44C-90B1-079F583D3325}" presName="level2Shape" presStyleLbl="node2" presStyleIdx="0" presStyleCnt="2"/>
      <dgm:spPr/>
    </dgm:pt>
    <dgm:pt modelId="{2BAE9B6B-BD34-8248-9284-D752E9E0C171}" type="pres">
      <dgm:prSet presAssocID="{269BE0AA-CA5E-B44C-90B1-079F583D3325}" presName="hierChild3" presStyleCnt="0"/>
      <dgm:spPr/>
    </dgm:pt>
    <dgm:pt modelId="{867BC72E-8346-7C48-AB7C-DC3D956192AA}" type="pres">
      <dgm:prSet presAssocID="{371D00D1-FE0E-2B43-B71D-64F83BB60B10}" presName="Name25" presStyleLbl="parChTrans1D3" presStyleIdx="0" presStyleCnt="3"/>
      <dgm:spPr/>
    </dgm:pt>
    <dgm:pt modelId="{0899BCF7-D05C-3248-85B2-068BAD818F0A}" type="pres">
      <dgm:prSet presAssocID="{371D00D1-FE0E-2B43-B71D-64F83BB60B10}" presName="connTx" presStyleLbl="parChTrans1D3" presStyleIdx="0" presStyleCnt="3"/>
      <dgm:spPr/>
    </dgm:pt>
    <dgm:pt modelId="{B23BF393-CB7D-CD4E-91B9-9074192D0FF3}" type="pres">
      <dgm:prSet presAssocID="{BBC2D543-FB03-654C-B0D1-A00E6424DC6A}" presName="Name30" presStyleCnt="0"/>
      <dgm:spPr/>
    </dgm:pt>
    <dgm:pt modelId="{5E8B2231-7A86-7540-AE3A-55C3376ABCD0}" type="pres">
      <dgm:prSet presAssocID="{BBC2D543-FB03-654C-B0D1-A00E6424DC6A}" presName="level2Shape" presStyleLbl="node3" presStyleIdx="0" presStyleCnt="3"/>
      <dgm:spPr/>
    </dgm:pt>
    <dgm:pt modelId="{2374239F-76C1-E24F-8012-6E85968FF8E6}" type="pres">
      <dgm:prSet presAssocID="{BBC2D543-FB03-654C-B0D1-A00E6424DC6A}" presName="hierChild3" presStyleCnt="0"/>
      <dgm:spPr/>
    </dgm:pt>
    <dgm:pt modelId="{2C647E47-9136-4243-975D-8A42D3713CAB}" type="pres">
      <dgm:prSet presAssocID="{ED4F11F6-3F90-2345-AE05-A35B95B28B2E}" presName="Name25" presStyleLbl="parChTrans1D3" presStyleIdx="1" presStyleCnt="3"/>
      <dgm:spPr/>
    </dgm:pt>
    <dgm:pt modelId="{B2024A03-B05D-2745-ADDA-E56C8F9B25AC}" type="pres">
      <dgm:prSet presAssocID="{ED4F11F6-3F90-2345-AE05-A35B95B28B2E}" presName="connTx" presStyleLbl="parChTrans1D3" presStyleIdx="1" presStyleCnt="3"/>
      <dgm:spPr/>
    </dgm:pt>
    <dgm:pt modelId="{8F7A6279-A66A-2443-9F02-5AFED6B1E640}" type="pres">
      <dgm:prSet presAssocID="{55200F12-DCD8-C842-B974-6F843A4BE5DF}" presName="Name30" presStyleCnt="0"/>
      <dgm:spPr/>
    </dgm:pt>
    <dgm:pt modelId="{1BBDAF28-1049-5E49-A48C-10BD1DD88110}" type="pres">
      <dgm:prSet presAssocID="{55200F12-DCD8-C842-B974-6F843A4BE5DF}" presName="level2Shape" presStyleLbl="node3" presStyleIdx="1" presStyleCnt="3"/>
      <dgm:spPr/>
    </dgm:pt>
    <dgm:pt modelId="{15893CD5-EF43-5046-86D7-EDBDC05A58EA}" type="pres">
      <dgm:prSet presAssocID="{55200F12-DCD8-C842-B974-6F843A4BE5DF}" presName="hierChild3" presStyleCnt="0"/>
      <dgm:spPr/>
    </dgm:pt>
    <dgm:pt modelId="{3732525C-4178-F940-87F1-C42585E9F59F}" type="pres">
      <dgm:prSet presAssocID="{B2B5E6E0-17BF-074E-AEC9-0A5CE09C27C8}" presName="Name25" presStyleLbl="parChTrans1D2" presStyleIdx="1" presStyleCnt="2"/>
      <dgm:spPr/>
    </dgm:pt>
    <dgm:pt modelId="{AB380310-E66E-E34F-8831-A473D9747EA0}" type="pres">
      <dgm:prSet presAssocID="{B2B5E6E0-17BF-074E-AEC9-0A5CE09C27C8}" presName="connTx" presStyleLbl="parChTrans1D2" presStyleIdx="1" presStyleCnt="2"/>
      <dgm:spPr/>
    </dgm:pt>
    <dgm:pt modelId="{17D679B8-D15D-8344-AEB8-D10B601638D7}" type="pres">
      <dgm:prSet presAssocID="{4B609049-79E1-DD4E-8B07-0F90666BC478}" presName="Name30" presStyleCnt="0"/>
      <dgm:spPr/>
    </dgm:pt>
    <dgm:pt modelId="{63D39EED-B478-8D4A-A337-0A2B2A7E9A3D}" type="pres">
      <dgm:prSet presAssocID="{4B609049-79E1-DD4E-8B07-0F90666BC478}" presName="level2Shape" presStyleLbl="node2" presStyleIdx="1" presStyleCnt="2"/>
      <dgm:spPr/>
    </dgm:pt>
    <dgm:pt modelId="{D6057BB6-DF5A-EF43-B8D9-AF21F6DE215F}" type="pres">
      <dgm:prSet presAssocID="{4B609049-79E1-DD4E-8B07-0F90666BC478}" presName="hierChild3" presStyleCnt="0"/>
      <dgm:spPr/>
    </dgm:pt>
    <dgm:pt modelId="{D2B89BDE-C3B1-B341-B5F5-481D9C287792}" type="pres">
      <dgm:prSet presAssocID="{AC3E9221-26E9-7946-B51E-594926F12809}" presName="Name25" presStyleLbl="parChTrans1D3" presStyleIdx="2" presStyleCnt="3"/>
      <dgm:spPr/>
    </dgm:pt>
    <dgm:pt modelId="{C970EA05-49DB-A34C-936B-BB9DDEA35CF0}" type="pres">
      <dgm:prSet presAssocID="{AC3E9221-26E9-7946-B51E-594926F12809}" presName="connTx" presStyleLbl="parChTrans1D3" presStyleIdx="2" presStyleCnt="3"/>
      <dgm:spPr/>
    </dgm:pt>
    <dgm:pt modelId="{E13E733A-3FAA-B14E-AA00-171892D7B600}" type="pres">
      <dgm:prSet presAssocID="{A63E68DD-20FA-4245-8754-3D636E335369}" presName="Name30" presStyleCnt="0"/>
      <dgm:spPr/>
    </dgm:pt>
    <dgm:pt modelId="{B28A24D1-F230-E94B-9137-58269877F6EC}" type="pres">
      <dgm:prSet presAssocID="{A63E68DD-20FA-4245-8754-3D636E335369}" presName="level2Shape" presStyleLbl="node3" presStyleIdx="2" presStyleCnt="3"/>
      <dgm:spPr/>
    </dgm:pt>
    <dgm:pt modelId="{AF114600-F4E7-8343-BB0D-68CA9125D7E9}" type="pres">
      <dgm:prSet presAssocID="{A63E68DD-20FA-4245-8754-3D636E335369}" presName="hierChild3" presStyleCnt="0"/>
      <dgm:spPr/>
    </dgm:pt>
    <dgm:pt modelId="{31094925-331C-C844-9CF8-95C5B8A07B04}" type="pres">
      <dgm:prSet presAssocID="{B2B76121-E0AF-5D42-8F5D-FAD055F058B6}" presName="bgShapesFlow" presStyleCnt="0"/>
      <dgm:spPr/>
    </dgm:pt>
    <dgm:pt modelId="{333EB8A7-E70E-7E4B-8516-1588F1F3C29E}" type="pres">
      <dgm:prSet presAssocID="{67B0C94A-C51B-4349-BDED-0109F712BFE8}" presName="rectComp" presStyleCnt="0"/>
      <dgm:spPr/>
    </dgm:pt>
    <dgm:pt modelId="{4570E1B3-D101-3444-9A55-B73E98F84264}" type="pres">
      <dgm:prSet presAssocID="{67B0C94A-C51B-4349-BDED-0109F712BFE8}" presName="bgRect" presStyleLbl="bgShp" presStyleIdx="0" presStyleCnt="3"/>
      <dgm:spPr/>
    </dgm:pt>
    <dgm:pt modelId="{05383CCF-A37C-634B-933E-BFDAF3B68542}" type="pres">
      <dgm:prSet presAssocID="{67B0C94A-C51B-4349-BDED-0109F712BFE8}" presName="bgRectTx" presStyleLbl="bgShp" presStyleIdx="0" presStyleCnt="3">
        <dgm:presLayoutVars>
          <dgm:bulletEnabled val="1"/>
        </dgm:presLayoutVars>
      </dgm:prSet>
      <dgm:spPr/>
    </dgm:pt>
    <dgm:pt modelId="{67B18B5F-B4E5-934A-9C8F-6D47711502B3}" type="pres">
      <dgm:prSet presAssocID="{67B0C94A-C51B-4349-BDED-0109F712BFE8}" presName="spComp" presStyleCnt="0"/>
      <dgm:spPr/>
    </dgm:pt>
    <dgm:pt modelId="{10E0E643-9F6C-994B-8BCB-7B84CCAA18CA}" type="pres">
      <dgm:prSet presAssocID="{67B0C94A-C51B-4349-BDED-0109F712BFE8}" presName="hSp" presStyleCnt="0"/>
      <dgm:spPr/>
    </dgm:pt>
    <dgm:pt modelId="{E2120AD2-34CC-A144-9E39-163CE4357BFF}" type="pres">
      <dgm:prSet presAssocID="{31DEE06F-4C0A-6042-BD1C-C1CF95AE02F4}" presName="rectComp" presStyleCnt="0"/>
      <dgm:spPr/>
    </dgm:pt>
    <dgm:pt modelId="{EBA5A1D4-D8C7-F544-BFCF-F344BCD76153}" type="pres">
      <dgm:prSet presAssocID="{31DEE06F-4C0A-6042-BD1C-C1CF95AE02F4}" presName="bgRect" presStyleLbl="bgShp" presStyleIdx="1" presStyleCnt="3"/>
      <dgm:spPr/>
    </dgm:pt>
    <dgm:pt modelId="{52327708-1F25-A54E-BFA4-9ED22DA1F6C5}" type="pres">
      <dgm:prSet presAssocID="{31DEE06F-4C0A-6042-BD1C-C1CF95AE02F4}" presName="bgRectTx" presStyleLbl="bgShp" presStyleIdx="1" presStyleCnt="3">
        <dgm:presLayoutVars>
          <dgm:bulletEnabled val="1"/>
        </dgm:presLayoutVars>
      </dgm:prSet>
      <dgm:spPr/>
    </dgm:pt>
    <dgm:pt modelId="{10F21982-3706-3242-93EE-EC9C093007B7}" type="pres">
      <dgm:prSet presAssocID="{31DEE06F-4C0A-6042-BD1C-C1CF95AE02F4}" presName="spComp" presStyleCnt="0"/>
      <dgm:spPr/>
    </dgm:pt>
    <dgm:pt modelId="{E0264664-ED80-A847-8046-A0E9E3F34EEB}" type="pres">
      <dgm:prSet presAssocID="{31DEE06F-4C0A-6042-BD1C-C1CF95AE02F4}" presName="hSp" presStyleCnt="0"/>
      <dgm:spPr/>
    </dgm:pt>
    <dgm:pt modelId="{125508E0-356A-964E-BBBE-904783BCEADB}" type="pres">
      <dgm:prSet presAssocID="{A2315A58-3AC9-AD45-A9E3-D94770277D0F}" presName="rectComp" presStyleCnt="0"/>
      <dgm:spPr/>
    </dgm:pt>
    <dgm:pt modelId="{3A3E91AA-6A4B-2146-8DEA-4FCF76387E6A}" type="pres">
      <dgm:prSet presAssocID="{A2315A58-3AC9-AD45-A9E3-D94770277D0F}" presName="bgRect" presStyleLbl="bgShp" presStyleIdx="2" presStyleCnt="3"/>
      <dgm:spPr/>
    </dgm:pt>
    <dgm:pt modelId="{EBF04637-C0A4-004F-8843-1656C54476F9}" type="pres">
      <dgm:prSet presAssocID="{A2315A58-3AC9-AD45-A9E3-D94770277D0F}" presName="bgRectTx" presStyleLbl="bgShp" presStyleIdx="2" presStyleCnt="3">
        <dgm:presLayoutVars>
          <dgm:bulletEnabled val="1"/>
        </dgm:presLayoutVars>
      </dgm:prSet>
      <dgm:spPr/>
    </dgm:pt>
  </dgm:ptLst>
  <dgm:cxnLst>
    <dgm:cxn modelId="{E0A71212-71F2-4F4A-9B77-AA90DDC63219}" type="presOf" srcId="{A2315A58-3AC9-AD45-A9E3-D94770277D0F}" destId="{EBF04637-C0A4-004F-8843-1656C54476F9}" srcOrd="1" destOrd="0" presId="urn:microsoft.com/office/officeart/2005/8/layout/hierarchy5"/>
    <dgm:cxn modelId="{03A5AB27-0F6D-264D-A40A-370A63D61198}" type="presOf" srcId="{67B0C94A-C51B-4349-BDED-0109F712BFE8}" destId="{05383CCF-A37C-634B-933E-BFDAF3B68542}" srcOrd="1" destOrd="0" presId="urn:microsoft.com/office/officeart/2005/8/layout/hierarchy5"/>
    <dgm:cxn modelId="{ED28562E-9A68-D04D-A8AD-A36875323B4D}" type="presOf" srcId="{EFD6287A-BFC9-624E-8198-2BB5A54E1D99}" destId="{A75748E0-560A-2F44-AC3A-7D6F5141780A}" srcOrd="0" destOrd="0" presId="urn:microsoft.com/office/officeart/2005/8/layout/hierarchy5"/>
    <dgm:cxn modelId="{96C37446-62AB-7C42-814D-D431CBCFFC9C}" type="presOf" srcId="{31DEE06F-4C0A-6042-BD1C-C1CF95AE02F4}" destId="{EBA5A1D4-D8C7-F544-BFCF-F344BCD76153}" srcOrd="0" destOrd="0" presId="urn:microsoft.com/office/officeart/2005/8/layout/hierarchy5"/>
    <dgm:cxn modelId="{C1CAEC49-D43C-184C-B276-5B17A01BEF83}" srcId="{4B609049-79E1-DD4E-8B07-0F90666BC478}" destId="{A63E68DD-20FA-4245-8754-3D636E335369}" srcOrd="0" destOrd="0" parTransId="{AC3E9221-26E9-7946-B51E-594926F12809}" sibTransId="{9BD69BFF-683C-FD4F-9DEC-40BD1779A784}"/>
    <dgm:cxn modelId="{152CEC53-5CAF-8541-9ADA-12045CEE94B6}" type="presOf" srcId="{A63E68DD-20FA-4245-8754-3D636E335369}" destId="{B28A24D1-F230-E94B-9137-58269877F6EC}" srcOrd="0" destOrd="0" presId="urn:microsoft.com/office/officeart/2005/8/layout/hierarchy5"/>
    <dgm:cxn modelId="{D2B6195D-4418-634E-A784-6F01AEC75688}" srcId="{B2B76121-E0AF-5D42-8F5D-FAD055F058B6}" destId="{A2315A58-3AC9-AD45-A9E3-D94770277D0F}" srcOrd="3" destOrd="0" parTransId="{B003B1D0-2E1E-874F-9E62-AED1EB2707D3}" sibTransId="{9BA400B5-BA01-2443-BFD5-F838F4A60EF5}"/>
    <dgm:cxn modelId="{1BC4C367-34FD-DC4B-8754-403514A392F4}" type="presOf" srcId="{ED4F11F6-3F90-2345-AE05-A35B95B28B2E}" destId="{B2024A03-B05D-2745-ADDA-E56C8F9B25AC}" srcOrd="1" destOrd="0" presId="urn:microsoft.com/office/officeart/2005/8/layout/hierarchy5"/>
    <dgm:cxn modelId="{3B5F5D69-D8F7-8D4F-B62D-776144BF3845}" type="presOf" srcId="{B2B5E6E0-17BF-074E-AEC9-0A5CE09C27C8}" destId="{3732525C-4178-F940-87F1-C42585E9F59F}" srcOrd="0" destOrd="0" presId="urn:microsoft.com/office/officeart/2005/8/layout/hierarchy5"/>
    <dgm:cxn modelId="{8CF3326C-45DF-4F40-8FC7-EE770E210A48}" srcId="{B2B76121-E0AF-5D42-8F5D-FAD055F058B6}" destId="{31DEE06F-4C0A-6042-BD1C-C1CF95AE02F4}" srcOrd="2" destOrd="0" parTransId="{5DF4F835-593C-F349-86DC-4607E2CD5ECB}" sibTransId="{8650DDB6-570A-6249-99CA-75BB9CAD3591}"/>
    <dgm:cxn modelId="{67E4C36F-5C57-DD43-A97D-678E49AF9BEC}" srcId="{EFD6287A-BFC9-624E-8198-2BB5A54E1D99}" destId="{4B609049-79E1-DD4E-8B07-0F90666BC478}" srcOrd="1" destOrd="0" parTransId="{B2B5E6E0-17BF-074E-AEC9-0A5CE09C27C8}" sibTransId="{CEB5A24D-A352-0A4A-A170-29AB90E28C94}"/>
    <dgm:cxn modelId="{9E886572-0E5E-054F-BFF1-A6FAB22881F0}" srcId="{269BE0AA-CA5E-B44C-90B1-079F583D3325}" destId="{BBC2D543-FB03-654C-B0D1-A00E6424DC6A}" srcOrd="0" destOrd="0" parTransId="{371D00D1-FE0E-2B43-B71D-64F83BB60B10}" sibTransId="{1C713821-66C1-034F-A7DF-ED32FF485F5E}"/>
    <dgm:cxn modelId="{4CD84681-731F-A34C-A0C5-6DE19EBCF183}" type="presOf" srcId="{B2B5E6E0-17BF-074E-AEC9-0A5CE09C27C8}" destId="{AB380310-E66E-E34F-8831-A473D9747EA0}" srcOrd="1" destOrd="0" presId="urn:microsoft.com/office/officeart/2005/8/layout/hierarchy5"/>
    <dgm:cxn modelId="{ADE7DF83-3D26-6848-9751-021DB18A87D1}" srcId="{EFD6287A-BFC9-624E-8198-2BB5A54E1D99}" destId="{269BE0AA-CA5E-B44C-90B1-079F583D3325}" srcOrd="0" destOrd="0" parTransId="{6EA421CB-DFD1-FD40-A21F-6DEA771BE517}" sibTransId="{7EE985AC-6D80-2F46-85A5-7BAFE71A9478}"/>
    <dgm:cxn modelId="{56A9C18C-3CC2-F544-81C5-CD75C4C46731}" type="presOf" srcId="{371D00D1-FE0E-2B43-B71D-64F83BB60B10}" destId="{867BC72E-8346-7C48-AB7C-DC3D956192AA}" srcOrd="0" destOrd="0" presId="urn:microsoft.com/office/officeart/2005/8/layout/hierarchy5"/>
    <dgm:cxn modelId="{2247249D-6851-DE4C-8B2A-7A3A0F688CC7}" type="presOf" srcId="{AC3E9221-26E9-7946-B51E-594926F12809}" destId="{C970EA05-49DB-A34C-936B-BB9DDEA35CF0}" srcOrd="1" destOrd="0" presId="urn:microsoft.com/office/officeart/2005/8/layout/hierarchy5"/>
    <dgm:cxn modelId="{8A3809A4-7B09-EB4F-91E1-9D1D1B8F6F66}" type="presOf" srcId="{6EA421CB-DFD1-FD40-A21F-6DEA771BE517}" destId="{1AEC6A84-1952-8F46-809E-F69CD770406B}" srcOrd="0" destOrd="0" presId="urn:microsoft.com/office/officeart/2005/8/layout/hierarchy5"/>
    <dgm:cxn modelId="{E33CA6A6-D1CB-E745-A39A-67DD74B0B00A}" type="presOf" srcId="{6EA421CB-DFD1-FD40-A21F-6DEA771BE517}" destId="{FC240CCB-2F93-1148-B3A2-0F5CB15D1334}" srcOrd="1" destOrd="0" presId="urn:microsoft.com/office/officeart/2005/8/layout/hierarchy5"/>
    <dgm:cxn modelId="{DC37C4A6-EBCC-0D4B-8554-F87AE75B4EA9}" srcId="{269BE0AA-CA5E-B44C-90B1-079F583D3325}" destId="{55200F12-DCD8-C842-B974-6F843A4BE5DF}" srcOrd="1" destOrd="0" parTransId="{ED4F11F6-3F90-2345-AE05-A35B95B28B2E}" sibTransId="{7E08F78D-C66B-5540-AD8A-F610BB329595}"/>
    <dgm:cxn modelId="{23F958AC-D2BA-F54C-AB31-0D29864EF126}" type="presOf" srcId="{BBC2D543-FB03-654C-B0D1-A00E6424DC6A}" destId="{5E8B2231-7A86-7540-AE3A-55C3376ABCD0}" srcOrd="0" destOrd="0" presId="urn:microsoft.com/office/officeart/2005/8/layout/hierarchy5"/>
    <dgm:cxn modelId="{5E221DB3-9D53-D041-B5BC-AEF280F89C44}" type="presOf" srcId="{269BE0AA-CA5E-B44C-90B1-079F583D3325}" destId="{2F739C0F-D30A-934D-9D10-F0EFB70EC373}" srcOrd="0" destOrd="0" presId="urn:microsoft.com/office/officeart/2005/8/layout/hierarchy5"/>
    <dgm:cxn modelId="{3CE73DB6-8A39-8449-87E9-E15AE499CE2A}" srcId="{B2B76121-E0AF-5D42-8F5D-FAD055F058B6}" destId="{EFD6287A-BFC9-624E-8198-2BB5A54E1D99}" srcOrd="0" destOrd="0" parTransId="{2EEAAFC5-D820-C741-BB43-66E4BA07E635}" sibTransId="{E95705CA-D895-4B4B-B7F9-0FDBF5B2F0E6}"/>
    <dgm:cxn modelId="{E946B0B6-D9CD-C343-B69D-C0EF8D2A65FE}" type="presOf" srcId="{4B609049-79E1-DD4E-8B07-0F90666BC478}" destId="{63D39EED-B478-8D4A-A337-0A2B2A7E9A3D}" srcOrd="0" destOrd="0" presId="urn:microsoft.com/office/officeart/2005/8/layout/hierarchy5"/>
    <dgm:cxn modelId="{A9D85CB7-3604-F048-A9EC-480F7748EFB1}" type="presOf" srcId="{55200F12-DCD8-C842-B974-6F843A4BE5DF}" destId="{1BBDAF28-1049-5E49-A48C-10BD1DD88110}" srcOrd="0" destOrd="0" presId="urn:microsoft.com/office/officeart/2005/8/layout/hierarchy5"/>
    <dgm:cxn modelId="{EF0415D7-546B-5640-B84D-50ADF24D154F}" type="presOf" srcId="{AC3E9221-26E9-7946-B51E-594926F12809}" destId="{D2B89BDE-C3B1-B341-B5F5-481D9C287792}" srcOrd="0" destOrd="0" presId="urn:microsoft.com/office/officeart/2005/8/layout/hierarchy5"/>
    <dgm:cxn modelId="{11C6FFDF-A7F8-2041-BA03-3432779E0F99}" type="presOf" srcId="{B2B76121-E0AF-5D42-8F5D-FAD055F058B6}" destId="{CFF76E43-BB09-4A44-9B9E-B7D906DC8EC8}" srcOrd="0" destOrd="0" presId="urn:microsoft.com/office/officeart/2005/8/layout/hierarchy5"/>
    <dgm:cxn modelId="{3A67C3E9-EB35-CD4F-B46E-BF95D8DA5183}" srcId="{B2B76121-E0AF-5D42-8F5D-FAD055F058B6}" destId="{67B0C94A-C51B-4349-BDED-0109F712BFE8}" srcOrd="1" destOrd="0" parTransId="{42CB0458-7780-DE4E-B8F6-59C43EA2B77D}" sibTransId="{BF96A3A8-6486-6341-89F3-9423BA2EA8C4}"/>
    <dgm:cxn modelId="{11C4A5EA-92EC-EF4E-9AAC-B1B9B1DDDD63}" type="presOf" srcId="{A2315A58-3AC9-AD45-A9E3-D94770277D0F}" destId="{3A3E91AA-6A4B-2146-8DEA-4FCF76387E6A}" srcOrd="0" destOrd="0" presId="urn:microsoft.com/office/officeart/2005/8/layout/hierarchy5"/>
    <dgm:cxn modelId="{80EE90F8-1227-A143-9759-DD064758FC85}" type="presOf" srcId="{67B0C94A-C51B-4349-BDED-0109F712BFE8}" destId="{4570E1B3-D101-3444-9A55-B73E98F84264}" srcOrd="0" destOrd="0" presId="urn:microsoft.com/office/officeart/2005/8/layout/hierarchy5"/>
    <dgm:cxn modelId="{3C6771F9-CCCB-7149-82DF-DDDD23BF0E42}" type="presOf" srcId="{31DEE06F-4C0A-6042-BD1C-C1CF95AE02F4}" destId="{52327708-1F25-A54E-BFA4-9ED22DA1F6C5}" srcOrd="1" destOrd="0" presId="urn:microsoft.com/office/officeart/2005/8/layout/hierarchy5"/>
    <dgm:cxn modelId="{70168BFA-1256-CF4F-B387-C28FBFC1212C}" type="presOf" srcId="{371D00D1-FE0E-2B43-B71D-64F83BB60B10}" destId="{0899BCF7-D05C-3248-85B2-068BAD818F0A}" srcOrd="1" destOrd="0" presId="urn:microsoft.com/office/officeart/2005/8/layout/hierarchy5"/>
    <dgm:cxn modelId="{249B74FB-4E00-2540-9212-CF412A1EC4EC}" type="presOf" srcId="{ED4F11F6-3F90-2345-AE05-A35B95B28B2E}" destId="{2C647E47-9136-4243-975D-8A42D3713CAB}" srcOrd="0" destOrd="0" presId="urn:microsoft.com/office/officeart/2005/8/layout/hierarchy5"/>
    <dgm:cxn modelId="{7C8C1040-DBD7-A140-BDB4-19EC35B937E6}" type="presParOf" srcId="{CFF76E43-BB09-4A44-9B9E-B7D906DC8EC8}" destId="{D594251B-C9BD-FA45-8B3C-396489DFAB23}" srcOrd="0" destOrd="0" presId="urn:microsoft.com/office/officeart/2005/8/layout/hierarchy5"/>
    <dgm:cxn modelId="{23F1C1B4-DF03-0A4C-B192-3FE1B180E9E4}" type="presParOf" srcId="{D594251B-C9BD-FA45-8B3C-396489DFAB23}" destId="{815F658C-7407-144B-8D39-D7519C233AF8}" srcOrd="0" destOrd="0" presId="urn:microsoft.com/office/officeart/2005/8/layout/hierarchy5"/>
    <dgm:cxn modelId="{4C423BEA-6797-5F4A-8085-FF278D65AA0D}" type="presParOf" srcId="{D594251B-C9BD-FA45-8B3C-396489DFAB23}" destId="{A5E8B832-4C02-FA4A-9326-14424E673030}" srcOrd="1" destOrd="0" presId="urn:microsoft.com/office/officeart/2005/8/layout/hierarchy5"/>
    <dgm:cxn modelId="{98E70F07-D9E2-D848-816A-1C7F69A53BDF}" type="presParOf" srcId="{A5E8B832-4C02-FA4A-9326-14424E673030}" destId="{42388CBC-2FE7-034F-88A6-075C09D21FEB}" srcOrd="0" destOrd="0" presId="urn:microsoft.com/office/officeart/2005/8/layout/hierarchy5"/>
    <dgm:cxn modelId="{A21361FF-97EF-294C-A1D9-7EED95C5D5EA}" type="presParOf" srcId="{42388CBC-2FE7-034F-88A6-075C09D21FEB}" destId="{A75748E0-560A-2F44-AC3A-7D6F5141780A}" srcOrd="0" destOrd="0" presId="urn:microsoft.com/office/officeart/2005/8/layout/hierarchy5"/>
    <dgm:cxn modelId="{1FB42C35-52E3-4940-A838-B82A23FCE48E}" type="presParOf" srcId="{42388CBC-2FE7-034F-88A6-075C09D21FEB}" destId="{266B46E0-6545-5E47-BE40-3E78C041BE99}" srcOrd="1" destOrd="0" presId="urn:microsoft.com/office/officeart/2005/8/layout/hierarchy5"/>
    <dgm:cxn modelId="{7C1FC399-7AB9-3C46-ABEA-D9056CB3F849}" type="presParOf" srcId="{266B46E0-6545-5E47-BE40-3E78C041BE99}" destId="{1AEC6A84-1952-8F46-809E-F69CD770406B}" srcOrd="0" destOrd="0" presId="urn:microsoft.com/office/officeart/2005/8/layout/hierarchy5"/>
    <dgm:cxn modelId="{9F0F9780-572E-9D40-8876-2B383997CDD2}" type="presParOf" srcId="{1AEC6A84-1952-8F46-809E-F69CD770406B}" destId="{FC240CCB-2F93-1148-B3A2-0F5CB15D1334}" srcOrd="0" destOrd="0" presId="urn:microsoft.com/office/officeart/2005/8/layout/hierarchy5"/>
    <dgm:cxn modelId="{C3AC2881-36DA-A143-97D4-14C2474006CF}" type="presParOf" srcId="{266B46E0-6545-5E47-BE40-3E78C041BE99}" destId="{F1472FCC-6E4F-C942-B38E-A847663CA54D}" srcOrd="1" destOrd="0" presId="urn:microsoft.com/office/officeart/2005/8/layout/hierarchy5"/>
    <dgm:cxn modelId="{13334865-83B7-9744-A8E2-E3F501E44B86}" type="presParOf" srcId="{F1472FCC-6E4F-C942-B38E-A847663CA54D}" destId="{2F739C0F-D30A-934D-9D10-F0EFB70EC373}" srcOrd="0" destOrd="0" presId="urn:microsoft.com/office/officeart/2005/8/layout/hierarchy5"/>
    <dgm:cxn modelId="{F52C3E46-FD8C-4649-BB73-E1876A696C66}" type="presParOf" srcId="{F1472FCC-6E4F-C942-B38E-A847663CA54D}" destId="{2BAE9B6B-BD34-8248-9284-D752E9E0C171}" srcOrd="1" destOrd="0" presId="urn:microsoft.com/office/officeart/2005/8/layout/hierarchy5"/>
    <dgm:cxn modelId="{BA932BA0-4C6E-DB48-B8DC-03FAE0E54040}" type="presParOf" srcId="{2BAE9B6B-BD34-8248-9284-D752E9E0C171}" destId="{867BC72E-8346-7C48-AB7C-DC3D956192AA}" srcOrd="0" destOrd="0" presId="urn:microsoft.com/office/officeart/2005/8/layout/hierarchy5"/>
    <dgm:cxn modelId="{294C3308-2CD8-0741-9938-C11DA1D30272}" type="presParOf" srcId="{867BC72E-8346-7C48-AB7C-DC3D956192AA}" destId="{0899BCF7-D05C-3248-85B2-068BAD818F0A}" srcOrd="0" destOrd="0" presId="urn:microsoft.com/office/officeart/2005/8/layout/hierarchy5"/>
    <dgm:cxn modelId="{C9B9004E-DC76-CE49-8A55-4A7E2AA94283}" type="presParOf" srcId="{2BAE9B6B-BD34-8248-9284-D752E9E0C171}" destId="{B23BF393-CB7D-CD4E-91B9-9074192D0FF3}" srcOrd="1" destOrd="0" presId="urn:microsoft.com/office/officeart/2005/8/layout/hierarchy5"/>
    <dgm:cxn modelId="{44919D04-12F6-4746-8AB3-5320806A65D1}" type="presParOf" srcId="{B23BF393-CB7D-CD4E-91B9-9074192D0FF3}" destId="{5E8B2231-7A86-7540-AE3A-55C3376ABCD0}" srcOrd="0" destOrd="0" presId="urn:microsoft.com/office/officeart/2005/8/layout/hierarchy5"/>
    <dgm:cxn modelId="{87A88BC5-AC94-094A-AAAE-084B0F713450}" type="presParOf" srcId="{B23BF393-CB7D-CD4E-91B9-9074192D0FF3}" destId="{2374239F-76C1-E24F-8012-6E85968FF8E6}" srcOrd="1" destOrd="0" presId="urn:microsoft.com/office/officeart/2005/8/layout/hierarchy5"/>
    <dgm:cxn modelId="{8B8B4EE4-B65B-564D-8D0F-431258056EC8}" type="presParOf" srcId="{2BAE9B6B-BD34-8248-9284-D752E9E0C171}" destId="{2C647E47-9136-4243-975D-8A42D3713CAB}" srcOrd="2" destOrd="0" presId="urn:microsoft.com/office/officeart/2005/8/layout/hierarchy5"/>
    <dgm:cxn modelId="{C21DE853-7817-2C45-B1DE-662908761D51}" type="presParOf" srcId="{2C647E47-9136-4243-975D-8A42D3713CAB}" destId="{B2024A03-B05D-2745-ADDA-E56C8F9B25AC}" srcOrd="0" destOrd="0" presId="urn:microsoft.com/office/officeart/2005/8/layout/hierarchy5"/>
    <dgm:cxn modelId="{24ED67E9-02AA-544C-B0F2-43D37FBFBE3A}" type="presParOf" srcId="{2BAE9B6B-BD34-8248-9284-D752E9E0C171}" destId="{8F7A6279-A66A-2443-9F02-5AFED6B1E640}" srcOrd="3" destOrd="0" presId="urn:microsoft.com/office/officeart/2005/8/layout/hierarchy5"/>
    <dgm:cxn modelId="{07D2101D-DC6D-1E40-A57D-41C93D86B7D8}" type="presParOf" srcId="{8F7A6279-A66A-2443-9F02-5AFED6B1E640}" destId="{1BBDAF28-1049-5E49-A48C-10BD1DD88110}" srcOrd="0" destOrd="0" presId="urn:microsoft.com/office/officeart/2005/8/layout/hierarchy5"/>
    <dgm:cxn modelId="{7D18013C-A05A-084D-A646-7037A48F8BCD}" type="presParOf" srcId="{8F7A6279-A66A-2443-9F02-5AFED6B1E640}" destId="{15893CD5-EF43-5046-86D7-EDBDC05A58EA}" srcOrd="1" destOrd="0" presId="urn:microsoft.com/office/officeart/2005/8/layout/hierarchy5"/>
    <dgm:cxn modelId="{7BDD44FE-2AD3-EB48-9363-BAA403E350E6}" type="presParOf" srcId="{266B46E0-6545-5E47-BE40-3E78C041BE99}" destId="{3732525C-4178-F940-87F1-C42585E9F59F}" srcOrd="2" destOrd="0" presId="urn:microsoft.com/office/officeart/2005/8/layout/hierarchy5"/>
    <dgm:cxn modelId="{0B15CD5B-1A4F-1244-8ABE-1198B533C400}" type="presParOf" srcId="{3732525C-4178-F940-87F1-C42585E9F59F}" destId="{AB380310-E66E-E34F-8831-A473D9747EA0}" srcOrd="0" destOrd="0" presId="urn:microsoft.com/office/officeart/2005/8/layout/hierarchy5"/>
    <dgm:cxn modelId="{09BC995A-F6F0-824D-9827-2ED51B72728C}" type="presParOf" srcId="{266B46E0-6545-5E47-BE40-3E78C041BE99}" destId="{17D679B8-D15D-8344-AEB8-D10B601638D7}" srcOrd="3" destOrd="0" presId="urn:microsoft.com/office/officeart/2005/8/layout/hierarchy5"/>
    <dgm:cxn modelId="{4C91B4E7-E008-A347-8CD2-40EDBD7AAC83}" type="presParOf" srcId="{17D679B8-D15D-8344-AEB8-D10B601638D7}" destId="{63D39EED-B478-8D4A-A337-0A2B2A7E9A3D}" srcOrd="0" destOrd="0" presId="urn:microsoft.com/office/officeart/2005/8/layout/hierarchy5"/>
    <dgm:cxn modelId="{959EC836-8D76-8641-AE04-2DB5741323A8}" type="presParOf" srcId="{17D679B8-D15D-8344-AEB8-D10B601638D7}" destId="{D6057BB6-DF5A-EF43-B8D9-AF21F6DE215F}" srcOrd="1" destOrd="0" presId="urn:microsoft.com/office/officeart/2005/8/layout/hierarchy5"/>
    <dgm:cxn modelId="{7B6B77D7-62B6-9949-8B84-F9A8EB890B54}" type="presParOf" srcId="{D6057BB6-DF5A-EF43-B8D9-AF21F6DE215F}" destId="{D2B89BDE-C3B1-B341-B5F5-481D9C287792}" srcOrd="0" destOrd="0" presId="urn:microsoft.com/office/officeart/2005/8/layout/hierarchy5"/>
    <dgm:cxn modelId="{ACB97841-E460-DA40-917D-4C511EB39512}" type="presParOf" srcId="{D2B89BDE-C3B1-B341-B5F5-481D9C287792}" destId="{C970EA05-49DB-A34C-936B-BB9DDEA35CF0}" srcOrd="0" destOrd="0" presId="urn:microsoft.com/office/officeart/2005/8/layout/hierarchy5"/>
    <dgm:cxn modelId="{74110D27-EE14-F84A-89A5-EEE80EE80CEC}" type="presParOf" srcId="{D6057BB6-DF5A-EF43-B8D9-AF21F6DE215F}" destId="{E13E733A-3FAA-B14E-AA00-171892D7B600}" srcOrd="1" destOrd="0" presId="urn:microsoft.com/office/officeart/2005/8/layout/hierarchy5"/>
    <dgm:cxn modelId="{0B6D2033-DE85-6344-B449-9E2C2CE9F3A6}" type="presParOf" srcId="{E13E733A-3FAA-B14E-AA00-171892D7B600}" destId="{B28A24D1-F230-E94B-9137-58269877F6EC}" srcOrd="0" destOrd="0" presId="urn:microsoft.com/office/officeart/2005/8/layout/hierarchy5"/>
    <dgm:cxn modelId="{D457B15C-A018-D94D-8AF0-F39B1B2C4EFB}" type="presParOf" srcId="{E13E733A-3FAA-B14E-AA00-171892D7B600}" destId="{AF114600-F4E7-8343-BB0D-68CA9125D7E9}" srcOrd="1" destOrd="0" presId="urn:microsoft.com/office/officeart/2005/8/layout/hierarchy5"/>
    <dgm:cxn modelId="{78EB26E9-E641-F446-B76D-A3B6E4113ED1}" type="presParOf" srcId="{CFF76E43-BB09-4A44-9B9E-B7D906DC8EC8}" destId="{31094925-331C-C844-9CF8-95C5B8A07B04}" srcOrd="1" destOrd="0" presId="urn:microsoft.com/office/officeart/2005/8/layout/hierarchy5"/>
    <dgm:cxn modelId="{BF9AB962-C62E-944F-9E76-DD2FA3FBE856}" type="presParOf" srcId="{31094925-331C-C844-9CF8-95C5B8A07B04}" destId="{333EB8A7-E70E-7E4B-8516-1588F1F3C29E}" srcOrd="0" destOrd="0" presId="urn:microsoft.com/office/officeart/2005/8/layout/hierarchy5"/>
    <dgm:cxn modelId="{C06BB14F-2CB9-8044-9828-2524B874407C}" type="presParOf" srcId="{333EB8A7-E70E-7E4B-8516-1588F1F3C29E}" destId="{4570E1B3-D101-3444-9A55-B73E98F84264}" srcOrd="0" destOrd="0" presId="urn:microsoft.com/office/officeart/2005/8/layout/hierarchy5"/>
    <dgm:cxn modelId="{C4199B60-B122-0641-96F7-10955792ADC3}" type="presParOf" srcId="{333EB8A7-E70E-7E4B-8516-1588F1F3C29E}" destId="{05383CCF-A37C-634B-933E-BFDAF3B68542}" srcOrd="1" destOrd="0" presId="urn:microsoft.com/office/officeart/2005/8/layout/hierarchy5"/>
    <dgm:cxn modelId="{BC97412D-ED9E-F94D-B3E2-49E1AB2AD5F9}" type="presParOf" srcId="{31094925-331C-C844-9CF8-95C5B8A07B04}" destId="{67B18B5F-B4E5-934A-9C8F-6D47711502B3}" srcOrd="1" destOrd="0" presId="urn:microsoft.com/office/officeart/2005/8/layout/hierarchy5"/>
    <dgm:cxn modelId="{A4D4FFFD-272A-324C-AA5B-D61365871FA4}" type="presParOf" srcId="{67B18B5F-B4E5-934A-9C8F-6D47711502B3}" destId="{10E0E643-9F6C-994B-8BCB-7B84CCAA18CA}" srcOrd="0" destOrd="0" presId="urn:microsoft.com/office/officeart/2005/8/layout/hierarchy5"/>
    <dgm:cxn modelId="{A83D4080-5F4C-4047-8B48-D3708136B757}" type="presParOf" srcId="{31094925-331C-C844-9CF8-95C5B8A07B04}" destId="{E2120AD2-34CC-A144-9E39-163CE4357BFF}" srcOrd="2" destOrd="0" presId="urn:microsoft.com/office/officeart/2005/8/layout/hierarchy5"/>
    <dgm:cxn modelId="{EC960B11-D950-FD4E-9D36-93EB682D3594}" type="presParOf" srcId="{E2120AD2-34CC-A144-9E39-163CE4357BFF}" destId="{EBA5A1D4-D8C7-F544-BFCF-F344BCD76153}" srcOrd="0" destOrd="0" presId="urn:microsoft.com/office/officeart/2005/8/layout/hierarchy5"/>
    <dgm:cxn modelId="{40EE78C8-877C-C849-ACED-C576ABB99711}" type="presParOf" srcId="{E2120AD2-34CC-A144-9E39-163CE4357BFF}" destId="{52327708-1F25-A54E-BFA4-9ED22DA1F6C5}" srcOrd="1" destOrd="0" presId="urn:microsoft.com/office/officeart/2005/8/layout/hierarchy5"/>
    <dgm:cxn modelId="{A0A8B7FD-09D8-784E-AF1C-2D3250D12EF3}" type="presParOf" srcId="{31094925-331C-C844-9CF8-95C5B8A07B04}" destId="{10F21982-3706-3242-93EE-EC9C093007B7}" srcOrd="3" destOrd="0" presId="urn:microsoft.com/office/officeart/2005/8/layout/hierarchy5"/>
    <dgm:cxn modelId="{3F19B992-D187-1A40-B25C-5DCF653CF9DF}" type="presParOf" srcId="{10F21982-3706-3242-93EE-EC9C093007B7}" destId="{E0264664-ED80-A847-8046-A0E9E3F34EEB}" srcOrd="0" destOrd="0" presId="urn:microsoft.com/office/officeart/2005/8/layout/hierarchy5"/>
    <dgm:cxn modelId="{C6C75B85-ECAE-2B46-A747-3F2D9E7554F0}" type="presParOf" srcId="{31094925-331C-C844-9CF8-95C5B8A07B04}" destId="{125508E0-356A-964E-BBBE-904783BCEADB}" srcOrd="4" destOrd="0" presId="urn:microsoft.com/office/officeart/2005/8/layout/hierarchy5"/>
    <dgm:cxn modelId="{8C62A9BA-0589-8A49-8C98-C9488244CE22}" type="presParOf" srcId="{125508E0-356A-964E-BBBE-904783BCEADB}" destId="{3A3E91AA-6A4B-2146-8DEA-4FCF76387E6A}" srcOrd="0" destOrd="0" presId="urn:microsoft.com/office/officeart/2005/8/layout/hierarchy5"/>
    <dgm:cxn modelId="{CD520B14-2390-4644-AECC-EB679F8FDBA8}" type="presParOf" srcId="{125508E0-356A-964E-BBBE-904783BCEADB}" destId="{EBF04637-C0A4-004F-8843-1656C54476F9}" srcOrd="1" destOrd="0" presId="urn:microsoft.com/office/officeart/2005/8/layout/hierarchy5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CE9C640-B134-484E-88E6-3D35BEE73211}" type="doc">
      <dgm:prSet loTypeId="urn:microsoft.com/office/officeart/2005/8/layout/target2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CEF05027-8F9C-D94D-AEF5-9705725CD4BD}">
      <dgm:prSet phldrT="[文本]"/>
      <dgm:spPr/>
      <dgm:t>
        <a:bodyPr/>
        <a:lstStyle/>
        <a:p>
          <a:r>
            <a:rPr lang="zh-CN" altLang="en-US" dirty="0"/>
            <a:t>关系</a:t>
          </a:r>
        </a:p>
      </dgm:t>
    </dgm:pt>
    <dgm:pt modelId="{B5E68DEF-66C4-414F-8412-7B08F16CFDA6}" type="parTrans" cxnId="{470EAF91-65E0-B247-A7A0-C29F8693A844}">
      <dgm:prSet/>
      <dgm:spPr/>
      <dgm:t>
        <a:bodyPr/>
        <a:lstStyle/>
        <a:p>
          <a:endParaRPr lang="zh-CN" altLang="en-US"/>
        </a:p>
      </dgm:t>
    </dgm:pt>
    <dgm:pt modelId="{0A838CD6-AD33-8340-909F-CA83245A6395}" type="sibTrans" cxnId="{470EAF91-65E0-B247-A7A0-C29F8693A844}">
      <dgm:prSet/>
      <dgm:spPr/>
      <dgm:t>
        <a:bodyPr/>
        <a:lstStyle/>
        <a:p>
          <a:endParaRPr lang="zh-CN" altLang="en-US"/>
        </a:p>
      </dgm:t>
    </dgm:pt>
    <dgm:pt modelId="{1CED6662-BC82-C64B-80B3-757E111B75B1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45182256-9C9F-E441-BFE7-EEEFE865B34A}" type="parTrans" cxnId="{5D316D1D-EC7E-FD48-A55B-702906A9EA41}">
      <dgm:prSet/>
      <dgm:spPr/>
      <dgm:t>
        <a:bodyPr/>
        <a:lstStyle/>
        <a:p>
          <a:endParaRPr lang="zh-CN" altLang="en-US"/>
        </a:p>
      </dgm:t>
    </dgm:pt>
    <dgm:pt modelId="{B7F1FA56-EEBC-874E-A8D3-0AFE0951171E}" type="sibTrans" cxnId="{5D316D1D-EC7E-FD48-A55B-702906A9EA41}">
      <dgm:prSet/>
      <dgm:spPr/>
      <dgm:t>
        <a:bodyPr/>
        <a:lstStyle/>
        <a:p>
          <a:endParaRPr lang="zh-CN" altLang="en-US"/>
        </a:p>
      </dgm:t>
    </dgm:pt>
    <dgm:pt modelId="{0CADA3EA-8BB0-7D42-A20B-F915D7337F44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E290058E-7BB9-3546-915D-654FB0443C06}" type="parTrans" cxnId="{B037D909-D20B-D740-89C3-5D93E5E852DB}">
      <dgm:prSet/>
      <dgm:spPr/>
      <dgm:t>
        <a:bodyPr/>
        <a:lstStyle/>
        <a:p>
          <a:endParaRPr lang="zh-CN" altLang="en-US"/>
        </a:p>
      </dgm:t>
    </dgm:pt>
    <dgm:pt modelId="{5D741620-85B6-B149-9431-7B0431EBAB9D}" type="sibTrans" cxnId="{B037D909-D20B-D740-89C3-5D93E5E852DB}">
      <dgm:prSet/>
      <dgm:spPr/>
      <dgm:t>
        <a:bodyPr/>
        <a:lstStyle/>
        <a:p>
          <a:endParaRPr lang="zh-CN" altLang="en-US"/>
        </a:p>
      </dgm:t>
    </dgm:pt>
    <dgm:pt modelId="{D93A8E64-5914-2C4A-B3D5-6570B7876449}">
      <dgm:prSet phldrT="[文本]"/>
      <dgm:spPr/>
      <dgm:t>
        <a:bodyPr/>
        <a:lstStyle/>
        <a:p>
          <a:r>
            <a:rPr lang="zh-CN" altLang="en-US" dirty="0"/>
            <a:t>嵌套目标图</a:t>
          </a:r>
        </a:p>
      </dgm:t>
    </dgm:pt>
    <dgm:pt modelId="{A47D9E55-DA34-5A45-92E6-D02098EF1051}" type="parTrans" cxnId="{9D895D6B-3E98-B340-8E35-96E70C25225F}">
      <dgm:prSet/>
      <dgm:spPr/>
      <dgm:t>
        <a:bodyPr/>
        <a:lstStyle/>
        <a:p>
          <a:endParaRPr lang="zh-CN" altLang="en-US"/>
        </a:p>
      </dgm:t>
    </dgm:pt>
    <dgm:pt modelId="{0B0C6D6A-3AAC-CB48-8735-0439A8AE4D21}" type="sibTrans" cxnId="{9D895D6B-3E98-B340-8E35-96E70C25225F}">
      <dgm:prSet/>
      <dgm:spPr/>
      <dgm:t>
        <a:bodyPr/>
        <a:lstStyle/>
        <a:p>
          <a:endParaRPr lang="zh-CN" altLang="en-US"/>
        </a:p>
      </dgm:t>
    </dgm:pt>
    <dgm:pt modelId="{E0C8823B-D782-B248-9965-1C83BDA73199}">
      <dgm:prSet phldrT="[文本]"/>
      <dgm:spPr/>
      <dgm:t>
        <a:bodyPr/>
        <a:lstStyle/>
        <a:p>
          <a:r>
            <a:rPr lang="en-US" altLang="zh-CN" dirty="0"/>
            <a:t>3</a:t>
          </a:r>
          <a:endParaRPr lang="zh-CN" altLang="en-US" dirty="0"/>
        </a:p>
      </dgm:t>
    </dgm:pt>
    <dgm:pt modelId="{7AC8F577-9AA5-9A47-84C2-2A583D588CFD}" type="parTrans" cxnId="{D46988CD-A2EC-6B4E-ABF3-83C768A388F0}">
      <dgm:prSet/>
      <dgm:spPr/>
      <dgm:t>
        <a:bodyPr/>
        <a:lstStyle/>
        <a:p>
          <a:endParaRPr lang="zh-CN" altLang="en-US"/>
        </a:p>
      </dgm:t>
    </dgm:pt>
    <dgm:pt modelId="{54FC95B3-1FB0-9746-BFA5-572821D70581}" type="sibTrans" cxnId="{D46988CD-A2EC-6B4E-ABF3-83C768A388F0}">
      <dgm:prSet/>
      <dgm:spPr/>
      <dgm:t>
        <a:bodyPr/>
        <a:lstStyle/>
        <a:p>
          <a:endParaRPr lang="zh-CN" altLang="en-US"/>
        </a:p>
      </dgm:t>
    </dgm:pt>
    <dgm:pt modelId="{37E3432D-1383-C14E-8E28-2AFAC37A6275}">
      <dgm:prSet phldrT="[文本]"/>
      <dgm:spPr/>
      <dgm:t>
        <a:bodyPr/>
        <a:lstStyle/>
        <a:p>
          <a:r>
            <a:rPr lang="en-US" altLang="zh-CN" dirty="0"/>
            <a:t>4</a:t>
          </a:r>
          <a:endParaRPr lang="zh-CN" altLang="en-US" dirty="0"/>
        </a:p>
      </dgm:t>
    </dgm:pt>
    <dgm:pt modelId="{D8D8D516-97AE-2442-B343-AA0F6777124A}" type="parTrans" cxnId="{E8FAECE9-4673-0C40-BE63-DAFEA0B8490D}">
      <dgm:prSet/>
      <dgm:spPr/>
      <dgm:t>
        <a:bodyPr/>
        <a:lstStyle/>
        <a:p>
          <a:endParaRPr lang="zh-CN" altLang="en-US"/>
        </a:p>
      </dgm:t>
    </dgm:pt>
    <dgm:pt modelId="{FA474C32-C765-5F48-BFFD-B3F126514F25}" type="sibTrans" cxnId="{E8FAECE9-4673-0C40-BE63-DAFEA0B8490D}">
      <dgm:prSet/>
      <dgm:spPr/>
      <dgm:t>
        <a:bodyPr/>
        <a:lstStyle/>
        <a:p>
          <a:endParaRPr lang="zh-CN" altLang="en-US"/>
        </a:p>
      </dgm:t>
    </dgm:pt>
    <dgm:pt modelId="{F20E9573-727F-8D46-BCB0-B7F0AA8B3E7F}">
      <dgm:prSet phldrT="[文本]"/>
      <dgm:spPr/>
      <dgm:t>
        <a:bodyPr/>
        <a:lstStyle/>
        <a:p>
          <a:r>
            <a:rPr lang="zh-CN" altLang="en-US" dirty="0"/>
            <a:t>用于包含关系</a:t>
          </a:r>
        </a:p>
      </dgm:t>
    </dgm:pt>
    <dgm:pt modelId="{58C1AAB0-A3EA-9C45-B427-646E2BA8285F}" type="parTrans" cxnId="{2A4A3BFD-4F43-044D-BC88-7E262043B0CB}">
      <dgm:prSet/>
      <dgm:spPr/>
      <dgm:t>
        <a:bodyPr/>
        <a:lstStyle/>
        <a:p>
          <a:endParaRPr lang="zh-CN" altLang="en-US"/>
        </a:p>
      </dgm:t>
    </dgm:pt>
    <dgm:pt modelId="{F102FD7F-742C-284D-B94A-3079E47CF1E9}" type="sibTrans" cxnId="{2A4A3BFD-4F43-044D-BC88-7E262043B0CB}">
      <dgm:prSet/>
      <dgm:spPr/>
      <dgm:t>
        <a:bodyPr/>
        <a:lstStyle/>
        <a:p>
          <a:endParaRPr lang="zh-CN" altLang="en-US"/>
        </a:p>
      </dgm:t>
    </dgm:pt>
    <dgm:pt modelId="{59CE679A-09F7-C042-A5F0-FE80A35865DA}">
      <dgm:prSet phldrT="[文本]"/>
      <dgm:spPr/>
      <dgm:t>
        <a:bodyPr/>
        <a:lstStyle/>
        <a:p>
          <a:r>
            <a:rPr lang="zh-CN" altLang="en-US" dirty="0"/>
            <a:t>包含</a:t>
          </a:r>
        </a:p>
      </dgm:t>
    </dgm:pt>
    <dgm:pt modelId="{6B6F28FB-1E90-F240-A06A-5652099BEB31}" type="parTrans" cxnId="{1C5FC2DD-B552-2942-9DBE-6CCF6673F426}">
      <dgm:prSet/>
      <dgm:spPr/>
      <dgm:t>
        <a:bodyPr/>
        <a:lstStyle/>
        <a:p>
          <a:endParaRPr lang="zh-CN" altLang="en-US"/>
        </a:p>
      </dgm:t>
    </dgm:pt>
    <dgm:pt modelId="{B822225D-59F9-2644-A68B-07CC4421A2E0}" type="sibTrans" cxnId="{1C5FC2DD-B552-2942-9DBE-6CCF6673F426}">
      <dgm:prSet/>
      <dgm:spPr/>
      <dgm:t>
        <a:bodyPr/>
        <a:lstStyle/>
        <a:p>
          <a:endParaRPr lang="zh-CN" altLang="en-US"/>
        </a:p>
      </dgm:t>
    </dgm:pt>
    <dgm:pt modelId="{E3904EDE-6FDD-BA4E-BCE0-9FB04A10A125}">
      <dgm:prSet phldrT="[文本]"/>
      <dgm:spPr/>
      <dgm:t>
        <a:bodyPr/>
        <a:lstStyle/>
        <a:p>
          <a:r>
            <a:rPr lang="zh-CN" altLang="en-US" dirty="0"/>
            <a:t>关系</a:t>
          </a:r>
        </a:p>
      </dgm:t>
    </dgm:pt>
    <dgm:pt modelId="{CD2662B2-036C-F440-A7A9-A4ACBD744FB2}" type="parTrans" cxnId="{ED6A5F7C-1FF5-3C45-BAAD-F30132BC40D4}">
      <dgm:prSet/>
      <dgm:spPr/>
      <dgm:t>
        <a:bodyPr/>
        <a:lstStyle/>
        <a:p>
          <a:endParaRPr lang="zh-CN" altLang="en-US"/>
        </a:p>
      </dgm:t>
    </dgm:pt>
    <dgm:pt modelId="{124843FE-A25F-E443-9482-8EF7C59910B2}" type="sibTrans" cxnId="{ED6A5F7C-1FF5-3C45-BAAD-F30132BC40D4}">
      <dgm:prSet/>
      <dgm:spPr/>
      <dgm:t>
        <a:bodyPr/>
        <a:lstStyle/>
        <a:p>
          <a:endParaRPr lang="zh-CN" altLang="en-US"/>
        </a:p>
      </dgm:t>
    </dgm:pt>
    <dgm:pt modelId="{9C5C4147-C0B0-8645-8130-3DEAF1BA1DD6}" type="pres">
      <dgm:prSet presAssocID="{0CE9C640-B134-484E-88E6-3D35BEE73211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45702145-D98F-3140-A78C-F04C99121837}" type="pres">
      <dgm:prSet presAssocID="{0CE9C640-B134-484E-88E6-3D35BEE73211}" presName="outerBox" presStyleCnt="0"/>
      <dgm:spPr/>
    </dgm:pt>
    <dgm:pt modelId="{12CFF3DB-6116-F84D-9CD6-5BF99478E95E}" type="pres">
      <dgm:prSet presAssocID="{0CE9C640-B134-484E-88E6-3D35BEE73211}" presName="outerBoxParent" presStyleLbl="node1" presStyleIdx="0" presStyleCnt="3"/>
      <dgm:spPr/>
    </dgm:pt>
    <dgm:pt modelId="{34988414-DAC5-BE49-A50A-F19E0EB820EA}" type="pres">
      <dgm:prSet presAssocID="{0CE9C640-B134-484E-88E6-3D35BEE73211}" presName="outerBoxChildren" presStyleCnt="0"/>
      <dgm:spPr/>
    </dgm:pt>
    <dgm:pt modelId="{15451B9F-BC26-0243-B85B-E9432FAC9A40}" type="pres">
      <dgm:prSet presAssocID="{1CED6662-BC82-C64B-80B3-757E111B75B1}" presName="oChild" presStyleLbl="fgAcc1" presStyleIdx="0" presStyleCnt="6">
        <dgm:presLayoutVars>
          <dgm:bulletEnabled val="1"/>
        </dgm:presLayoutVars>
      </dgm:prSet>
      <dgm:spPr/>
    </dgm:pt>
    <dgm:pt modelId="{65995CCC-A313-5B4F-9FBB-29EB48D1B91A}" type="pres">
      <dgm:prSet presAssocID="{B7F1FA56-EEBC-874E-A8D3-0AFE0951171E}" presName="outerSibTrans" presStyleCnt="0"/>
      <dgm:spPr/>
    </dgm:pt>
    <dgm:pt modelId="{72EFE8D9-E6B4-5440-B913-5FBD96AEF5C4}" type="pres">
      <dgm:prSet presAssocID="{0CADA3EA-8BB0-7D42-A20B-F915D7337F44}" presName="oChild" presStyleLbl="fgAcc1" presStyleIdx="1" presStyleCnt="6">
        <dgm:presLayoutVars>
          <dgm:bulletEnabled val="1"/>
        </dgm:presLayoutVars>
      </dgm:prSet>
      <dgm:spPr/>
    </dgm:pt>
    <dgm:pt modelId="{D92CD083-5635-1741-9FF8-37B758DD36E4}" type="pres">
      <dgm:prSet presAssocID="{0CE9C640-B134-484E-88E6-3D35BEE73211}" presName="middleBox" presStyleCnt="0"/>
      <dgm:spPr/>
    </dgm:pt>
    <dgm:pt modelId="{56914B1B-E8C5-214A-94CC-2ED5C622E399}" type="pres">
      <dgm:prSet presAssocID="{0CE9C640-B134-484E-88E6-3D35BEE73211}" presName="middleBoxParent" presStyleLbl="node1" presStyleIdx="1" presStyleCnt="3"/>
      <dgm:spPr/>
    </dgm:pt>
    <dgm:pt modelId="{D4681FBC-EDC1-E547-9E1D-0AB1F2DA9C28}" type="pres">
      <dgm:prSet presAssocID="{0CE9C640-B134-484E-88E6-3D35BEE73211}" presName="middleBoxChildren" presStyleCnt="0"/>
      <dgm:spPr/>
    </dgm:pt>
    <dgm:pt modelId="{0F673C34-8910-9949-852C-C26F18812DB7}" type="pres">
      <dgm:prSet presAssocID="{E0C8823B-D782-B248-9965-1C83BDA73199}" presName="mChild" presStyleLbl="fgAcc1" presStyleIdx="2" presStyleCnt="6">
        <dgm:presLayoutVars>
          <dgm:bulletEnabled val="1"/>
        </dgm:presLayoutVars>
      </dgm:prSet>
      <dgm:spPr/>
    </dgm:pt>
    <dgm:pt modelId="{89182E42-FFDC-3142-8D55-C0BF30600C79}" type="pres">
      <dgm:prSet presAssocID="{54FC95B3-1FB0-9746-BFA5-572821D70581}" presName="middleSibTrans" presStyleCnt="0"/>
      <dgm:spPr/>
    </dgm:pt>
    <dgm:pt modelId="{8897D60B-AC35-2F44-B52D-F5C2996B53B6}" type="pres">
      <dgm:prSet presAssocID="{37E3432D-1383-C14E-8E28-2AFAC37A6275}" presName="mChild" presStyleLbl="fgAcc1" presStyleIdx="3" presStyleCnt="6">
        <dgm:presLayoutVars>
          <dgm:bulletEnabled val="1"/>
        </dgm:presLayoutVars>
      </dgm:prSet>
      <dgm:spPr/>
    </dgm:pt>
    <dgm:pt modelId="{C7C5D8A1-2207-3742-A7A8-761964586B71}" type="pres">
      <dgm:prSet presAssocID="{0CE9C640-B134-484E-88E6-3D35BEE73211}" presName="centerBox" presStyleCnt="0"/>
      <dgm:spPr/>
    </dgm:pt>
    <dgm:pt modelId="{60A3D27A-EDA8-DC4E-9256-15CA878596F1}" type="pres">
      <dgm:prSet presAssocID="{0CE9C640-B134-484E-88E6-3D35BEE73211}" presName="centerBoxParent" presStyleLbl="node1" presStyleIdx="2" presStyleCnt="3"/>
      <dgm:spPr/>
    </dgm:pt>
    <dgm:pt modelId="{73AB8D85-54C1-F14F-A15D-83621078C14E}" type="pres">
      <dgm:prSet presAssocID="{0CE9C640-B134-484E-88E6-3D35BEE73211}" presName="centerBoxChildren" presStyleCnt="0"/>
      <dgm:spPr/>
    </dgm:pt>
    <dgm:pt modelId="{428E1473-A223-D747-96DE-63DCD66B850C}" type="pres">
      <dgm:prSet presAssocID="{59CE679A-09F7-C042-A5F0-FE80A35865DA}" presName="cChild" presStyleLbl="fgAcc1" presStyleIdx="4" presStyleCnt="6">
        <dgm:presLayoutVars>
          <dgm:bulletEnabled val="1"/>
        </dgm:presLayoutVars>
      </dgm:prSet>
      <dgm:spPr/>
    </dgm:pt>
    <dgm:pt modelId="{B65D8C76-3D76-034A-B626-BE05291BE325}" type="pres">
      <dgm:prSet presAssocID="{B822225D-59F9-2644-A68B-07CC4421A2E0}" presName="centerSibTrans" presStyleCnt="0"/>
      <dgm:spPr/>
    </dgm:pt>
    <dgm:pt modelId="{1BA7B6AB-BAC7-9741-AC30-2A66534A12CC}" type="pres">
      <dgm:prSet presAssocID="{E3904EDE-6FDD-BA4E-BCE0-9FB04A10A125}" presName="cChild" presStyleLbl="fgAcc1" presStyleIdx="5" presStyleCnt="6">
        <dgm:presLayoutVars>
          <dgm:bulletEnabled val="1"/>
        </dgm:presLayoutVars>
      </dgm:prSet>
      <dgm:spPr/>
    </dgm:pt>
  </dgm:ptLst>
  <dgm:cxnLst>
    <dgm:cxn modelId="{B037D909-D20B-D740-89C3-5D93E5E852DB}" srcId="{CEF05027-8F9C-D94D-AEF5-9705725CD4BD}" destId="{0CADA3EA-8BB0-7D42-A20B-F915D7337F44}" srcOrd="1" destOrd="0" parTransId="{E290058E-7BB9-3546-915D-654FB0443C06}" sibTransId="{5D741620-85B6-B149-9431-7B0431EBAB9D}"/>
    <dgm:cxn modelId="{5212E309-25D7-6A44-A0D5-719496E4DCAD}" type="presOf" srcId="{59CE679A-09F7-C042-A5F0-FE80A35865DA}" destId="{428E1473-A223-D747-96DE-63DCD66B850C}" srcOrd="0" destOrd="0" presId="urn:microsoft.com/office/officeart/2005/8/layout/target2"/>
    <dgm:cxn modelId="{51184814-E8C0-E141-8AAB-1F6D446F1DBF}" type="presOf" srcId="{0CE9C640-B134-484E-88E6-3D35BEE73211}" destId="{9C5C4147-C0B0-8645-8130-3DEAF1BA1DD6}" srcOrd="0" destOrd="0" presId="urn:microsoft.com/office/officeart/2005/8/layout/target2"/>
    <dgm:cxn modelId="{5D316D1D-EC7E-FD48-A55B-702906A9EA41}" srcId="{CEF05027-8F9C-D94D-AEF5-9705725CD4BD}" destId="{1CED6662-BC82-C64B-80B3-757E111B75B1}" srcOrd="0" destOrd="0" parTransId="{45182256-9C9F-E441-BFE7-EEEFE865B34A}" sibTransId="{B7F1FA56-EEBC-874E-A8D3-0AFE0951171E}"/>
    <dgm:cxn modelId="{B2F2A534-248C-5247-8A8C-B12AB6D2B0C6}" type="presOf" srcId="{E3904EDE-6FDD-BA4E-BCE0-9FB04A10A125}" destId="{1BA7B6AB-BAC7-9741-AC30-2A66534A12CC}" srcOrd="0" destOrd="0" presId="urn:microsoft.com/office/officeart/2005/8/layout/target2"/>
    <dgm:cxn modelId="{7A779C3E-D557-5944-9EF2-2C6DFF8CDED3}" type="presOf" srcId="{F20E9573-727F-8D46-BCB0-B7F0AA8B3E7F}" destId="{60A3D27A-EDA8-DC4E-9256-15CA878596F1}" srcOrd="0" destOrd="0" presId="urn:microsoft.com/office/officeart/2005/8/layout/target2"/>
    <dgm:cxn modelId="{5F311162-2128-0940-9655-DA324113A71D}" type="presOf" srcId="{D93A8E64-5914-2C4A-B3D5-6570B7876449}" destId="{56914B1B-E8C5-214A-94CC-2ED5C622E399}" srcOrd="0" destOrd="0" presId="urn:microsoft.com/office/officeart/2005/8/layout/target2"/>
    <dgm:cxn modelId="{9D895D6B-3E98-B340-8E35-96E70C25225F}" srcId="{0CE9C640-B134-484E-88E6-3D35BEE73211}" destId="{D93A8E64-5914-2C4A-B3D5-6570B7876449}" srcOrd="1" destOrd="0" parTransId="{A47D9E55-DA34-5A45-92E6-D02098EF1051}" sibTransId="{0B0C6D6A-3AAC-CB48-8735-0439A8AE4D21}"/>
    <dgm:cxn modelId="{2EBD886F-EAEF-F64F-A7A2-55D0B44BF9BA}" type="presOf" srcId="{CEF05027-8F9C-D94D-AEF5-9705725CD4BD}" destId="{12CFF3DB-6116-F84D-9CD6-5BF99478E95E}" srcOrd="0" destOrd="0" presId="urn:microsoft.com/office/officeart/2005/8/layout/target2"/>
    <dgm:cxn modelId="{ED6A5F7C-1FF5-3C45-BAAD-F30132BC40D4}" srcId="{F20E9573-727F-8D46-BCB0-B7F0AA8B3E7F}" destId="{E3904EDE-6FDD-BA4E-BCE0-9FB04A10A125}" srcOrd="1" destOrd="0" parTransId="{CD2662B2-036C-F440-A7A9-A4ACBD744FB2}" sibTransId="{124843FE-A25F-E443-9482-8EF7C59910B2}"/>
    <dgm:cxn modelId="{470EAF91-65E0-B247-A7A0-C29F8693A844}" srcId="{0CE9C640-B134-484E-88E6-3D35BEE73211}" destId="{CEF05027-8F9C-D94D-AEF5-9705725CD4BD}" srcOrd="0" destOrd="0" parTransId="{B5E68DEF-66C4-414F-8412-7B08F16CFDA6}" sibTransId="{0A838CD6-AD33-8340-909F-CA83245A6395}"/>
    <dgm:cxn modelId="{86E113A7-696F-F44F-90A8-BAAF914CC19F}" type="presOf" srcId="{0CADA3EA-8BB0-7D42-A20B-F915D7337F44}" destId="{72EFE8D9-E6B4-5440-B913-5FBD96AEF5C4}" srcOrd="0" destOrd="0" presId="urn:microsoft.com/office/officeart/2005/8/layout/target2"/>
    <dgm:cxn modelId="{3C7AF3C1-7E82-BF43-B2A1-1E6CD678BAB6}" type="presOf" srcId="{1CED6662-BC82-C64B-80B3-757E111B75B1}" destId="{15451B9F-BC26-0243-B85B-E9432FAC9A40}" srcOrd="0" destOrd="0" presId="urn:microsoft.com/office/officeart/2005/8/layout/target2"/>
    <dgm:cxn modelId="{59CABCCB-D7FB-2545-8DFE-A2EF83626B40}" type="presOf" srcId="{37E3432D-1383-C14E-8E28-2AFAC37A6275}" destId="{8897D60B-AC35-2F44-B52D-F5C2996B53B6}" srcOrd="0" destOrd="0" presId="urn:microsoft.com/office/officeart/2005/8/layout/target2"/>
    <dgm:cxn modelId="{D46988CD-A2EC-6B4E-ABF3-83C768A388F0}" srcId="{D93A8E64-5914-2C4A-B3D5-6570B7876449}" destId="{E0C8823B-D782-B248-9965-1C83BDA73199}" srcOrd="0" destOrd="0" parTransId="{7AC8F577-9AA5-9A47-84C2-2A583D588CFD}" sibTransId="{54FC95B3-1FB0-9746-BFA5-572821D70581}"/>
    <dgm:cxn modelId="{07A7F9D0-3A98-A14D-85BC-98EE0EA9C5DD}" type="presOf" srcId="{E0C8823B-D782-B248-9965-1C83BDA73199}" destId="{0F673C34-8910-9949-852C-C26F18812DB7}" srcOrd="0" destOrd="0" presId="urn:microsoft.com/office/officeart/2005/8/layout/target2"/>
    <dgm:cxn modelId="{1C5FC2DD-B552-2942-9DBE-6CCF6673F426}" srcId="{F20E9573-727F-8D46-BCB0-B7F0AA8B3E7F}" destId="{59CE679A-09F7-C042-A5F0-FE80A35865DA}" srcOrd="0" destOrd="0" parTransId="{6B6F28FB-1E90-F240-A06A-5652099BEB31}" sibTransId="{B822225D-59F9-2644-A68B-07CC4421A2E0}"/>
    <dgm:cxn modelId="{E8FAECE9-4673-0C40-BE63-DAFEA0B8490D}" srcId="{D93A8E64-5914-2C4A-B3D5-6570B7876449}" destId="{37E3432D-1383-C14E-8E28-2AFAC37A6275}" srcOrd="1" destOrd="0" parTransId="{D8D8D516-97AE-2442-B343-AA0F6777124A}" sibTransId="{FA474C32-C765-5F48-BFFD-B3F126514F25}"/>
    <dgm:cxn modelId="{2A4A3BFD-4F43-044D-BC88-7E262043B0CB}" srcId="{0CE9C640-B134-484E-88E6-3D35BEE73211}" destId="{F20E9573-727F-8D46-BCB0-B7F0AA8B3E7F}" srcOrd="2" destOrd="0" parTransId="{58C1AAB0-A3EA-9C45-B427-646E2BA8285F}" sibTransId="{F102FD7F-742C-284D-B94A-3079E47CF1E9}"/>
    <dgm:cxn modelId="{EA852752-75D0-4F49-915B-0BD4155D7F3D}" type="presParOf" srcId="{9C5C4147-C0B0-8645-8130-3DEAF1BA1DD6}" destId="{45702145-D98F-3140-A78C-F04C99121837}" srcOrd="0" destOrd="0" presId="urn:microsoft.com/office/officeart/2005/8/layout/target2"/>
    <dgm:cxn modelId="{B43A49C6-266D-7742-A438-A8F63795116C}" type="presParOf" srcId="{45702145-D98F-3140-A78C-F04C99121837}" destId="{12CFF3DB-6116-F84D-9CD6-5BF99478E95E}" srcOrd="0" destOrd="0" presId="urn:microsoft.com/office/officeart/2005/8/layout/target2"/>
    <dgm:cxn modelId="{FFF11F2F-EF7E-3D43-BC07-F68D083E810E}" type="presParOf" srcId="{45702145-D98F-3140-A78C-F04C99121837}" destId="{34988414-DAC5-BE49-A50A-F19E0EB820EA}" srcOrd="1" destOrd="0" presId="urn:microsoft.com/office/officeart/2005/8/layout/target2"/>
    <dgm:cxn modelId="{792A1B97-6B96-CF40-9C53-FCD474914DEC}" type="presParOf" srcId="{34988414-DAC5-BE49-A50A-F19E0EB820EA}" destId="{15451B9F-BC26-0243-B85B-E9432FAC9A40}" srcOrd="0" destOrd="0" presId="urn:microsoft.com/office/officeart/2005/8/layout/target2"/>
    <dgm:cxn modelId="{47E4DC12-AFF6-DE40-A048-6EE94774E447}" type="presParOf" srcId="{34988414-DAC5-BE49-A50A-F19E0EB820EA}" destId="{65995CCC-A313-5B4F-9FBB-29EB48D1B91A}" srcOrd="1" destOrd="0" presId="urn:microsoft.com/office/officeart/2005/8/layout/target2"/>
    <dgm:cxn modelId="{840225FD-A755-0447-A8EB-02B7395782A2}" type="presParOf" srcId="{34988414-DAC5-BE49-A50A-F19E0EB820EA}" destId="{72EFE8D9-E6B4-5440-B913-5FBD96AEF5C4}" srcOrd="2" destOrd="0" presId="urn:microsoft.com/office/officeart/2005/8/layout/target2"/>
    <dgm:cxn modelId="{FEE527BC-E854-C044-A229-6C051C569808}" type="presParOf" srcId="{9C5C4147-C0B0-8645-8130-3DEAF1BA1DD6}" destId="{D92CD083-5635-1741-9FF8-37B758DD36E4}" srcOrd="1" destOrd="0" presId="urn:microsoft.com/office/officeart/2005/8/layout/target2"/>
    <dgm:cxn modelId="{5EFCCD05-594C-1142-A97B-7B69832DA7C4}" type="presParOf" srcId="{D92CD083-5635-1741-9FF8-37B758DD36E4}" destId="{56914B1B-E8C5-214A-94CC-2ED5C622E399}" srcOrd="0" destOrd="0" presId="urn:microsoft.com/office/officeart/2005/8/layout/target2"/>
    <dgm:cxn modelId="{BCD5937D-226C-6B41-931C-EB6EDE8C552F}" type="presParOf" srcId="{D92CD083-5635-1741-9FF8-37B758DD36E4}" destId="{D4681FBC-EDC1-E547-9E1D-0AB1F2DA9C28}" srcOrd="1" destOrd="0" presId="urn:microsoft.com/office/officeart/2005/8/layout/target2"/>
    <dgm:cxn modelId="{6C54851A-AB3B-1A43-966E-4E0E2C5FDE2E}" type="presParOf" srcId="{D4681FBC-EDC1-E547-9E1D-0AB1F2DA9C28}" destId="{0F673C34-8910-9949-852C-C26F18812DB7}" srcOrd="0" destOrd="0" presId="urn:microsoft.com/office/officeart/2005/8/layout/target2"/>
    <dgm:cxn modelId="{2EFB54A9-674C-534A-B387-4348E7530936}" type="presParOf" srcId="{D4681FBC-EDC1-E547-9E1D-0AB1F2DA9C28}" destId="{89182E42-FFDC-3142-8D55-C0BF30600C79}" srcOrd="1" destOrd="0" presId="urn:microsoft.com/office/officeart/2005/8/layout/target2"/>
    <dgm:cxn modelId="{653A8E50-B6A8-F041-92BA-957013C7F4A8}" type="presParOf" srcId="{D4681FBC-EDC1-E547-9E1D-0AB1F2DA9C28}" destId="{8897D60B-AC35-2F44-B52D-F5C2996B53B6}" srcOrd="2" destOrd="0" presId="urn:microsoft.com/office/officeart/2005/8/layout/target2"/>
    <dgm:cxn modelId="{932E4954-4850-604F-AC65-C3961A3F245F}" type="presParOf" srcId="{9C5C4147-C0B0-8645-8130-3DEAF1BA1DD6}" destId="{C7C5D8A1-2207-3742-A7A8-761964586B71}" srcOrd="2" destOrd="0" presId="urn:microsoft.com/office/officeart/2005/8/layout/target2"/>
    <dgm:cxn modelId="{0BCD5716-CB2E-C343-B51B-393779318E70}" type="presParOf" srcId="{C7C5D8A1-2207-3742-A7A8-761964586B71}" destId="{60A3D27A-EDA8-DC4E-9256-15CA878596F1}" srcOrd="0" destOrd="0" presId="urn:microsoft.com/office/officeart/2005/8/layout/target2"/>
    <dgm:cxn modelId="{AF0BC4A2-1292-F745-9B26-8F7BD5CAAC3D}" type="presParOf" srcId="{C7C5D8A1-2207-3742-A7A8-761964586B71}" destId="{73AB8D85-54C1-F14F-A15D-83621078C14E}" srcOrd="1" destOrd="0" presId="urn:microsoft.com/office/officeart/2005/8/layout/target2"/>
    <dgm:cxn modelId="{CE451CFA-25BD-8C4E-B8F1-D2A9EEEB91BC}" type="presParOf" srcId="{73AB8D85-54C1-F14F-A15D-83621078C14E}" destId="{428E1473-A223-D747-96DE-63DCD66B850C}" srcOrd="0" destOrd="0" presId="urn:microsoft.com/office/officeart/2005/8/layout/target2"/>
    <dgm:cxn modelId="{ED0AB0B6-9AA6-CD46-80D0-70E109C2373C}" type="presParOf" srcId="{73AB8D85-54C1-F14F-A15D-83621078C14E}" destId="{B65D8C76-3D76-034A-B626-BE05291BE325}" srcOrd="1" destOrd="0" presId="urn:microsoft.com/office/officeart/2005/8/layout/target2"/>
    <dgm:cxn modelId="{2FC56D4A-3E87-D44A-A7E7-BE5D0704EDE3}" type="presParOf" srcId="{73AB8D85-54C1-F14F-A15D-83621078C14E}" destId="{1BA7B6AB-BAC7-9741-AC30-2A66534A12CC}" srcOrd="2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9FB3DF4-3F73-824C-9553-35E1E59E714A}" type="doc">
      <dgm:prSet loTypeId="urn:microsoft.com/office/officeart/2005/8/layout/balance1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A83EE7FB-B952-FC48-B17A-51E4A53CBEEE}">
      <dgm:prSet phldrT="[文本]"/>
      <dgm:spPr/>
      <dgm:t>
        <a:bodyPr/>
        <a:lstStyle/>
        <a:p>
          <a:r>
            <a:rPr lang="zh-CN" altLang="en-US" dirty="0"/>
            <a:t>关系</a:t>
          </a:r>
        </a:p>
      </dgm:t>
    </dgm:pt>
    <dgm:pt modelId="{8F363888-757A-8941-B609-5ABD562E66B4}" type="parTrans" cxnId="{C2B467FB-FD20-EC42-A25F-0EBC6E2E3A44}">
      <dgm:prSet/>
      <dgm:spPr/>
      <dgm:t>
        <a:bodyPr/>
        <a:lstStyle/>
        <a:p>
          <a:endParaRPr lang="zh-CN" altLang="en-US"/>
        </a:p>
      </dgm:t>
    </dgm:pt>
    <dgm:pt modelId="{F706443A-E5D3-E34E-B144-6F16199CF232}" type="sibTrans" cxnId="{C2B467FB-FD20-EC42-A25F-0EBC6E2E3A44}">
      <dgm:prSet/>
      <dgm:spPr/>
      <dgm:t>
        <a:bodyPr/>
        <a:lstStyle/>
        <a:p>
          <a:endParaRPr lang="zh-CN" altLang="en-US"/>
        </a:p>
      </dgm:t>
    </dgm:pt>
    <dgm:pt modelId="{A247142D-777C-D74A-A36F-BE7A33344C75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C1AF5ADB-8820-B44E-B3A7-B1A7ADB7A0E5}" type="parTrans" cxnId="{54E22F0F-8EB5-8A47-8E8C-C8B55932D581}">
      <dgm:prSet/>
      <dgm:spPr/>
      <dgm:t>
        <a:bodyPr/>
        <a:lstStyle/>
        <a:p>
          <a:endParaRPr lang="zh-CN" altLang="en-US"/>
        </a:p>
      </dgm:t>
    </dgm:pt>
    <dgm:pt modelId="{B5A9E80A-5F8E-3344-932A-633B123CEA1C}" type="sibTrans" cxnId="{54E22F0F-8EB5-8A47-8E8C-C8B55932D581}">
      <dgm:prSet/>
      <dgm:spPr/>
      <dgm:t>
        <a:bodyPr/>
        <a:lstStyle/>
        <a:p>
          <a:endParaRPr lang="zh-CN" altLang="en-US"/>
        </a:p>
      </dgm:t>
    </dgm:pt>
    <dgm:pt modelId="{EAD57A28-84F6-6D4F-A04F-B73FE5BAB71D}">
      <dgm:prSet phldrT="[文本]"/>
      <dgm:spPr/>
      <dgm:t>
        <a:bodyPr/>
        <a:lstStyle/>
        <a:p>
          <a:r>
            <a:rPr lang="en-US" altLang="zh-CN" dirty="0"/>
            <a:t>2</a:t>
          </a:r>
          <a:endParaRPr lang="zh-CN" altLang="en-US" dirty="0"/>
        </a:p>
      </dgm:t>
    </dgm:pt>
    <dgm:pt modelId="{A0E5B662-8A9E-D741-918E-82B238FAE72A}" type="parTrans" cxnId="{05292D8F-2A1D-9749-905E-D04A4CBB902B}">
      <dgm:prSet/>
      <dgm:spPr/>
      <dgm:t>
        <a:bodyPr/>
        <a:lstStyle/>
        <a:p>
          <a:endParaRPr lang="zh-CN" altLang="en-US"/>
        </a:p>
      </dgm:t>
    </dgm:pt>
    <dgm:pt modelId="{A729F25C-1E86-AD4F-8F66-9A27B15388CE}" type="sibTrans" cxnId="{05292D8F-2A1D-9749-905E-D04A4CBB902B}">
      <dgm:prSet/>
      <dgm:spPr/>
      <dgm:t>
        <a:bodyPr/>
        <a:lstStyle/>
        <a:p>
          <a:endParaRPr lang="zh-CN" altLang="en-US"/>
        </a:p>
      </dgm:t>
    </dgm:pt>
    <dgm:pt modelId="{7F487283-CBAC-AB4F-A654-59627A094EE1}">
      <dgm:prSet phldrT="[文本]"/>
      <dgm:spPr/>
      <dgm:t>
        <a:bodyPr/>
        <a:lstStyle/>
        <a:p>
          <a:r>
            <a:rPr lang="zh-CN" altLang="en-US" dirty="0"/>
            <a:t>平衡</a:t>
          </a:r>
        </a:p>
      </dgm:t>
    </dgm:pt>
    <dgm:pt modelId="{8653381B-CA0A-5042-93D0-3F2BFFB042EF}" type="parTrans" cxnId="{D1AE904A-4B9F-1F4A-92C7-0CB94A7D008D}">
      <dgm:prSet/>
      <dgm:spPr/>
      <dgm:t>
        <a:bodyPr/>
        <a:lstStyle/>
        <a:p>
          <a:endParaRPr lang="zh-CN" altLang="en-US"/>
        </a:p>
      </dgm:t>
    </dgm:pt>
    <dgm:pt modelId="{BBCB01CC-170F-DD4A-9826-034ABB96369D}" type="sibTrans" cxnId="{D1AE904A-4B9F-1F4A-92C7-0CB94A7D008D}">
      <dgm:prSet/>
      <dgm:spPr/>
      <dgm:t>
        <a:bodyPr/>
        <a:lstStyle/>
        <a:p>
          <a:endParaRPr lang="zh-CN" altLang="en-US"/>
        </a:p>
      </dgm:t>
    </dgm:pt>
    <dgm:pt modelId="{586DB1F2-C61F-DB48-B7BF-0D097418AEFF}">
      <dgm:prSet phldrT="[文本]"/>
      <dgm:spPr/>
      <dgm:t>
        <a:bodyPr/>
        <a:lstStyle/>
        <a:p>
          <a:r>
            <a:rPr lang="zh-CN" altLang="en-US" dirty="0"/>
            <a:t>取舍</a:t>
          </a:r>
        </a:p>
      </dgm:t>
    </dgm:pt>
    <dgm:pt modelId="{37D41CCE-AC56-6B40-A595-68013615B462}" type="parTrans" cxnId="{B59DF61C-F5C3-4043-9ABB-19E9D3EC71A7}">
      <dgm:prSet/>
      <dgm:spPr/>
      <dgm:t>
        <a:bodyPr/>
        <a:lstStyle/>
        <a:p>
          <a:endParaRPr lang="zh-CN" altLang="en-US"/>
        </a:p>
      </dgm:t>
    </dgm:pt>
    <dgm:pt modelId="{60E50BBE-8118-2C4E-A49E-FF180FAA5DA7}" type="sibTrans" cxnId="{B59DF61C-F5C3-4043-9ABB-19E9D3EC71A7}">
      <dgm:prSet/>
      <dgm:spPr/>
      <dgm:t>
        <a:bodyPr/>
        <a:lstStyle/>
        <a:p>
          <a:endParaRPr lang="zh-CN" altLang="en-US"/>
        </a:p>
      </dgm:t>
    </dgm:pt>
    <dgm:pt modelId="{2A15336E-E1A7-DA4E-BD3B-71B9F2D401C1}">
      <dgm:prSet phldrT="[文本]"/>
      <dgm:spPr/>
      <dgm:t>
        <a:bodyPr/>
        <a:lstStyle/>
        <a:p>
          <a:r>
            <a:rPr lang="zh-CN" altLang="en-US" dirty="0"/>
            <a:t>展示</a:t>
          </a:r>
        </a:p>
      </dgm:t>
    </dgm:pt>
    <dgm:pt modelId="{E5C4FE46-7AE4-BA4F-B207-9342150BCD31}" type="parTrans" cxnId="{108F5B0D-6F64-444E-969B-706C2AE4363A}">
      <dgm:prSet/>
      <dgm:spPr/>
      <dgm:t>
        <a:bodyPr/>
        <a:lstStyle/>
        <a:p>
          <a:endParaRPr lang="zh-CN" altLang="en-US"/>
        </a:p>
      </dgm:t>
    </dgm:pt>
    <dgm:pt modelId="{982D372D-9BAE-0648-AFD5-51888B01C7A8}" type="sibTrans" cxnId="{108F5B0D-6F64-444E-969B-706C2AE4363A}">
      <dgm:prSet/>
      <dgm:spPr/>
      <dgm:t>
        <a:bodyPr/>
        <a:lstStyle/>
        <a:p>
          <a:endParaRPr lang="zh-CN" altLang="en-US"/>
        </a:p>
      </dgm:t>
    </dgm:pt>
    <dgm:pt modelId="{0D38E27B-1574-A146-905A-C6D4EAB19AA2}">
      <dgm:prSet phldrT="[文本]"/>
      <dgm:spPr/>
      <dgm:t>
        <a:bodyPr/>
        <a:lstStyle/>
        <a:p>
          <a:r>
            <a:rPr lang="zh-CN" altLang="en-US" dirty="0"/>
            <a:t>用来</a:t>
          </a:r>
        </a:p>
      </dgm:t>
    </dgm:pt>
    <dgm:pt modelId="{03230C2D-9312-6542-B476-AF80FFA65782}" type="parTrans" cxnId="{49E79D31-9E75-BB48-91B3-3BCDAD621864}">
      <dgm:prSet/>
      <dgm:spPr/>
      <dgm:t>
        <a:bodyPr/>
        <a:lstStyle/>
        <a:p>
          <a:endParaRPr lang="zh-CN" altLang="en-US"/>
        </a:p>
      </dgm:t>
    </dgm:pt>
    <dgm:pt modelId="{BC5812F9-AAD0-AC4A-A819-8A2A1F492C58}" type="sibTrans" cxnId="{49E79D31-9E75-BB48-91B3-3BCDAD621864}">
      <dgm:prSet/>
      <dgm:spPr/>
      <dgm:t>
        <a:bodyPr/>
        <a:lstStyle/>
        <a:p>
          <a:endParaRPr lang="zh-CN" altLang="en-US"/>
        </a:p>
      </dgm:t>
    </dgm:pt>
    <dgm:pt modelId="{E27494DA-8EA5-8847-8C42-263B1FD9F869}" type="pres">
      <dgm:prSet presAssocID="{39FB3DF4-3F73-824C-9553-35E1E59E714A}" presName="outerComposite" presStyleCnt="0">
        <dgm:presLayoutVars>
          <dgm:chMax val="2"/>
          <dgm:animLvl val="lvl"/>
          <dgm:resizeHandles val="exact"/>
        </dgm:presLayoutVars>
      </dgm:prSet>
      <dgm:spPr/>
    </dgm:pt>
    <dgm:pt modelId="{21D9033E-78B2-4044-8AD1-4BAC799DD39E}" type="pres">
      <dgm:prSet presAssocID="{39FB3DF4-3F73-824C-9553-35E1E59E714A}" presName="dummyMaxCanvas" presStyleCnt="0"/>
      <dgm:spPr/>
    </dgm:pt>
    <dgm:pt modelId="{880FAF45-F437-8A4F-8182-1F87CF495EFA}" type="pres">
      <dgm:prSet presAssocID="{39FB3DF4-3F73-824C-9553-35E1E59E714A}" presName="parentComposite" presStyleCnt="0"/>
      <dgm:spPr/>
    </dgm:pt>
    <dgm:pt modelId="{97BAF874-CE26-3E43-B807-C59FB2D18401}" type="pres">
      <dgm:prSet presAssocID="{39FB3DF4-3F73-824C-9553-35E1E59E714A}" presName="parent1" presStyleLbl="alignAccFollowNode1" presStyleIdx="0" presStyleCnt="4">
        <dgm:presLayoutVars>
          <dgm:chMax val="4"/>
        </dgm:presLayoutVars>
      </dgm:prSet>
      <dgm:spPr/>
    </dgm:pt>
    <dgm:pt modelId="{448D30FC-B9DC-AB40-AC49-F007868DFD9D}" type="pres">
      <dgm:prSet presAssocID="{39FB3DF4-3F73-824C-9553-35E1E59E714A}" presName="parent2" presStyleLbl="alignAccFollowNode1" presStyleIdx="1" presStyleCnt="4">
        <dgm:presLayoutVars>
          <dgm:chMax val="4"/>
        </dgm:presLayoutVars>
      </dgm:prSet>
      <dgm:spPr/>
    </dgm:pt>
    <dgm:pt modelId="{4C3DE0A7-6166-4C40-90BB-EA8FAA02C90A}" type="pres">
      <dgm:prSet presAssocID="{39FB3DF4-3F73-824C-9553-35E1E59E714A}" presName="childrenComposite" presStyleCnt="0"/>
      <dgm:spPr/>
    </dgm:pt>
    <dgm:pt modelId="{5E8D5E37-0FB7-3046-ACBF-228AE12AB6D4}" type="pres">
      <dgm:prSet presAssocID="{39FB3DF4-3F73-824C-9553-35E1E59E714A}" presName="dummyMaxCanvas_ChildArea" presStyleCnt="0"/>
      <dgm:spPr/>
    </dgm:pt>
    <dgm:pt modelId="{543C9077-5942-C643-956E-E93E4AFC5645}" type="pres">
      <dgm:prSet presAssocID="{39FB3DF4-3F73-824C-9553-35E1E59E714A}" presName="fulcrum" presStyleLbl="alignAccFollowNode1" presStyleIdx="2" presStyleCnt="4"/>
      <dgm:spPr/>
    </dgm:pt>
    <dgm:pt modelId="{1AE1C2BA-BDB0-EB45-89BE-FB26B6360DCB}" type="pres">
      <dgm:prSet presAssocID="{39FB3DF4-3F73-824C-9553-35E1E59E714A}" presName="balance_23" presStyleLbl="alignAccFollowNode1" presStyleIdx="3" presStyleCnt="4">
        <dgm:presLayoutVars>
          <dgm:bulletEnabled val="1"/>
        </dgm:presLayoutVars>
      </dgm:prSet>
      <dgm:spPr/>
    </dgm:pt>
    <dgm:pt modelId="{682BB85C-7786-A641-A457-9D5128054BA5}" type="pres">
      <dgm:prSet presAssocID="{39FB3DF4-3F73-824C-9553-35E1E59E714A}" presName="right_23_1" presStyleLbl="node1" presStyleIdx="0" presStyleCnt="5">
        <dgm:presLayoutVars>
          <dgm:bulletEnabled val="1"/>
        </dgm:presLayoutVars>
      </dgm:prSet>
      <dgm:spPr/>
    </dgm:pt>
    <dgm:pt modelId="{216AB3DF-67E0-6540-BF25-436B8D8865A2}" type="pres">
      <dgm:prSet presAssocID="{39FB3DF4-3F73-824C-9553-35E1E59E714A}" presName="right_23_2" presStyleLbl="node1" presStyleIdx="1" presStyleCnt="5">
        <dgm:presLayoutVars>
          <dgm:bulletEnabled val="1"/>
        </dgm:presLayoutVars>
      </dgm:prSet>
      <dgm:spPr/>
    </dgm:pt>
    <dgm:pt modelId="{624CCC6A-2850-3A44-9B8E-C6FF806D58F4}" type="pres">
      <dgm:prSet presAssocID="{39FB3DF4-3F73-824C-9553-35E1E59E714A}" presName="right_23_3" presStyleLbl="node1" presStyleIdx="2" presStyleCnt="5">
        <dgm:presLayoutVars>
          <dgm:bulletEnabled val="1"/>
        </dgm:presLayoutVars>
      </dgm:prSet>
      <dgm:spPr/>
    </dgm:pt>
    <dgm:pt modelId="{7D4A0117-7D36-C14B-BCBA-84E4E5865536}" type="pres">
      <dgm:prSet presAssocID="{39FB3DF4-3F73-824C-9553-35E1E59E714A}" presName="left_23_1" presStyleLbl="node1" presStyleIdx="3" presStyleCnt="5">
        <dgm:presLayoutVars>
          <dgm:bulletEnabled val="1"/>
        </dgm:presLayoutVars>
      </dgm:prSet>
      <dgm:spPr/>
    </dgm:pt>
    <dgm:pt modelId="{189CE0F4-5710-9C40-ACDC-B7FFD514B04D}" type="pres">
      <dgm:prSet presAssocID="{39FB3DF4-3F73-824C-9553-35E1E59E714A}" presName="left_23_2" presStyleLbl="node1" presStyleIdx="4" presStyleCnt="5">
        <dgm:presLayoutVars>
          <dgm:bulletEnabled val="1"/>
        </dgm:presLayoutVars>
      </dgm:prSet>
      <dgm:spPr/>
    </dgm:pt>
  </dgm:ptLst>
  <dgm:cxnLst>
    <dgm:cxn modelId="{AAE75C02-515B-F240-94CD-EE17595CE38C}" type="presOf" srcId="{EAD57A28-84F6-6D4F-A04F-B73FE5BAB71D}" destId="{189CE0F4-5710-9C40-ACDC-B7FFD514B04D}" srcOrd="0" destOrd="0" presId="urn:microsoft.com/office/officeart/2005/8/layout/balance1"/>
    <dgm:cxn modelId="{108F5B0D-6F64-444E-969B-706C2AE4363A}" srcId="{7F487283-CBAC-AB4F-A654-59627A094EE1}" destId="{2A15336E-E1A7-DA4E-BD3B-71B9F2D401C1}" srcOrd="1" destOrd="0" parTransId="{E5C4FE46-7AE4-BA4F-B207-9342150BCD31}" sibTransId="{982D372D-9BAE-0648-AFD5-51888B01C7A8}"/>
    <dgm:cxn modelId="{54E22F0F-8EB5-8A47-8E8C-C8B55932D581}" srcId="{A83EE7FB-B952-FC48-B17A-51E4A53CBEEE}" destId="{A247142D-777C-D74A-A36F-BE7A33344C75}" srcOrd="0" destOrd="0" parTransId="{C1AF5ADB-8820-B44E-B3A7-B1A7ADB7A0E5}" sibTransId="{B5A9E80A-5F8E-3344-932A-633B123CEA1C}"/>
    <dgm:cxn modelId="{B59DF61C-F5C3-4043-9ABB-19E9D3EC71A7}" srcId="{7F487283-CBAC-AB4F-A654-59627A094EE1}" destId="{586DB1F2-C61F-DB48-B7BF-0D097418AEFF}" srcOrd="0" destOrd="0" parTransId="{37D41CCE-AC56-6B40-A595-68013615B462}" sibTransId="{60E50BBE-8118-2C4E-A49E-FF180FAA5DA7}"/>
    <dgm:cxn modelId="{49E79D31-9E75-BB48-91B3-3BCDAD621864}" srcId="{7F487283-CBAC-AB4F-A654-59627A094EE1}" destId="{0D38E27B-1574-A146-905A-C6D4EAB19AA2}" srcOrd="2" destOrd="0" parTransId="{03230C2D-9312-6542-B476-AF80FFA65782}" sibTransId="{BC5812F9-AAD0-AC4A-A819-8A2A1F492C58}"/>
    <dgm:cxn modelId="{D1AE904A-4B9F-1F4A-92C7-0CB94A7D008D}" srcId="{39FB3DF4-3F73-824C-9553-35E1E59E714A}" destId="{7F487283-CBAC-AB4F-A654-59627A094EE1}" srcOrd="1" destOrd="0" parTransId="{8653381B-CA0A-5042-93D0-3F2BFFB042EF}" sibTransId="{BBCB01CC-170F-DD4A-9826-034ABB96369D}"/>
    <dgm:cxn modelId="{E5D8755F-0406-C341-BDE9-A3ED1D9E4AD7}" type="presOf" srcId="{0D38E27B-1574-A146-905A-C6D4EAB19AA2}" destId="{624CCC6A-2850-3A44-9B8E-C6FF806D58F4}" srcOrd="0" destOrd="0" presId="urn:microsoft.com/office/officeart/2005/8/layout/balance1"/>
    <dgm:cxn modelId="{54AAAC64-4DDF-2A40-A5FE-F63BD7456FCA}" type="presOf" srcId="{586DB1F2-C61F-DB48-B7BF-0D097418AEFF}" destId="{682BB85C-7786-A641-A457-9D5128054BA5}" srcOrd="0" destOrd="0" presId="urn:microsoft.com/office/officeart/2005/8/layout/balance1"/>
    <dgm:cxn modelId="{F6940681-6A2D-7F40-BE98-71FF1F846713}" type="presOf" srcId="{39FB3DF4-3F73-824C-9553-35E1E59E714A}" destId="{E27494DA-8EA5-8847-8C42-263B1FD9F869}" srcOrd="0" destOrd="0" presId="urn:microsoft.com/office/officeart/2005/8/layout/balance1"/>
    <dgm:cxn modelId="{05292D8F-2A1D-9749-905E-D04A4CBB902B}" srcId="{A83EE7FB-B952-FC48-B17A-51E4A53CBEEE}" destId="{EAD57A28-84F6-6D4F-A04F-B73FE5BAB71D}" srcOrd="1" destOrd="0" parTransId="{A0E5B662-8A9E-D741-918E-82B238FAE72A}" sibTransId="{A729F25C-1E86-AD4F-8F66-9A27B15388CE}"/>
    <dgm:cxn modelId="{E7DE71C4-3F35-2A44-808E-1E0A20D3AA7F}" type="presOf" srcId="{A83EE7FB-B952-FC48-B17A-51E4A53CBEEE}" destId="{97BAF874-CE26-3E43-B807-C59FB2D18401}" srcOrd="0" destOrd="0" presId="urn:microsoft.com/office/officeart/2005/8/layout/balance1"/>
    <dgm:cxn modelId="{7C2D6CF2-3C3C-1C47-9897-820D162B60FD}" type="presOf" srcId="{2A15336E-E1A7-DA4E-BD3B-71B9F2D401C1}" destId="{216AB3DF-67E0-6540-BF25-436B8D8865A2}" srcOrd="0" destOrd="0" presId="urn:microsoft.com/office/officeart/2005/8/layout/balance1"/>
    <dgm:cxn modelId="{C2B467FB-FD20-EC42-A25F-0EBC6E2E3A44}" srcId="{39FB3DF4-3F73-824C-9553-35E1E59E714A}" destId="{A83EE7FB-B952-FC48-B17A-51E4A53CBEEE}" srcOrd="0" destOrd="0" parTransId="{8F363888-757A-8941-B609-5ABD562E66B4}" sibTransId="{F706443A-E5D3-E34E-B144-6F16199CF232}"/>
    <dgm:cxn modelId="{80A713FC-8151-F24D-82E5-DE91245515E3}" type="presOf" srcId="{A247142D-777C-D74A-A36F-BE7A33344C75}" destId="{7D4A0117-7D36-C14B-BCBA-84E4E5865536}" srcOrd="0" destOrd="0" presId="urn:microsoft.com/office/officeart/2005/8/layout/balance1"/>
    <dgm:cxn modelId="{DE8FD0FE-6811-F140-9415-FF0F5EFCF94B}" type="presOf" srcId="{7F487283-CBAC-AB4F-A654-59627A094EE1}" destId="{448D30FC-B9DC-AB40-AC49-F007868DFD9D}" srcOrd="0" destOrd="0" presId="urn:microsoft.com/office/officeart/2005/8/layout/balance1"/>
    <dgm:cxn modelId="{91124C55-ABEF-9D47-B062-D89B22E783C3}" type="presParOf" srcId="{E27494DA-8EA5-8847-8C42-263B1FD9F869}" destId="{21D9033E-78B2-4044-8AD1-4BAC799DD39E}" srcOrd="0" destOrd="0" presId="urn:microsoft.com/office/officeart/2005/8/layout/balance1"/>
    <dgm:cxn modelId="{D9A2B584-E68B-B042-9A83-3D8A27D32142}" type="presParOf" srcId="{E27494DA-8EA5-8847-8C42-263B1FD9F869}" destId="{880FAF45-F437-8A4F-8182-1F87CF495EFA}" srcOrd="1" destOrd="0" presId="urn:microsoft.com/office/officeart/2005/8/layout/balance1"/>
    <dgm:cxn modelId="{C3254F24-224A-1E45-8CC0-F5D2F24EA984}" type="presParOf" srcId="{880FAF45-F437-8A4F-8182-1F87CF495EFA}" destId="{97BAF874-CE26-3E43-B807-C59FB2D18401}" srcOrd="0" destOrd="0" presId="urn:microsoft.com/office/officeart/2005/8/layout/balance1"/>
    <dgm:cxn modelId="{7E98DD08-A808-6747-AB15-27C142ACD613}" type="presParOf" srcId="{880FAF45-F437-8A4F-8182-1F87CF495EFA}" destId="{448D30FC-B9DC-AB40-AC49-F007868DFD9D}" srcOrd="1" destOrd="0" presId="urn:microsoft.com/office/officeart/2005/8/layout/balance1"/>
    <dgm:cxn modelId="{4FDC8012-E936-684E-A4AB-1155CE6C8523}" type="presParOf" srcId="{E27494DA-8EA5-8847-8C42-263B1FD9F869}" destId="{4C3DE0A7-6166-4C40-90BB-EA8FAA02C90A}" srcOrd="2" destOrd="0" presId="urn:microsoft.com/office/officeart/2005/8/layout/balance1"/>
    <dgm:cxn modelId="{719F21E4-65A8-6641-923A-148DA6143FFB}" type="presParOf" srcId="{4C3DE0A7-6166-4C40-90BB-EA8FAA02C90A}" destId="{5E8D5E37-0FB7-3046-ACBF-228AE12AB6D4}" srcOrd="0" destOrd="0" presId="urn:microsoft.com/office/officeart/2005/8/layout/balance1"/>
    <dgm:cxn modelId="{5D2507F0-0A79-7C4D-9B89-E313379AF958}" type="presParOf" srcId="{4C3DE0A7-6166-4C40-90BB-EA8FAA02C90A}" destId="{543C9077-5942-C643-956E-E93E4AFC5645}" srcOrd="1" destOrd="0" presId="urn:microsoft.com/office/officeart/2005/8/layout/balance1"/>
    <dgm:cxn modelId="{786B1550-EFA1-ED48-89AA-4D344A8E0DE8}" type="presParOf" srcId="{4C3DE0A7-6166-4C40-90BB-EA8FAA02C90A}" destId="{1AE1C2BA-BDB0-EB45-89BE-FB26B6360DCB}" srcOrd="2" destOrd="0" presId="urn:microsoft.com/office/officeart/2005/8/layout/balance1"/>
    <dgm:cxn modelId="{3AA1E249-5370-F847-8DCB-B2B3928E8B59}" type="presParOf" srcId="{4C3DE0A7-6166-4C40-90BB-EA8FAA02C90A}" destId="{682BB85C-7786-A641-A457-9D5128054BA5}" srcOrd="3" destOrd="0" presId="urn:microsoft.com/office/officeart/2005/8/layout/balance1"/>
    <dgm:cxn modelId="{C0433774-9BA7-4D42-A689-B2DF80B997F1}" type="presParOf" srcId="{4C3DE0A7-6166-4C40-90BB-EA8FAA02C90A}" destId="{216AB3DF-67E0-6540-BF25-436B8D8865A2}" srcOrd="4" destOrd="0" presId="urn:microsoft.com/office/officeart/2005/8/layout/balance1"/>
    <dgm:cxn modelId="{925B80B2-D7ED-7849-BFB4-5C219910155D}" type="presParOf" srcId="{4C3DE0A7-6166-4C40-90BB-EA8FAA02C90A}" destId="{624CCC6A-2850-3A44-9B8E-C6FF806D58F4}" srcOrd="5" destOrd="0" presId="urn:microsoft.com/office/officeart/2005/8/layout/balance1"/>
    <dgm:cxn modelId="{E00DB16B-BEB4-A140-8241-CA71B41FFC3E}" type="presParOf" srcId="{4C3DE0A7-6166-4C40-90BB-EA8FAA02C90A}" destId="{7D4A0117-7D36-C14B-BCBA-84E4E5865536}" srcOrd="6" destOrd="0" presId="urn:microsoft.com/office/officeart/2005/8/layout/balance1"/>
    <dgm:cxn modelId="{4A450F8E-D9EF-7845-B6EF-68ABA7E997BC}" type="presParOf" srcId="{4C3DE0A7-6166-4C40-90BB-EA8FAA02C90A}" destId="{189CE0F4-5710-9C40-ACDC-B7FFD514B04D}" srcOrd="7" destOrd="0" presId="urn:microsoft.com/office/officeart/2005/8/layout/balance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E9EB68-9456-4D46-A8DC-89AAA066A3A1}" type="doc">
      <dgm:prSet loTypeId="urn:microsoft.com/office/officeart/2005/8/layout/vList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25C9CEC7-BB8D-5A4F-A7C6-1E3CBF06AA5D}">
      <dgm:prSet phldrT="[文本]"/>
      <dgm:spPr/>
      <dgm:t>
        <a:bodyPr/>
        <a:lstStyle/>
        <a:p>
          <a:r>
            <a:rPr lang="zh-CN" altLang="en-US" dirty="0"/>
            <a:t>列表</a:t>
          </a:r>
        </a:p>
      </dgm:t>
    </dgm:pt>
    <dgm:pt modelId="{D969764B-0E56-8D41-84B1-0E4F34D21BCE}" type="parTrans" cxnId="{55E0AE7F-B2F7-3B40-8B19-C79B17832CB6}">
      <dgm:prSet/>
      <dgm:spPr/>
      <dgm:t>
        <a:bodyPr/>
        <a:lstStyle/>
        <a:p>
          <a:endParaRPr lang="zh-CN" altLang="en-US"/>
        </a:p>
      </dgm:t>
    </dgm:pt>
    <dgm:pt modelId="{C81E38B3-7985-7246-A521-1D8A7E3869F5}" type="sibTrans" cxnId="{55E0AE7F-B2F7-3B40-8B19-C79B17832CB6}">
      <dgm:prSet/>
      <dgm:spPr/>
      <dgm:t>
        <a:bodyPr/>
        <a:lstStyle/>
        <a:p>
          <a:endParaRPr lang="zh-CN" altLang="en-US"/>
        </a:p>
      </dgm:t>
    </dgm:pt>
    <dgm:pt modelId="{75A162CB-719B-8C44-AD18-CE4C77DBB765}">
      <dgm:prSet phldrT="[文本]"/>
      <dgm:spPr/>
      <dgm:t>
        <a:bodyPr/>
        <a:lstStyle/>
        <a:p>
          <a:r>
            <a:rPr lang="zh-CN" altLang="en-US" dirty="0"/>
            <a:t>要点清晰</a:t>
          </a:r>
        </a:p>
      </dgm:t>
    </dgm:pt>
    <dgm:pt modelId="{BF8633BF-E567-7F4F-9DA6-117E2F81AD28}" type="parTrans" cxnId="{CF65007B-BF31-9541-854C-9309A22A9AD1}">
      <dgm:prSet/>
      <dgm:spPr/>
      <dgm:t>
        <a:bodyPr/>
        <a:lstStyle/>
        <a:p>
          <a:endParaRPr lang="zh-CN" altLang="en-US"/>
        </a:p>
      </dgm:t>
    </dgm:pt>
    <dgm:pt modelId="{B350D7DC-A433-034D-97CB-F6B76774A991}" type="sibTrans" cxnId="{CF65007B-BF31-9541-854C-9309A22A9AD1}">
      <dgm:prSet/>
      <dgm:spPr/>
      <dgm:t>
        <a:bodyPr/>
        <a:lstStyle/>
        <a:p>
          <a:endParaRPr lang="zh-CN" altLang="en-US"/>
        </a:p>
      </dgm:t>
    </dgm:pt>
    <dgm:pt modelId="{21C68A1F-1A6A-AC48-94D6-3F4E58954932}">
      <dgm:prSet phldrT="[文本]"/>
      <dgm:spPr/>
      <dgm:t>
        <a:bodyPr/>
        <a:lstStyle/>
        <a:p>
          <a:r>
            <a:rPr lang="zh-CN" altLang="en-US" dirty="0"/>
            <a:t>要点</a:t>
          </a:r>
          <a:r>
            <a:rPr lang="en-US" altLang="zh-CN" dirty="0"/>
            <a:t>3</a:t>
          </a:r>
          <a:endParaRPr lang="zh-CN" altLang="en-US" dirty="0"/>
        </a:p>
      </dgm:t>
    </dgm:pt>
    <dgm:pt modelId="{F3CF43A3-F735-BD4C-B4E5-CAF9AEC77905}" type="parTrans" cxnId="{39C5CC66-26AA-9440-A01A-6B0EE76BFBA8}">
      <dgm:prSet/>
      <dgm:spPr/>
      <dgm:t>
        <a:bodyPr/>
        <a:lstStyle/>
        <a:p>
          <a:endParaRPr lang="zh-CN" altLang="en-US"/>
        </a:p>
      </dgm:t>
    </dgm:pt>
    <dgm:pt modelId="{A3C6AD29-2FB6-CF48-8CAE-E376704C37BA}" type="sibTrans" cxnId="{39C5CC66-26AA-9440-A01A-6B0EE76BFBA8}">
      <dgm:prSet/>
      <dgm:spPr/>
      <dgm:t>
        <a:bodyPr/>
        <a:lstStyle/>
        <a:p>
          <a:endParaRPr lang="zh-CN" altLang="en-US"/>
        </a:p>
      </dgm:t>
    </dgm:pt>
    <dgm:pt modelId="{D680E290-B008-7F45-8E54-4155F52419C1}">
      <dgm:prSet phldrT="[文本]"/>
      <dgm:spPr/>
      <dgm:t>
        <a:bodyPr/>
        <a:lstStyle/>
        <a:p>
          <a:r>
            <a:rPr lang="zh-CN" altLang="en-US" dirty="0"/>
            <a:t>较窄区域好用</a:t>
          </a:r>
        </a:p>
      </dgm:t>
    </dgm:pt>
    <dgm:pt modelId="{75320ACB-4824-6E43-A121-6C658F2202CA}" type="parTrans" cxnId="{89739591-0B1E-0E47-A921-1F05D9DFDA96}">
      <dgm:prSet/>
      <dgm:spPr/>
      <dgm:t>
        <a:bodyPr/>
        <a:lstStyle/>
        <a:p>
          <a:endParaRPr lang="zh-CN" altLang="en-US"/>
        </a:p>
      </dgm:t>
    </dgm:pt>
    <dgm:pt modelId="{9F5BC818-4D38-D041-91CC-A662FB98D863}" type="sibTrans" cxnId="{89739591-0B1E-0E47-A921-1F05D9DFDA96}">
      <dgm:prSet/>
      <dgm:spPr/>
      <dgm:t>
        <a:bodyPr/>
        <a:lstStyle/>
        <a:p>
          <a:endParaRPr lang="zh-CN" altLang="en-US"/>
        </a:p>
      </dgm:t>
    </dgm:pt>
    <dgm:pt modelId="{7F0F6FE5-EFCC-CC46-9CD6-B5B333FA3030}">
      <dgm:prSet phldrT="[文本]"/>
      <dgm:spPr/>
      <dgm:t>
        <a:bodyPr/>
        <a:lstStyle/>
        <a:p>
          <a:r>
            <a:rPr lang="zh-CN" altLang="en-US" dirty="0"/>
            <a:t>垂直的</a:t>
          </a:r>
        </a:p>
      </dgm:t>
    </dgm:pt>
    <dgm:pt modelId="{5FE9D044-3A91-D549-961D-FB35E8F61227}" type="parTrans" cxnId="{6F9F4F6F-DC66-D141-938F-97E6CAAC7867}">
      <dgm:prSet/>
      <dgm:spPr/>
      <dgm:t>
        <a:bodyPr/>
        <a:lstStyle/>
        <a:p>
          <a:endParaRPr lang="zh-CN" altLang="en-US"/>
        </a:p>
      </dgm:t>
    </dgm:pt>
    <dgm:pt modelId="{D2CE7A42-3E17-A542-B539-A2957ED7D743}" type="sibTrans" cxnId="{6F9F4F6F-DC66-D141-938F-97E6CAAC7867}">
      <dgm:prSet/>
      <dgm:spPr/>
      <dgm:t>
        <a:bodyPr/>
        <a:lstStyle/>
        <a:p>
          <a:endParaRPr lang="zh-CN" altLang="en-US"/>
        </a:p>
      </dgm:t>
    </dgm:pt>
    <dgm:pt modelId="{D7329C28-8C26-CE40-8331-332FE71F7454}">
      <dgm:prSet phldrT="[文本]"/>
      <dgm:spPr/>
      <dgm:t>
        <a:bodyPr/>
        <a:lstStyle/>
        <a:p>
          <a:r>
            <a:rPr lang="zh-CN" altLang="en-US" dirty="0"/>
            <a:t>垂直的</a:t>
          </a:r>
        </a:p>
      </dgm:t>
    </dgm:pt>
    <dgm:pt modelId="{E5CADB6C-F5D7-5D45-995C-067D03405F8A}" type="parTrans" cxnId="{D747BB20-1364-1448-82BD-A9CBE597C413}">
      <dgm:prSet/>
      <dgm:spPr/>
      <dgm:t>
        <a:bodyPr/>
        <a:lstStyle/>
        <a:p>
          <a:endParaRPr lang="zh-CN" altLang="en-US"/>
        </a:p>
      </dgm:t>
    </dgm:pt>
    <dgm:pt modelId="{87758204-2F37-8A47-AB1A-50FDCC79B98B}" type="sibTrans" cxnId="{D747BB20-1364-1448-82BD-A9CBE597C413}">
      <dgm:prSet/>
      <dgm:spPr/>
      <dgm:t>
        <a:bodyPr/>
        <a:lstStyle/>
        <a:p>
          <a:endParaRPr lang="zh-CN" altLang="en-US"/>
        </a:p>
      </dgm:t>
    </dgm:pt>
    <dgm:pt modelId="{8DC8A670-3ABF-954D-BB8A-12387FC4CBED}">
      <dgm:prSet phldrT="[文本]"/>
      <dgm:spPr/>
      <dgm:t>
        <a:bodyPr/>
        <a:lstStyle/>
        <a:p>
          <a:r>
            <a:rPr lang="zh-CN" altLang="en-US" dirty="0"/>
            <a:t>要点</a:t>
          </a:r>
          <a:r>
            <a:rPr lang="en-US" altLang="zh-CN" dirty="0"/>
            <a:t>4</a:t>
          </a:r>
          <a:endParaRPr lang="zh-CN" altLang="en-US" dirty="0"/>
        </a:p>
      </dgm:t>
    </dgm:pt>
    <dgm:pt modelId="{A5DB903B-DDC5-7948-A67C-76FB3E3D52DF}" type="parTrans" cxnId="{3A35332C-DA5E-9148-94AC-6A2BBFDFEA48}">
      <dgm:prSet/>
      <dgm:spPr/>
      <dgm:t>
        <a:bodyPr/>
        <a:lstStyle/>
        <a:p>
          <a:endParaRPr lang="zh-CN" altLang="en-US"/>
        </a:p>
      </dgm:t>
    </dgm:pt>
    <dgm:pt modelId="{EBF1D9B1-12A6-5D46-91A9-742BDE8682E3}" type="sibTrans" cxnId="{3A35332C-DA5E-9148-94AC-6A2BBFDFEA48}">
      <dgm:prSet/>
      <dgm:spPr/>
      <dgm:t>
        <a:bodyPr/>
        <a:lstStyle/>
        <a:p>
          <a:endParaRPr lang="zh-CN" altLang="en-US"/>
        </a:p>
      </dgm:t>
    </dgm:pt>
    <dgm:pt modelId="{B0A31141-6121-6842-BDB2-C5E138BD218B}">
      <dgm:prSet phldrT="[文本]"/>
      <dgm:spPr/>
      <dgm:t>
        <a:bodyPr/>
        <a:lstStyle/>
        <a:p>
          <a:r>
            <a:rPr lang="zh-CN" altLang="en-US" dirty="0"/>
            <a:t>常用</a:t>
          </a:r>
        </a:p>
      </dgm:t>
    </dgm:pt>
    <dgm:pt modelId="{E3F60BF6-976E-EC45-92CB-D1C23B1FE3CD}" type="parTrans" cxnId="{0002351B-3891-1440-A513-970E840DEA56}">
      <dgm:prSet/>
      <dgm:spPr/>
      <dgm:t>
        <a:bodyPr/>
        <a:lstStyle/>
        <a:p>
          <a:endParaRPr lang="zh-CN" altLang="en-US"/>
        </a:p>
      </dgm:t>
    </dgm:pt>
    <dgm:pt modelId="{5678034B-2982-6E49-81FB-6E28F7FF0518}" type="sibTrans" cxnId="{0002351B-3891-1440-A513-970E840DEA56}">
      <dgm:prSet/>
      <dgm:spPr/>
      <dgm:t>
        <a:bodyPr/>
        <a:lstStyle/>
        <a:p>
          <a:endParaRPr lang="zh-CN" altLang="en-US"/>
        </a:p>
      </dgm:t>
    </dgm:pt>
    <dgm:pt modelId="{D20C8004-D3A4-B746-A3A6-0EE4473896C9}">
      <dgm:prSet phldrT="[文本]"/>
      <dgm:spPr/>
      <dgm:t>
        <a:bodyPr/>
        <a:lstStyle/>
        <a:p>
          <a:r>
            <a:rPr lang="zh-CN" altLang="en-US" dirty="0"/>
            <a:t>垂直项目符号列表</a:t>
          </a:r>
        </a:p>
      </dgm:t>
    </dgm:pt>
    <dgm:pt modelId="{071CF551-78A7-3143-9ECA-21022F90601C}" type="parTrans" cxnId="{D78D9CA4-8AA3-DA43-B529-06D1E14163A7}">
      <dgm:prSet/>
      <dgm:spPr/>
      <dgm:t>
        <a:bodyPr/>
        <a:lstStyle/>
        <a:p>
          <a:endParaRPr lang="zh-CN" altLang="en-US"/>
        </a:p>
      </dgm:t>
    </dgm:pt>
    <dgm:pt modelId="{7209BDCB-B17C-484E-9A95-2F52F09DE834}" type="sibTrans" cxnId="{D78D9CA4-8AA3-DA43-B529-06D1E14163A7}">
      <dgm:prSet/>
      <dgm:spPr/>
      <dgm:t>
        <a:bodyPr/>
        <a:lstStyle/>
        <a:p>
          <a:endParaRPr lang="zh-CN" altLang="en-US"/>
        </a:p>
      </dgm:t>
    </dgm:pt>
    <dgm:pt modelId="{3CDDEC8E-ED75-504B-86B0-3AAD15408597}" type="pres">
      <dgm:prSet presAssocID="{36E9EB68-9456-4D46-A8DC-89AAA066A3A1}" presName="linear" presStyleCnt="0">
        <dgm:presLayoutVars>
          <dgm:animLvl val="lvl"/>
          <dgm:resizeHandles val="exact"/>
        </dgm:presLayoutVars>
      </dgm:prSet>
      <dgm:spPr/>
    </dgm:pt>
    <dgm:pt modelId="{8B4F1317-7D27-A74B-88CC-9086D64358D1}" type="pres">
      <dgm:prSet presAssocID="{25C9CEC7-BB8D-5A4F-A7C6-1E3CBF06AA5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B44629F-FB76-5D4E-B1C1-ABBC3CD4D383}" type="pres">
      <dgm:prSet presAssocID="{25C9CEC7-BB8D-5A4F-A7C6-1E3CBF06AA5D}" presName="childText" presStyleLbl="revTx" presStyleIdx="0" presStyleCnt="3">
        <dgm:presLayoutVars>
          <dgm:bulletEnabled val="1"/>
        </dgm:presLayoutVars>
      </dgm:prSet>
      <dgm:spPr/>
    </dgm:pt>
    <dgm:pt modelId="{4BDBF758-7F7B-3B40-9249-EF2D33EA5C1C}" type="pres">
      <dgm:prSet presAssocID="{75A162CB-719B-8C44-AD18-CE4C77DBB76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7E1096C-E27E-CA4A-B17E-351145F344C6}" type="pres">
      <dgm:prSet presAssocID="{75A162CB-719B-8C44-AD18-CE4C77DBB765}" presName="childText" presStyleLbl="revTx" presStyleIdx="1" presStyleCnt="3">
        <dgm:presLayoutVars>
          <dgm:bulletEnabled val="1"/>
        </dgm:presLayoutVars>
      </dgm:prSet>
      <dgm:spPr/>
    </dgm:pt>
    <dgm:pt modelId="{CADF4B2B-2914-294A-985D-2691B9DB4A52}" type="pres">
      <dgm:prSet presAssocID="{D7329C28-8C26-CE40-8331-332FE71F745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F77CF48-6940-4542-A2ED-68E482B38428}" type="pres">
      <dgm:prSet presAssocID="{D7329C28-8C26-CE40-8331-332FE71F7454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76963B06-7E83-C94E-9106-1DA8A501115A}" type="presOf" srcId="{21C68A1F-1A6A-AC48-94D6-3F4E58954932}" destId="{67E1096C-E27E-CA4A-B17E-351145F344C6}" srcOrd="0" destOrd="2" presId="urn:microsoft.com/office/officeart/2005/8/layout/vList2"/>
    <dgm:cxn modelId="{1FCFDC08-AAEC-1346-B5CD-DC284FD76DAF}" type="presOf" srcId="{7F0F6FE5-EFCC-CC46-9CD6-B5B333FA3030}" destId="{67E1096C-E27E-CA4A-B17E-351145F344C6}" srcOrd="0" destOrd="1" presId="urn:microsoft.com/office/officeart/2005/8/layout/vList2"/>
    <dgm:cxn modelId="{0002351B-3891-1440-A513-970E840DEA56}" srcId="{25C9CEC7-BB8D-5A4F-A7C6-1E3CBF06AA5D}" destId="{B0A31141-6121-6842-BDB2-C5E138BD218B}" srcOrd="0" destOrd="0" parTransId="{E3F60BF6-976E-EC45-92CB-D1C23B1FE3CD}" sibTransId="{5678034B-2982-6E49-81FB-6E28F7FF0518}"/>
    <dgm:cxn modelId="{5B4B7F20-02A8-CC46-864D-5A954DE21589}" type="presOf" srcId="{36E9EB68-9456-4D46-A8DC-89AAA066A3A1}" destId="{3CDDEC8E-ED75-504B-86B0-3AAD15408597}" srcOrd="0" destOrd="0" presId="urn:microsoft.com/office/officeart/2005/8/layout/vList2"/>
    <dgm:cxn modelId="{D747BB20-1364-1448-82BD-A9CBE597C413}" srcId="{36E9EB68-9456-4D46-A8DC-89AAA066A3A1}" destId="{D7329C28-8C26-CE40-8331-332FE71F7454}" srcOrd="2" destOrd="0" parTransId="{E5CADB6C-F5D7-5D45-995C-067D03405F8A}" sibTransId="{87758204-2F37-8A47-AB1A-50FDCC79B98B}"/>
    <dgm:cxn modelId="{3A35332C-DA5E-9148-94AC-6A2BBFDFEA48}" srcId="{D7329C28-8C26-CE40-8331-332FE71F7454}" destId="{8DC8A670-3ABF-954D-BB8A-12387FC4CBED}" srcOrd="0" destOrd="0" parTransId="{A5DB903B-DDC5-7948-A67C-76FB3E3D52DF}" sibTransId="{EBF1D9B1-12A6-5D46-91A9-742BDE8682E3}"/>
    <dgm:cxn modelId="{95EB4534-C89E-2D4E-B764-B7FD325F4D9B}" type="presOf" srcId="{D20C8004-D3A4-B746-A3A6-0EE4473896C9}" destId="{6B44629F-FB76-5D4E-B1C1-ABBC3CD4D383}" srcOrd="0" destOrd="1" presId="urn:microsoft.com/office/officeart/2005/8/layout/vList2"/>
    <dgm:cxn modelId="{B8256234-0BCF-8844-9FE8-2CD2378A8464}" type="presOf" srcId="{8DC8A670-3ABF-954D-BB8A-12387FC4CBED}" destId="{4F77CF48-6940-4542-A2ED-68E482B38428}" srcOrd="0" destOrd="0" presId="urn:microsoft.com/office/officeart/2005/8/layout/vList2"/>
    <dgm:cxn modelId="{5D8C1D38-2E68-5F45-B572-E22B0C394A95}" type="presOf" srcId="{D7329C28-8C26-CE40-8331-332FE71F7454}" destId="{CADF4B2B-2914-294A-985D-2691B9DB4A52}" srcOrd="0" destOrd="0" presId="urn:microsoft.com/office/officeart/2005/8/layout/vList2"/>
    <dgm:cxn modelId="{39C5CC66-26AA-9440-A01A-6B0EE76BFBA8}" srcId="{75A162CB-719B-8C44-AD18-CE4C77DBB765}" destId="{21C68A1F-1A6A-AC48-94D6-3F4E58954932}" srcOrd="2" destOrd="0" parTransId="{F3CF43A3-F735-BD4C-B4E5-CAF9AEC77905}" sibTransId="{A3C6AD29-2FB6-CF48-8CAE-E376704C37BA}"/>
    <dgm:cxn modelId="{E525CF69-06C5-A34A-AB05-0633FFC9A899}" type="presOf" srcId="{75A162CB-719B-8C44-AD18-CE4C77DBB765}" destId="{4BDBF758-7F7B-3B40-9249-EF2D33EA5C1C}" srcOrd="0" destOrd="0" presId="urn:microsoft.com/office/officeart/2005/8/layout/vList2"/>
    <dgm:cxn modelId="{6F9F4F6F-DC66-D141-938F-97E6CAAC7867}" srcId="{75A162CB-719B-8C44-AD18-CE4C77DBB765}" destId="{7F0F6FE5-EFCC-CC46-9CD6-B5B333FA3030}" srcOrd="1" destOrd="0" parTransId="{5FE9D044-3A91-D549-961D-FB35E8F61227}" sibTransId="{D2CE7A42-3E17-A542-B539-A2957ED7D743}"/>
    <dgm:cxn modelId="{CF65007B-BF31-9541-854C-9309A22A9AD1}" srcId="{36E9EB68-9456-4D46-A8DC-89AAA066A3A1}" destId="{75A162CB-719B-8C44-AD18-CE4C77DBB765}" srcOrd="1" destOrd="0" parTransId="{BF8633BF-E567-7F4F-9DA6-117E2F81AD28}" sibTransId="{B350D7DC-A433-034D-97CB-F6B76774A991}"/>
    <dgm:cxn modelId="{55E0AE7F-B2F7-3B40-8B19-C79B17832CB6}" srcId="{36E9EB68-9456-4D46-A8DC-89AAA066A3A1}" destId="{25C9CEC7-BB8D-5A4F-A7C6-1E3CBF06AA5D}" srcOrd="0" destOrd="0" parTransId="{D969764B-0E56-8D41-84B1-0E4F34D21BCE}" sibTransId="{C81E38B3-7985-7246-A521-1D8A7E3869F5}"/>
    <dgm:cxn modelId="{89739591-0B1E-0E47-A921-1F05D9DFDA96}" srcId="{75A162CB-719B-8C44-AD18-CE4C77DBB765}" destId="{D680E290-B008-7F45-8E54-4155F52419C1}" srcOrd="0" destOrd="0" parTransId="{75320ACB-4824-6E43-A121-6C658F2202CA}" sibTransId="{9F5BC818-4D38-D041-91CC-A662FB98D863}"/>
    <dgm:cxn modelId="{910E9D98-877C-094E-9C1F-963D9F787447}" type="presOf" srcId="{B0A31141-6121-6842-BDB2-C5E138BD218B}" destId="{6B44629F-FB76-5D4E-B1C1-ABBC3CD4D383}" srcOrd="0" destOrd="0" presId="urn:microsoft.com/office/officeart/2005/8/layout/vList2"/>
    <dgm:cxn modelId="{D78D9CA4-8AA3-DA43-B529-06D1E14163A7}" srcId="{25C9CEC7-BB8D-5A4F-A7C6-1E3CBF06AA5D}" destId="{D20C8004-D3A4-B746-A3A6-0EE4473896C9}" srcOrd="1" destOrd="0" parTransId="{071CF551-78A7-3143-9ECA-21022F90601C}" sibTransId="{7209BDCB-B17C-484E-9A95-2F52F09DE834}"/>
    <dgm:cxn modelId="{CC4BC4DA-49D7-BE44-A47E-22C0C51B15E2}" type="presOf" srcId="{25C9CEC7-BB8D-5A4F-A7C6-1E3CBF06AA5D}" destId="{8B4F1317-7D27-A74B-88CC-9086D64358D1}" srcOrd="0" destOrd="0" presId="urn:microsoft.com/office/officeart/2005/8/layout/vList2"/>
    <dgm:cxn modelId="{4C077CDF-0CFF-2E49-BA5E-2198A27EA961}" type="presOf" srcId="{D680E290-B008-7F45-8E54-4155F52419C1}" destId="{67E1096C-E27E-CA4A-B17E-351145F344C6}" srcOrd="0" destOrd="0" presId="urn:microsoft.com/office/officeart/2005/8/layout/vList2"/>
    <dgm:cxn modelId="{F5624BA8-A6B5-9049-A8B5-142D0564B067}" type="presParOf" srcId="{3CDDEC8E-ED75-504B-86B0-3AAD15408597}" destId="{8B4F1317-7D27-A74B-88CC-9086D64358D1}" srcOrd="0" destOrd="0" presId="urn:microsoft.com/office/officeart/2005/8/layout/vList2"/>
    <dgm:cxn modelId="{39A6DD58-65F8-CB4D-840C-8ADF0C284F78}" type="presParOf" srcId="{3CDDEC8E-ED75-504B-86B0-3AAD15408597}" destId="{6B44629F-FB76-5D4E-B1C1-ABBC3CD4D383}" srcOrd="1" destOrd="0" presId="urn:microsoft.com/office/officeart/2005/8/layout/vList2"/>
    <dgm:cxn modelId="{35EAF69F-7047-B442-A042-24022F276E76}" type="presParOf" srcId="{3CDDEC8E-ED75-504B-86B0-3AAD15408597}" destId="{4BDBF758-7F7B-3B40-9249-EF2D33EA5C1C}" srcOrd="2" destOrd="0" presId="urn:microsoft.com/office/officeart/2005/8/layout/vList2"/>
    <dgm:cxn modelId="{CB6F9030-7537-5D49-A796-4E129AE88C2F}" type="presParOf" srcId="{3CDDEC8E-ED75-504B-86B0-3AAD15408597}" destId="{67E1096C-E27E-CA4A-B17E-351145F344C6}" srcOrd="3" destOrd="0" presId="urn:microsoft.com/office/officeart/2005/8/layout/vList2"/>
    <dgm:cxn modelId="{71157EBA-192E-484F-BA8D-37B9056EB8CF}" type="presParOf" srcId="{3CDDEC8E-ED75-504B-86B0-3AAD15408597}" destId="{CADF4B2B-2914-294A-985D-2691B9DB4A52}" srcOrd="4" destOrd="0" presId="urn:microsoft.com/office/officeart/2005/8/layout/vList2"/>
    <dgm:cxn modelId="{6AC67B44-F853-7E4B-9A4F-C06924075249}" type="presParOf" srcId="{3CDDEC8E-ED75-504B-86B0-3AAD15408597}" destId="{4F77CF48-6940-4542-A2ED-68E482B38428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D3E142B-0214-434B-82C0-6D1F3D81E5F3}" type="doc">
      <dgm:prSet loTypeId="urn:microsoft.com/office/officeart/2005/8/layout/lis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BEE2B3CA-24AA-BD4B-A737-64EACF3FDEC8}">
      <dgm:prSet phldrT="[文本]"/>
      <dgm:spPr/>
      <dgm:t>
        <a:bodyPr/>
        <a:lstStyle/>
        <a:p>
          <a:r>
            <a:rPr lang="zh-CN" altLang="en-US" dirty="0"/>
            <a:t>表格</a:t>
          </a:r>
          <a:r>
            <a:rPr lang="en-US" altLang="zh-CN" dirty="0"/>
            <a:t>3</a:t>
          </a:r>
          <a:endParaRPr lang="zh-CN" altLang="en-US" dirty="0"/>
        </a:p>
      </dgm:t>
    </dgm:pt>
    <dgm:pt modelId="{13397732-3D3C-F84D-AD66-C99CEDB1A944}" type="parTrans" cxnId="{970304BB-19D6-8341-9FA5-BF38F9407B7E}">
      <dgm:prSet/>
      <dgm:spPr/>
      <dgm:t>
        <a:bodyPr/>
        <a:lstStyle/>
        <a:p>
          <a:endParaRPr lang="zh-CN" altLang="en-US"/>
        </a:p>
      </dgm:t>
    </dgm:pt>
    <dgm:pt modelId="{2B2F03FC-B378-144D-9344-B71335DCDEC8}" type="sibTrans" cxnId="{970304BB-19D6-8341-9FA5-BF38F9407B7E}">
      <dgm:prSet/>
      <dgm:spPr/>
      <dgm:t>
        <a:bodyPr/>
        <a:lstStyle/>
        <a:p>
          <a:endParaRPr lang="zh-CN" altLang="en-US"/>
        </a:p>
      </dgm:t>
    </dgm:pt>
    <dgm:pt modelId="{3B54F8E8-789D-4244-A121-28C541FBC501}">
      <dgm:prSet phldrT="[文本]"/>
      <dgm:spPr/>
      <dgm:t>
        <a:bodyPr/>
        <a:lstStyle/>
        <a:p>
          <a:r>
            <a:rPr lang="zh-CN" altLang="en-US" dirty="0"/>
            <a:t>也不错</a:t>
          </a:r>
        </a:p>
      </dgm:t>
    </dgm:pt>
    <dgm:pt modelId="{D95A3E2C-164E-2A4A-98DA-2AE5A883E910}" type="parTrans" cxnId="{3647AA1F-F91B-DB48-AD70-532C5EB1739D}">
      <dgm:prSet/>
      <dgm:spPr/>
      <dgm:t>
        <a:bodyPr/>
        <a:lstStyle/>
        <a:p>
          <a:endParaRPr lang="zh-CN" altLang="en-US"/>
        </a:p>
      </dgm:t>
    </dgm:pt>
    <dgm:pt modelId="{F7F6EF46-03FB-544F-B704-749BB0AF91FD}" type="sibTrans" cxnId="{3647AA1F-F91B-DB48-AD70-532C5EB1739D}">
      <dgm:prSet/>
      <dgm:spPr/>
      <dgm:t>
        <a:bodyPr/>
        <a:lstStyle/>
        <a:p>
          <a:endParaRPr lang="zh-CN" altLang="en-US"/>
        </a:p>
      </dgm:t>
    </dgm:pt>
    <dgm:pt modelId="{7A7F9F43-DDD2-9047-B9AE-F2699592474A}">
      <dgm:prSet phldrT="[文本]"/>
      <dgm:spPr/>
      <dgm:t>
        <a:bodyPr/>
        <a:lstStyle/>
        <a:p>
          <a:r>
            <a:rPr lang="zh-CN" altLang="en-US" dirty="0"/>
            <a:t>要点</a:t>
          </a:r>
        </a:p>
      </dgm:t>
    </dgm:pt>
    <dgm:pt modelId="{5B80004C-3A2A-EA42-8686-8AED5D0B55B8}" type="parTrans" cxnId="{989C2E4A-C710-0B4B-917D-772FD9C18445}">
      <dgm:prSet/>
      <dgm:spPr/>
      <dgm:t>
        <a:bodyPr/>
        <a:lstStyle/>
        <a:p>
          <a:endParaRPr lang="zh-CN" altLang="en-US"/>
        </a:p>
      </dgm:t>
    </dgm:pt>
    <dgm:pt modelId="{EAA74269-F936-354A-8B1E-6FBC8EEACFDF}" type="sibTrans" cxnId="{989C2E4A-C710-0B4B-917D-772FD9C18445}">
      <dgm:prSet/>
      <dgm:spPr/>
      <dgm:t>
        <a:bodyPr/>
        <a:lstStyle/>
        <a:p>
          <a:endParaRPr lang="zh-CN" altLang="en-US"/>
        </a:p>
      </dgm:t>
    </dgm:pt>
    <dgm:pt modelId="{1D234E87-0D3D-0545-98C6-03B8412ED26E}">
      <dgm:prSet phldrT="[文本]"/>
      <dgm:spPr/>
      <dgm:t>
        <a:bodyPr/>
        <a:lstStyle/>
        <a:p>
          <a:r>
            <a:rPr lang="zh-CN" altLang="en-US" dirty="0"/>
            <a:t>更好看</a:t>
          </a:r>
        </a:p>
      </dgm:t>
    </dgm:pt>
    <dgm:pt modelId="{58CD2EE4-DC86-914D-8AB3-9AD902A8C1B2}" type="parTrans" cxnId="{ABD0B830-ADD2-7F4B-98C1-42962A8FBE6F}">
      <dgm:prSet/>
      <dgm:spPr/>
      <dgm:t>
        <a:bodyPr/>
        <a:lstStyle/>
        <a:p>
          <a:endParaRPr lang="zh-CN" altLang="en-US"/>
        </a:p>
      </dgm:t>
    </dgm:pt>
    <dgm:pt modelId="{C99CD25D-7041-664C-9C44-C3A4664126BA}" type="sibTrans" cxnId="{ABD0B830-ADD2-7F4B-98C1-42962A8FBE6F}">
      <dgm:prSet/>
      <dgm:spPr/>
      <dgm:t>
        <a:bodyPr/>
        <a:lstStyle/>
        <a:p>
          <a:endParaRPr lang="zh-CN" altLang="en-US"/>
        </a:p>
      </dgm:t>
    </dgm:pt>
    <dgm:pt modelId="{B96654F3-D851-7146-9F50-E3080C3B4C9E}">
      <dgm:prSet phldrT="[文本]"/>
      <dgm:spPr/>
      <dgm:t>
        <a:bodyPr/>
        <a:lstStyle/>
        <a:p>
          <a:r>
            <a:rPr lang="zh-CN" altLang="en-US" dirty="0"/>
            <a:t>要点</a:t>
          </a:r>
          <a:r>
            <a:rPr lang="en-US" altLang="zh-CN" dirty="0"/>
            <a:t>1</a:t>
          </a:r>
          <a:endParaRPr lang="zh-CN" altLang="en-US" dirty="0"/>
        </a:p>
      </dgm:t>
    </dgm:pt>
    <dgm:pt modelId="{87BE0CA0-0184-1846-88EC-8749A162EC42}" type="parTrans" cxnId="{5DBB8AB3-97D5-6F4F-BCB9-EBE19D69F2EE}">
      <dgm:prSet/>
      <dgm:spPr/>
      <dgm:t>
        <a:bodyPr/>
        <a:lstStyle/>
        <a:p>
          <a:endParaRPr lang="zh-CN" altLang="en-US"/>
        </a:p>
      </dgm:t>
    </dgm:pt>
    <dgm:pt modelId="{2AB04CBA-57D4-C744-A1BB-B438492793FC}" type="sibTrans" cxnId="{5DBB8AB3-97D5-6F4F-BCB9-EBE19D69F2EE}">
      <dgm:prSet/>
      <dgm:spPr/>
      <dgm:t>
        <a:bodyPr/>
        <a:lstStyle/>
        <a:p>
          <a:endParaRPr lang="zh-CN" altLang="en-US"/>
        </a:p>
      </dgm:t>
    </dgm:pt>
    <dgm:pt modelId="{FDA0ACB7-5D85-AF4F-993B-318F52EDC71E}">
      <dgm:prSet phldrT="[文本]"/>
      <dgm:spPr/>
      <dgm:t>
        <a:bodyPr/>
        <a:lstStyle/>
        <a:p>
          <a:r>
            <a:rPr lang="zh-CN" altLang="en-US" dirty="0"/>
            <a:t>要点</a:t>
          </a:r>
          <a:r>
            <a:rPr lang="en-US" altLang="zh-CN" dirty="0"/>
            <a:t>2</a:t>
          </a:r>
          <a:endParaRPr lang="zh-CN" altLang="en-US" dirty="0"/>
        </a:p>
      </dgm:t>
    </dgm:pt>
    <dgm:pt modelId="{4C68EB39-7747-9B49-8B42-E3807EB73542}" type="parTrans" cxnId="{793226D2-1E02-EF49-9606-43A4FB1CAB7F}">
      <dgm:prSet/>
      <dgm:spPr/>
      <dgm:t>
        <a:bodyPr/>
        <a:lstStyle/>
        <a:p>
          <a:endParaRPr lang="zh-CN" altLang="en-US"/>
        </a:p>
      </dgm:t>
    </dgm:pt>
    <dgm:pt modelId="{26AC7DE1-B05E-4842-B34A-871417CA126B}" type="sibTrans" cxnId="{793226D2-1E02-EF49-9606-43A4FB1CAB7F}">
      <dgm:prSet/>
      <dgm:spPr/>
      <dgm:t>
        <a:bodyPr/>
        <a:lstStyle/>
        <a:p>
          <a:endParaRPr lang="zh-CN" altLang="en-US"/>
        </a:p>
      </dgm:t>
    </dgm:pt>
    <dgm:pt modelId="{36BEB8DC-9A46-9940-AADF-49BDB88BD39B}">
      <dgm:prSet phldrT="[文本]"/>
      <dgm:spPr/>
      <dgm:t>
        <a:bodyPr/>
        <a:lstStyle/>
        <a:p>
          <a:r>
            <a:rPr lang="zh-CN" altLang="en-US" dirty="0"/>
            <a:t>要点</a:t>
          </a:r>
          <a:r>
            <a:rPr lang="en-US" altLang="zh-CN" dirty="0"/>
            <a:t>3</a:t>
          </a:r>
          <a:endParaRPr lang="zh-CN" altLang="en-US" dirty="0"/>
        </a:p>
      </dgm:t>
    </dgm:pt>
    <dgm:pt modelId="{31AACE24-B053-4541-9135-76637BF16632}" type="parTrans" cxnId="{D3AB5F1F-23B4-4141-97E1-E0E30CBC9654}">
      <dgm:prSet/>
      <dgm:spPr/>
      <dgm:t>
        <a:bodyPr/>
        <a:lstStyle/>
        <a:p>
          <a:endParaRPr lang="zh-CN" altLang="en-US"/>
        </a:p>
      </dgm:t>
    </dgm:pt>
    <dgm:pt modelId="{16FBBF46-58F1-9345-8283-9F93677A0E86}" type="sibTrans" cxnId="{D3AB5F1F-23B4-4141-97E1-E0E30CBC9654}">
      <dgm:prSet/>
      <dgm:spPr/>
      <dgm:t>
        <a:bodyPr/>
        <a:lstStyle/>
        <a:p>
          <a:endParaRPr lang="zh-CN" altLang="en-US"/>
        </a:p>
      </dgm:t>
    </dgm:pt>
    <dgm:pt modelId="{14A2D5AE-BC03-E44E-B812-198C26E32F58}">
      <dgm:prSet phldrT="[文本]"/>
      <dgm:spPr/>
      <dgm:t>
        <a:bodyPr/>
        <a:lstStyle/>
        <a:p>
          <a:r>
            <a:rPr lang="zh-CN" altLang="en-US" dirty="0"/>
            <a:t>也不错</a:t>
          </a:r>
        </a:p>
      </dgm:t>
    </dgm:pt>
    <dgm:pt modelId="{5E31B491-7CC8-B349-808C-2EF9208AF425}" type="parTrans" cxnId="{6E5AB54E-2483-0041-B548-FEF411A143C0}">
      <dgm:prSet/>
      <dgm:spPr/>
      <dgm:t>
        <a:bodyPr/>
        <a:lstStyle/>
        <a:p>
          <a:endParaRPr lang="zh-CN" altLang="en-US"/>
        </a:p>
      </dgm:t>
    </dgm:pt>
    <dgm:pt modelId="{55450DCB-5184-DA44-9506-5BE71F6224CE}" type="sibTrans" cxnId="{6E5AB54E-2483-0041-B548-FEF411A143C0}">
      <dgm:prSet/>
      <dgm:spPr/>
      <dgm:t>
        <a:bodyPr/>
        <a:lstStyle/>
        <a:p>
          <a:endParaRPr lang="zh-CN" altLang="en-US"/>
        </a:p>
      </dgm:t>
    </dgm:pt>
    <dgm:pt modelId="{34CF12D3-2A9B-9947-8162-7241D852A7FD}">
      <dgm:prSet phldrT="[文本]"/>
      <dgm:spPr/>
      <dgm:t>
        <a:bodyPr/>
        <a:lstStyle/>
        <a:p>
          <a:r>
            <a:rPr lang="en-US" altLang="zh-CN" dirty="0"/>
            <a:t>1</a:t>
          </a:r>
          <a:endParaRPr lang="zh-CN" altLang="en-US" dirty="0"/>
        </a:p>
      </dgm:t>
    </dgm:pt>
    <dgm:pt modelId="{CA5ADA25-FE31-2049-BDD5-16F5A96572EB}" type="parTrans" cxnId="{A4A055E2-AEED-CA41-B941-81A27D34F539}">
      <dgm:prSet/>
      <dgm:spPr/>
      <dgm:t>
        <a:bodyPr/>
        <a:lstStyle/>
        <a:p>
          <a:endParaRPr lang="zh-CN" altLang="en-US"/>
        </a:p>
      </dgm:t>
    </dgm:pt>
    <dgm:pt modelId="{FE7B38F0-C8D2-B34B-894A-1E925E6760D5}" type="sibTrans" cxnId="{A4A055E2-AEED-CA41-B941-81A27D34F539}">
      <dgm:prSet/>
      <dgm:spPr/>
      <dgm:t>
        <a:bodyPr/>
        <a:lstStyle/>
        <a:p>
          <a:endParaRPr lang="zh-CN" altLang="en-US"/>
        </a:p>
      </dgm:t>
    </dgm:pt>
    <dgm:pt modelId="{1D1F497F-B8D0-B048-8092-4EF76404EA35}">
      <dgm:prSet phldrT="[文本]"/>
      <dgm:spPr/>
      <dgm:t>
        <a:bodyPr/>
        <a:lstStyle/>
        <a:p>
          <a:r>
            <a:rPr lang="zh-CN" altLang="en-US" dirty="0"/>
            <a:t>常用</a:t>
          </a:r>
        </a:p>
      </dgm:t>
    </dgm:pt>
    <dgm:pt modelId="{7C3D269E-9E38-DF42-B9ED-CD3F77590F66}" type="parTrans" cxnId="{239ABD8B-DDDD-614E-AEFD-42C7AB13A009}">
      <dgm:prSet/>
      <dgm:spPr/>
      <dgm:t>
        <a:bodyPr/>
        <a:lstStyle/>
        <a:p>
          <a:endParaRPr lang="zh-CN" altLang="en-US"/>
        </a:p>
      </dgm:t>
    </dgm:pt>
    <dgm:pt modelId="{C65F67F5-9CA9-9341-A48F-73ECD6690D7F}" type="sibTrans" cxnId="{239ABD8B-DDDD-614E-AEFD-42C7AB13A009}">
      <dgm:prSet/>
      <dgm:spPr/>
      <dgm:t>
        <a:bodyPr/>
        <a:lstStyle/>
        <a:p>
          <a:endParaRPr lang="zh-CN" altLang="en-US"/>
        </a:p>
      </dgm:t>
    </dgm:pt>
    <dgm:pt modelId="{3CA47661-3AAF-4C46-ABB6-961A6D106465}" type="pres">
      <dgm:prSet presAssocID="{2D3E142B-0214-434B-82C0-6D1F3D81E5F3}" presName="linear" presStyleCnt="0">
        <dgm:presLayoutVars>
          <dgm:dir/>
          <dgm:animLvl val="lvl"/>
          <dgm:resizeHandles val="exact"/>
        </dgm:presLayoutVars>
      </dgm:prSet>
      <dgm:spPr/>
    </dgm:pt>
    <dgm:pt modelId="{995BF62F-9155-5041-8C6C-E0D43C2A6A06}" type="pres">
      <dgm:prSet presAssocID="{BEE2B3CA-24AA-BD4B-A737-64EACF3FDEC8}" presName="parentLin" presStyleCnt="0"/>
      <dgm:spPr/>
    </dgm:pt>
    <dgm:pt modelId="{FDAA1B86-09CE-D14A-A5C7-9A99626FD99E}" type="pres">
      <dgm:prSet presAssocID="{BEE2B3CA-24AA-BD4B-A737-64EACF3FDEC8}" presName="parentLeftMargin" presStyleLbl="node1" presStyleIdx="0" presStyleCnt="3"/>
      <dgm:spPr/>
    </dgm:pt>
    <dgm:pt modelId="{48333B43-19F4-5040-B546-E35EC8BC09CB}" type="pres">
      <dgm:prSet presAssocID="{BEE2B3CA-24AA-BD4B-A737-64EACF3FDEC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D2A3CD9-4701-E84A-811E-3338DFAA2E90}" type="pres">
      <dgm:prSet presAssocID="{BEE2B3CA-24AA-BD4B-A737-64EACF3FDEC8}" presName="negativeSpace" presStyleCnt="0"/>
      <dgm:spPr/>
    </dgm:pt>
    <dgm:pt modelId="{0670B519-6D69-E54A-A8D9-B2477970DE4C}" type="pres">
      <dgm:prSet presAssocID="{BEE2B3CA-24AA-BD4B-A737-64EACF3FDEC8}" presName="childText" presStyleLbl="conFgAcc1" presStyleIdx="0" presStyleCnt="3">
        <dgm:presLayoutVars>
          <dgm:bulletEnabled val="1"/>
        </dgm:presLayoutVars>
      </dgm:prSet>
      <dgm:spPr/>
    </dgm:pt>
    <dgm:pt modelId="{97B63861-7E3C-244B-AE8E-3F0B2C30F861}" type="pres">
      <dgm:prSet presAssocID="{2B2F03FC-B378-144D-9344-B71335DCDEC8}" presName="spaceBetweenRectangles" presStyleCnt="0"/>
      <dgm:spPr/>
    </dgm:pt>
    <dgm:pt modelId="{F488F923-3ED2-4B45-85AE-5492225F9A8E}" type="pres">
      <dgm:prSet presAssocID="{7A7F9F43-DDD2-9047-B9AE-F2699592474A}" presName="parentLin" presStyleCnt="0"/>
      <dgm:spPr/>
    </dgm:pt>
    <dgm:pt modelId="{C0FA3427-C03F-B14F-83DB-C60A9EE0FC81}" type="pres">
      <dgm:prSet presAssocID="{7A7F9F43-DDD2-9047-B9AE-F2699592474A}" presName="parentLeftMargin" presStyleLbl="node1" presStyleIdx="0" presStyleCnt="3"/>
      <dgm:spPr/>
    </dgm:pt>
    <dgm:pt modelId="{2F02B7AB-8860-A048-AEFB-1F6D2FFBD833}" type="pres">
      <dgm:prSet presAssocID="{7A7F9F43-DDD2-9047-B9AE-F2699592474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B51F073-019D-BB4A-B1BB-E5D407EF111F}" type="pres">
      <dgm:prSet presAssocID="{7A7F9F43-DDD2-9047-B9AE-F2699592474A}" presName="negativeSpace" presStyleCnt="0"/>
      <dgm:spPr/>
    </dgm:pt>
    <dgm:pt modelId="{6FB3E6FD-CFB0-3D47-87F8-515F0735F710}" type="pres">
      <dgm:prSet presAssocID="{7A7F9F43-DDD2-9047-B9AE-F2699592474A}" presName="childText" presStyleLbl="conFgAcc1" presStyleIdx="1" presStyleCnt="3">
        <dgm:presLayoutVars>
          <dgm:bulletEnabled val="1"/>
        </dgm:presLayoutVars>
      </dgm:prSet>
      <dgm:spPr/>
    </dgm:pt>
    <dgm:pt modelId="{52C075D7-42DB-2343-8939-F7499C923F49}" type="pres">
      <dgm:prSet presAssocID="{EAA74269-F936-354A-8B1E-6FBC8EEACFDF}" presName="spaceBetweenRectangles" presStyleCnt="0"/>
      <dgm:spPr/>
    </dgm:pt>
    <dgm:pt modelId="{6311C97B-C88F-3441-9B66-10BF6CCA28BB}" type="pres">
      <dgm:prSet presAssocID="{14A2D5AE-BC03-E44E-B812-198C26E32F58}" presName="parentLin" presStyleCnt="0"/>
      <dgm:spPr/>
    </dgm:pt>
    <dgm:pt modelId="{DB9A9856-72D0-554B-BEE7-C5D963B57D3D}" type="pres">
      <dgm:prSet presAssocID="{14A2D5AE-BC03-E44E-B812-198C26E32F58}" presName="parentLeftMargin" presStyleLbl="node1" presStyleIdx="1" presStyleCnt="3"/>
      <dgm:spPr/>
    </dgm:pt>
    <dgm:pt modelId="{412B7A8F-8489-934A-88E1-D308F63BDE75}" type="pres">
      <dgm:prSet presAssocID="{14A2D5AE-BC03-E44E-B812-198C26E32F58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EFD6E09-ABCB-CE4D-97AD-C2F6F0025E17}" type="pres">
      <dgm:prSet presAssocID="{14A2D5AE-BC03-E44E-B812-198C26E32F58}" presName="negativeSpace" presStyleCnt="0"/>
      <dgm:spPr/>
    </dgm:pt>
    <dgm:pt modelId="{CE2B4C03-7F1C-9448-9DF1-6EDBE0B10A18}" type="pres">
      <dgm:prSet presAssocID="{14A2D5AE-BC03-E44E-B812-198C26E32F58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DF2B1200-D37B-6A44-86E4-8FCA249EA94C}" type="presOf" srcId="{14A2D5AE-BC03-E44E-B812-198C26E32F58}" destId="{DB9A9856-72D0-554B-BEE7-C5D963B57D3D}" srcOrd="0" destOrd="0" presId="urn:microsoft.com/office/officeart/2005/8/layout/list1"/>
    <dgm:cxn modelId="{43C5A504-2626-4644-954A-52BA48FDB5F4}" type="presOf" srcId="{7A7F9F43-DDD2-9047-B9AE-F2699592474A}" destId="{C0FA3427-C03F-B14F-83DB-C60A9EE0FC81}" srcOrd="0" destOrd="0" presId="urn:microsoft.com/office/officeart/2005/8/layout/list1"/>
    <dgm:cxn modelId="{0525E604-113B-B743-B8F2-58C0D466CD77}" type="presOf" srcId="{34CF12D3-2A9B-9947-8162-7241D852A7FD}" destId="{CE2B4C03-7F1C-9448-9DF1-6EDBE0B10A18}" srcOrd="0" destOrd="0" presId="urn:microsoft.com/office/officeart/2005/8/layout/list1"/>
    <dgm:cxn modelId="{DF4A4207-4C82-084A-BCE2-09073A1F41F4}" type="presOf" srcId="{1D234E87-0D3D-0545-98C6-03B8412ED26E}" destId="{0670B519-6D69-E54A-A8D9-B2477970DE4C}" srcOrd="0" destOrd="2" presId="urn:microsoft.com/office/officeart/2005/8/layout/list1"/>
    <dgm:cxn modelId="{B22A930C-9DE2-6D4A-A53C-7CE895FCD6EF}" type="presOf" srcId="{BEE2B3CA-24AA-BD4B-A737-64EACF3FDEC8}" destId="{48333B43-19F4-5040-B546-E35EC8BC09CB}" srcOrd="1" destOrd="0" presId="urn:microsoft.com/office/officeart/2005/8/layout/list1"/>
    <dgm:cxn modelId="{D3AB5F1F-23B4-4141-97E1-E0E30CBC9654}" srcId="{7A7F9F43-DDD2-9047-B9AE-F2699592474A}" destId="{36BEB8DC-9A46-9940-AADF-49BDB88BD39B}" srcOrd="2" destOrd="0" parTransId="{31AACE24-B053-4541-9135-76637BF16632}" sibTransId="{16FBBF46-58F1-9345-8283-9F93677A0E86}"/>
    <dgm:cxn modelId="{3647AA1F-F91B-DB48-AD70-532C5EB1739D}" srcId="{BEE2B3CA-24AA-BD4B-A737-64EACF3FDEC8}" destId="{3B54F8E8-789D-4244-A121-28C541FBC501}" srcOrd="0" destOrd="0" parTransId="{D95A3E2C-164E-2A4A-98DA-2AE5A883E910}" sibTransId="{F7F6EF46-03FB-544F-B704-749BB0AF91FD}"/>
    <dgm:cxn modelId="{ABD0B830-ADD2-7F4B-98C1-42962A8FBE6F}" srcId="{BEE2B3CA-24AA-BD4B-A737-64EACF3FDEC8}" destId="{1D234E87-0D3D-0545-98C6-03B8412ED26E}" srcOrd="2" destOrd="0" parTransId="{58CD2EE4-DC86-914D-8AB3-9AD902A8C1B2}" sibTransId="{C99CD25D-7041-664C-9C44-C3A4664126BA}"/>
    <dgm:cxn modelId="{0BBB7345-6A1D-DD4F-8A36-7053A64943AC}" type="presOf" srcId="{BEE2B3CA-24AA-BD4B-A737-64EACF3FDEC8}" destId="{FDAA1B86-09CE-D14A-A5C7-9A99626FD99E}" srcOrd="0" destOrd="0" presId="urn:microsoft.com/office/officeart/2005/8/layout/list1"/>
    <dgm:cxn modelId="{989C2E4A-C710-0B4B-917D-772FD9C18445}" srcId="{2D3E142B-0214-434B-82C0-6D1F3D81E5F3}" destId="{7A7F9F43-DDD2-9047-B9AE-F2699592474A}" srcOrd="1" destOrd="0" parTransId="{5B80004C-3A2A-EA42-8686-8AED5D0B55B8}" sibTransId="{EAA74269-F936-354A-8B1E-6FBC8EEACFDF}"/>
    <dgm:cxn modelId="{6E5AB54E-2483-0041-B548-FEF411A143C0}" srcId="{2D3E142B-0214-434B-82C0-6D1F3D81E5F3}" destId="{14A2D5AE-BC03-E44E-B812-198C26E32F58}" srcOrd="2" destOrd="0" parTransId="{5E31B491-7CC8-B349-808C-2EF9208AF425}" sibTransId="{55450DCB-5184-DA44-9506-5BE71F6224CE}"/>
    <dgm:cxn modelId="{12617754-8F5A-1644-B893-674EF8942C0C}" type="presOf" srcId="{36BEB8DC-9A46-9940-AADF-49BDB88BD39B}" destId="{6FB3E6FD-CFB0-3D47-87F8-515F0735F710}" srcOrd="0" destOrd="2" presId="urn:microsoft.com/office/officeart/2005/8/layout/list1"/>
    <dgm:cxn modelId="{0204BF64-78E3-DE40-83DB-003FFD238142}" type="presOf" srcId="{B96654F3-D851-7146-9F50-E3080C3B4C9E}" destId="{6FB3E6FD-CFB0-3D47-87F8-515F0735F710}" srcOrd="0" destOrd="0" presId="urn:microsoft.com/office/officeart/2005/8/layout/list1"/>
    <dgm:cxn modelId="{C04E557A-FB1C-E541-A5F6-86C458E68CE7}" type="presOf" srcId="{2D3E142B-0214-434B-82C0-6D1F3D81E5F3}" destId="{3CA47661-3AAF-4C46-ABB6-961A6D106465}" srcOrd="0" destOrd="0" presId="urn:microsoft.com/office/officeart/2005/8/layout/list1"/>
    <dgm:cxn modelId="{F026E585-1A94-4841-B019-D614CF805EE0}" type="presOf" srcId="{FDA0ACB7-5D85-AF4F-993B-318F52EDC71E}" destId="{6FB3E6FD-CFB0-3D47-87F8-515F0735F710}" srcOrd="0" destOrd="1" presId="urn:microsoft.com/office/officeart/2005/8/layout/list1"/>
    <dgm:cxn modelId="{239ABD8B-DDDD-614E-AEFD-42C7AB13A009}" srcId="{BEE2B3CA-24AA-BD4B-A737-64EACF3FDEC8}" destId="{1D1F497F-B8D0-B048-8092-4EF76404EA35}" srcOrd="1" destOrd="0" parTransId="{7C3D269E-9E38-DF42-B9ED-CD3F77590F66}" sibTransId="{C65F67F5-9CA9-9341-A48F-73ECD6690D7F}"/>
    <dgm:cxn modelId="{B08E7190-0813-3E4C-8D42-C3A3E04DF4AE}" type="presOf" srcId="{7A7F9F43-DDD2-9047-B9AE-F2699592474A}" destId="{2F02B7AB-8860-A048-AEFB-1F6D2FFBD833}" srcOrd="1" destOrd="0" presId="urn:microsoft.com/office/officeart/2005/8/layout/list1"/>
    <dgm:cxn modelId="{5DBB8AB3-97D5-6F4F-BCB9-EBE19D69F2EE}" srcId="{7A7F9F43-DDD2-9047-B9AE-F2699592474A}" destId="{B96654F3-D851-7146-9F50-E3080C3B4C9E}" srcOrd="0" destOrd="0" parTransId="{87BE0CA0-0184-1846-88EC-8749A162EC42}" sibTransId="{2AB04CBA-57D4-C744-A1BB-B438492793FC}"/>
    <dgm:cxn modelId="{970304BB-19D6-8341-9FA5-BF38F9407B7E}" srcId="{2D3E142B-0214-434B-82C0-6D1F3D81E5F3}" destId="{BEE2B3CA-24AA-BD4B-A737-64EACF3FDEC8}" srcOrd="0" destOrd="0" parTransId="{13397732-3D3C-F84D-AD66-C99CEDB1A944}" sibTransId="{2B2F03FC-B378-144D-9344-B71335DCDEC8}"/>
    <dgm:cxn modelId="{DE3E03BC-3AA9-1E4A-A47E-D3C2A267CFB4}" type="presOf" srcId="{3B54F8E8-789D-4244-A121-28C541FBC501}" destId="{0670B519-6D69-E54A-A8D9-B2477970DE4C}" srcOrd="0" destOrd="0" presId="urn:microsoft.com/office/officeart/2005/8/layout/list1"/>
    <dgm:cxn modelId="{793226D2-1E02-EF49-9606-43A4FB1CAB7F}" srcId="{7A7F9F43-DDD2-9047-B9AE-F2699592474A}" destId="{FDA0ACB7-5D85-AF4F-993B-318F52EDC71E}" srcOrd="1" destOrd="0" parTransId="{4C68EB39-7747-9B49-8B42-E3807EB73542}" sibTransId="{26AC7DE1-B05E-4842-B34A-871417CA126B}"/>
    <dgm:cxn modelId="{A4A055E2-AEED-CA41-B941-81A27D34F539}" srcId="{14A2D5AE-BC03-E44E-B812-198C26E32F58}" destId="{34CF12D3-2A9B-9947-8162-7241D852A7FD}" srcOrd="0" destOrd="0" parTransId="{CA5ADA25-FE31-2049-BDD5-16F5A96572EB}" sibTransId="{FE7B38F0-C8D2-B34B-894A-1E925E6760D5}"/>
    <dgm:cxn modelId="{9D8956EA-95E8-8D4C-9AA7-5AAAE9DE547C}" type="presOf" srcId="{1D1F497F-B8D0-B048-8092-4EF76404EA35}" destId="{0670B519-6D69-E54A-A8D9-B2477970DE4C}" srcOrd="0" destOrd="1" presId="urn:microsoft.com/office/officeart/2005/8/layout/list1"/>
    <dgm:cxn modelId="{4D7C3CF1-BE83-4648-B200-4C6FF76AE99C}" type="presOf" srcId="{14A2D5AE-BC03-E44E-B812-198C26E32F58}" destId="{412B7A8F-8489-934A-88E1-D308F63BDE75}" srcOrd="1" destOrd="0" presId="urn:microsoft.com/office/officeart/2005/8/layout/list1"/>
    <dgm:cxn modelId="{44805D90-0A6E-D44C-8C33-34F971B92E1C}" type="presParOf" srcId="{3CA47661-3AAF-4C46-ABB6-961A6D106465}" destId="{995BF62F-9155-5041-8C6C-E0D43C2A6A06}" srcOrd="0" destOrd="0" presId="urn:microsoft.com/office/officeart/2005/8/layout/list1"/>
    <dgm:cxn modelId="{AAF2AB2D-184B-0D44-AC08-E5AA1C0975D1}" type="presParOf" srcId="{995BF62F-9155-5041-8C6C-E0D43C2A6A06}" destId="{FDAA1B86-09CE-D14A-A5C7-9A99626FD99E}" srcOrd="0" destOrd="0" presId="urn:microsoft.com/office/officeart/2005/8/layout/list1"/>
    <dgm:cxn modelId="{F44B4021-D330-7543-A78D-B432A887022A}" type="presParOf" srcId="{995BF62F-9155-5041-8C6C-E0D43C2A6A06}" destId="{48333B43-19F4-5040-B546-E35EC8BC09CB}" srcOrd="1" destOrd="0" presId="urn:microsoft.com/office/officeart/2005/8/layout/list1"/>
    <dgm:cxn modelId="{992FDF8E-CC13-854A-9740-FC37228EFA06}" type="presParOf" srcId="{3CA47661-3AAF-4C46-ABB6-961A6D106465}" destId="{2D2A3CD9-4701-E84A-811E-3338DFAA2E90}" srcOrd="1" destOrd="0" presId="urn:microsoft.com/office/officeart/2005/8/layout/list1"/>
    <dgm:cxn modelId="{8242772B-3A75-E945-A284-01EAF5E5970F}" type="presParOf" srcId="{3CA47661-3AAF-4C46-ABB6-961A6D106465}" destId="{0670B519-6D69-E54A-A8D9-B2477970DE4C}" srcOrd="2" destOrd="0" presId="urn:microsoft.com/office/officeart/2005/8/layout/list1"/>
    <dgm:cxn modelId="{FF9D9C9D-4ADA-0B42-AA49-E753467F4F0A}" type="presParOf" srcId="{3CA47661-3AAF-4C46-ABB6-961A6D106465}" destId="{97B63861-7E3C-244B-AE8E-3F0B2C30F861}" srcOrd="3" destOrd="0" presId="urn:microsoft.com/office/officeart/2005/8/layout/list1"/>
    <dgm:cxn modelId="{AB63850D-3A8A-3B41-B27B-EEF91C850877}" type="presParOf" srcId="{3CA47661-3AAF-4C46-ABB6-961A6D106465}" destId="{F488F923-3ED2-4B45-85AE-5492225F9A8E}" srcOrd="4" destOrd="0" presId="urn:microsoft.com/office/officeart/2005/8/layout/list1"/>
    <dgm:cxn modelId="{6461C696-BF16-034A-B69F-F1AD2EF23D9B}" type="presParOf" srcId="{F488F923-3ED2-4B45-85AE-5492225F9A8E}" destId="{C0FA3427-C03F-B14F-83DB-C60A9EE0FC81}" srcOrd="0" destOrd="0" presId="urn:microsoft.com/office/officeart/2005/8/layout/list1"/>
    <dgm:cxn modelId="{D950A07F-C8B3-1644-83A7-ACF9EDC853D7}" type="presParOf" srcId="{F488F923-3ED2-4B45-85AE-5492225F9A8E}" destId="{2F02B7AB-8860-A048-AEFB-1F6D2FFBD833}" srcOrd="1" destOrd="0" presId="urn:microsoft.com/office/officeart/2005/8/layout/list1"/>
    <dgm:cxn modelId="{00F0801A-881B-D845-B932-13C2283C5B38}" type="presParOf" srcId="{3CA47661-3AAF-4C46-ABB6-961A6D106465}" destId="{6B51F073-019D-BB4A-B1BB-E5D407EF111F}" srcOrd="5" destOrd="0" presId="urn:microsoft.com/office/officeart/2005/8/layout/list1"/>
    <dgm:cxn modelId="{37F8359E-9BC6-8E49-BF3A-87B8799EF0BD}" type="presParOf" srcId="{3CA47661-3AAF-4C46-ABB6-961A6D106465}" destId="{6FB3E6FD-CFB0-3D47-87F8-515F0735F710}" srcOrd="6" destOrd="0" presId="urn:microsoft.com/office/officeart/2005/8/layout/list1"/>
    <dgm:cxn modelId="{DB8F8E94-F376-1A45-9E93-E23A8791BACE}" type="presParOf" srcId="{3CA47661-3AAF-4C46-ABB6-961A6D106465}" destId="{52C075D7-42DB-2343-8939-F7499C923F49}" srcOrd="7" destOrd="0" presId="urn:microsoft.com/office/officeart/2005/8/layout/list1"/>
    <dgm:cxn modelId="{9C093F8F-EFE3-C54C-AB50-527E1559134A}" type="presParOf" srcId="{3CA47661-3AAF-4C46-ABB6-961A6D106465}" destId="{6311C97B-C88F-3441-9B66-10BF6CCA28BB}" srcOrd="8" destOrd="0" presId="urn:microsoft.com/office/officeart/2005/8/layout/list1"/>
    <dgm:cxn modelId="{D66D3B46-5A8E-9A4C-8A51-81618895917D}" type="presParOf" srcId="{6311C97B-C88F-3441-9B66-10BF6CCA28BB}" destId="{DB9A9856-72D0-554B-BEE7-C5D963B57D3D}" srcOrd="0" destOrd="0" presId="urn:microsoft.com/office/officeart/2005/8/layout/list1"/>
    <dgm:cxn modelId="{15D10692-3B8D-244F-897C-1E8E302902D8}" type="presParOf" srcId="{6311C97B-C88F-3441-9B66-10BF6CCA28BB}" destId="{412B7A8F-8489-934A-88E1-D308F63BDE75}" srcOrd="1" destOrd="0" presId="urn:microsoft.com/office/officeart/2005/8/layout/list1"/>
    <dgm:cxn modelId="{109294E0-F9EA-F347-B7F5-F7CAD5D3B4DE}" type="presParOf" srcId="{3CA47661-3AAF-4C46-ABB6-961A6D106465}" destId="{9EFD6E09-ABCB-CE4D-97AD-C2F6F0025E17}" srcOrd="9" destOrd="0" presId="urn:microsoft.com/office/officeart/2005/8/layout/list1"/>
    <dgm:cxn modelId="{E795BF8E-67A8-D143-A443-B3B4E2ADE685}" type="presParOf" srcId="{3CA47661-3AAF-4C46-ABB6-961A6D106465}" destId="{CE2B4C03-7F1C-9448-9DF1-6EDBE0B10A18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31E665F-28C2-C349-BC6D-949BB58686A0}" type="doc">
      <dgm:prSet loTypeId="urn:microsoft.com/office/officeart/2005/8/layout/hList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zh-CN" altLang="en-US"/>
        </a:p>
      </dgm:t>
    </dgm:pt>
    <dgm:pt modelId="{F9EBC066-C1BF-6C4F-9678-0EFEE0E5F762}">
      <dgm:prSet phldrT="[文本]"/>
      <dgm:spPr/>
      <dgm:t>
        <a:bodyPr/>
        <a:lstStyle/>
        <a:p>
          <a:r>
            <a:rPr lang="zh-CN" altLang="en-US" dirty="0"/>
            <a:t>表格</a:t>
          </a:r>
          <a:r>
            <a:rPr lang="en-US" altLang="zh-CN" dirty="0"/>
            <a:t>4</a:t>
          </a:r>
          <a:endParaRPr lang="zh-CN" altLang="en-US" dirty="0"/>
        </a:p>
      </dgm:t>
    </dgm:pt>
    <dgm:pt modelId="{0C347573-F6B6-7A4A-9DEB-9DB12DD4D2E6}" type="parTrans" cxnId="{0A95F197-3888-4A48-8366-3C566BE2D016}">
      <dgm:prSet/>
      <dgm:spPr/>
      <dgm:t>
        <a:bodyPr/>
        <a:lstStyle/>
        <a:p>
          <a:endParaRPr lang="zh-CN" altLang="en-US"/>
        </a:p>
      </dgm:t>
    </dgm:pt>
    <dgm:pt modelId="{C686C65B-E5DF-D24C-9FC5-8AB8E03E8D6A}" type="sibTrans" cxnId="{0A95F197-3888-4A48-8366-3C566BE2D016}">
      <dgm:prSet/>
      <dgm:spPr/>
      <dgm:t>
        <a:bodyPr/>
        <a:lstStyle/>
        <a:p>
          <a:endParaRPr lang="zh-CN" altLang="en-US"/>
        </a:p>
      </dgm:t>
    </dgm:pt>
    <dgm:pt modelId="{16BC11CC-0715-5B40-B00A-F3B38275FCCE}">
      <dgm:prSet phldrT="[文本]"/>
      <dgm:spPr/>
      <dgm:t>
        <a:bodyPr/>
        <a:lstStyle/>
        <a:p>
          <a:r>
            <a:rPr lang="zh-CN" altLang="en-US" dirty="0"/>
            <a:t>常用</a:t>
          </a:r>
        </a:p>
      </dgm:t>
    </dgm:pt>
    <dgm:pt modelId="{72347DBD-894B-7240-B9B6-69C83FCFEDE5}" type="parTrans" cxnId="{E8776EBD-9CB8-C24C-A46D-867303852A36}">
      <dgm:prSet/>
      <dgm:spPr/>
      <dgm:t>
        <a:bodyPr/>
        <a:lstStyle/>
        <a:p>
          <a:endParaRPr lang="zh-CN" altLang="en-US"/>
        </a:p>
      </dgm:t>
    </dgm:pt>
    <dgm:pt modelId="{5946920E-DB72-0C44-BAD6-EA50F8CE1F36}" type="sibTrans" cxnId="{E8776EBD-9CB8-C24C-A46D-867303852A36}">
      <dgm:prSet/>
      <dgm:spPr/>
      <dgm:t>
        <a:bodyPr/>
        <a:lstStyle/>
        <a:p>
          <a:endParaRPr lang="zh-CN" altLang="en-US"/>
        </a:p>
      </dgm:t>
    </dgm:pt>
    <dgm:pt modelId="{BAD0BC6C-4F6F-2D49-85C1-255D8A4938AF}">
      <dgm:prSet phldrT="[文本]"/>
      <dgm:spPr/>
      <dgm:t>
        <a:bodyPr/>
        <a:lstStyle/>
        <a:p>
          <a:r>
            <a:rPr lang="zh-CN" altLang="en-US" dirty="0"/>
            <a:t>好看</a:t>
          </a:r>
        </a:p>
      </dgm:t>
    </dgm:pt>
    <dgm:pt modelId="{79D86528-9B86-4A42-B8D5-C291412DCF2D}" type="parTrans" cxnId="{888233A7-5385-D546-A5A0-4A24C2B2136A}">
      <dgm:prSet/>
      <dgm:spPr/>
      <dgm:t>
        <a:bodyPr/>
        <a:lstStyle/>
        <a:p>
          <a:endParaRPr lang="zh-CN" altLang="en-US"/>
        </a:p>
      </dgm:t>
    </dgm:pt>
    <dgm:pt modelId="{DED9D189-E020-274D-963C-729557BE1122}" type="sibTrans" cxnId="{888233A7-5385-D546-A5A0-4A24C2B2136A}">
      <dgm:prSet/>
      <dgm:spPr/>
      <dgm:t>
        <a:bodyPr/>
        <a:lstStyle/>
        <a:p>
          <a:endParaRPr lang="zh-CN" altLang="en-US"/>
        </a:p>
      </dgm:t>
    </dgm:pt>
    <dgm:pt modelId="{22DC0525-7C9A-9648-BC40-A1A9E1B9BF89}">
      <dgm:prSet phldrT="[文本]"/>
      <dgm:spPr/>
      <dgm:t>
        <a:bodyPr/>
        <a:lstStyle/>
        <a:p>
          <a:r>
            <a:rPr lang="zh-CN" altLang="en-US" dirty="0"/>
            <a:t>要点数量</a:t>
          </a:r>
        </a:p>
      </dgm:t>
    </dgm:pt>
    <dgm:pt modelId="{A3BA5F2A-5AF2-C148-8EC0-6FE2E8ABA83B}" type="parTrans" cxnId="{3C69D60B-D6FA-C842-8935-0F746B9E7992}">
      <dgm:prSet/>
      <dgm:spPr/>
      <dgm:t>
        <a:bodyPr/>
        <a:lstStyle/>
        <a:p>
          <a:endParaRPr lang="zh-CN" altLang="en-US"/>
        </a:p>
      </dgm:t>
    </dgm:pt>
    <dgm:pt modelId="{FD540983-4F01-C741-BEFF-0770C27DA503}" type="sibTrans" cxnId="{3C69D60B-D6FA-C842-8935-0F746B9E7992}">
      <dgm:prSet/>
      <dgm:spPr/>
      <dgm:t>
        <a:bodyPr/>
        <a:lstStyle/>
        <a:p>
          <a:endParaRPr lang="zh-CN" altLang="en-US"/>
        </a:p>
      </dgm:t>
    </dgm:pt>
    <dgm:pt modelId="{1B25D1BD-3464-114C-96B4-DEA0126F561C}">
      <dgm:prSet phldrT="[文本]"/>
      <dgm:spPr/>
      <dgm:t>
        <a:bodyPr/>
        <a:lstStyle/>
        <a:p>
          <a:r>
            <a:rPr lang="zh-CN" altLang="en-US" dirty="0"/>
            <a:t>较多时</a:t>
          </a:r>
        </a:p>
      </dgm:t>
    </dgm:pt>
    <dgm:pt modelId="{3DD772C0-075C-1148-BA3B-A920F346C224}" type="parTrans" cxnId="{F3FADD6F-5BF7-444F-82AD-E79F620FCF7A}">
      <dgm:prSet/>
      <dgm:spPr/>
      <dgm:t>
        <a:bodyPr/>
        <a:lstStyle/>
        <a:p>
          <a:endParaRPr lang="zh-CN" altLang="en-US"/>
        </a:p>
      </dgm:t>
    </dgm:pt>
    <dgm:pt modelId="{3B7FA35A-331B-B845-BC3B-A161CA5F4F3C}" type="sibTrans" cxnId="{F3FADD6F-5BF7-444F-82AD-E79F620FCF7A}">
      <dgm:prSet/>
      <dgm:spPr/>
      <dgm:t>
        <a:bodyPr/>
        <a:lstStyle/>
        <a:p>
          <a:endParaRPr lang="zh-CN" altLang="en-US"/>
        </a:p>
      </dgm:t>
    </dgm:pt>
    <dgm:pt modelId="{71F8EC71-5FBE-A04C-8B35-3A77896070D5}">
      <dgm:prSet phldrT="[文本]"/>
      <dgm:spPr/>
      <dgm:t>
        <a:bodyPr/>
        <a:lstStyle/>
        <a:p>
          <a:r>
            <a:rPr lang="zh-CN" altLang="en-US" dirty="0"/>
            <a:t>好用</a:t>
          </a:r>
        </a:p>
      </dgm:t>
    </dgm:pt>
    <dgm:pt modelId="{1830AA1B-16D8-4B40-BC72-42FA4A1D6AEA}" type="parTrans" cxnId="{608487C4-5661-544E-9B0D-0CE4A0034A51}">
      <dgm:prSet/>
      <dgm:spPr/>
      <dgm:t>
        <a:bodyPr/>
        <a:lstStyle/>
        <a:p>
          <a:endParaRPr lang="zh-CN" altLang="en-US"/>
        </a:p>
      </dgm:t>
    </dgm:pt>
    <dgm:pt modelId="{24C05B43-372D-2F44-A000-A88946B177F8}" type="sibTrans" cxnId="{608487C4-5661-544E-9B0D-0CE4A0034A51}">
      <dgm:prSet/>
      <dgm:spPr/>
      <dgm:t>
        <a:bodyPr/>
        <a:lstStyle/>
        <a:p>
          <a:endParaRPr lang="zh-CN" altLang="en-US"/>
        </a:p>
      </dgm:t>
    </dgm:pt>
    <dgm:pt modelId="{2A110CBB-60ED-3F44-A8A2-4D2134702106}">
      <dgm:prSet phldrT="[文本]"/>
      <dgm:spPr/>
      <dgm:t>
        <a:bodyPr/>
        <a:lstStyle/>
        <a:p>
          <a:r>
            <a:rPr lang="zh-CN" altLang="en-US" dirty="0"/>
            <a:t>要点文本</a:t>
          </a:r>
        </a:p>
      </dgm:t>
    </dgm:pt>
    <dgm:pt modelId="{B5605C19-DA6E-3848-92DD-415D49D45F8E}" type="parTrans" cxnId="{515122F2-1FAD-E94F-A62B-5F415746CC36}">
      <dgm:prSet/>
      <dgm:spPr/>
      <dgm:t>
        <a:bodyPr/>
        <a:lstStyle/>
        <a:p>
          <a:endParaRPr lang="zh-CN" altLang="en-US"/>
        </a:p>
      </dgm:t>
    </dgm:pt>
    <dgm:pt modelId="{B70503BE-266F-3E4E-B442-198F199F2035}" type="sibTrans" cxnId="{515122F2-1FAD-E94F-A62B-5F415746CC36}">
      <dgm:prSet/>
      <dgm:spPr/>
      <dgm:t>
        <a:bodyPr/>
        <a:lstStyle/>
        <a:p>
          <a:endParaRPr lang="zh-CN" altLang="en-US"/>
        </a:p>
      </dgm:t>
    </dgm:pt>
    <dgm:pt modelId="{E5370B32-0671-F241-9BFE-B70B5DDFE197}">
      <dgm:prSet phldrT="[文本]"/>
      <dgm:spPr/>
      <dgm:t>
        <a:bodyPr/>
        <a:lstStyle/>
        <a:p>
          <a:r>
            <a:rPr lang="zh-CN" altLang="en-US" dirty="0"/>
            <a:t>要短</a:t>
          </a:r>
        </a:p>
      </dgm:t>
    </dgm:pt>
    <dgm:pt modelId="{A400FE99-3134-3D4E-A43A-A8B651E51754}" type="parTrans" cxnId="{62A0C0C3-A41E-444A-846C-B194C6935FD2}">
      <dgm:prSet/>
      <dgm:spPr/>
      <dgm:t>
        <a:bodyPr/>
        <a:lstStyle/>
        <a:p>
          <a:endParaRPr lang="zh-CN" altLang="en-US"/>
        </a:p>
      </dgm:t>
    </dgm:pt>
    <dgm:pt modelId="{3351CC02-BFB8-D249-BE17-B83EDEA491A1}" type="sibTrans" cxnId="{62A0C0C3-A41E-444A-846C-B194C6935FD2}">
      <dgm:prSet/>
      <dgm:spPr/>
      <dgm:t>
        <a:bodyPr/>
        <a:lstStyle/>
        <a:p>
          <a:endParaRPr lang="zh-CN" altLang="en-US"/>
        </a:p>
      </dgm:t>
    </dgm:pt>
    <dgm:pt modelId="{0AC09D9C-77A5-AE48-962A-15B019B3FD33}">
      <dgm:prSet phldrT="[文本]"/>
      <dgm:spPr/>
      <dgm:t>
        <a:bodyPr/>
        <a:lstStyle/>
        <a:p>
          <a:r>
            <a:rPr lang="zh-CN" altLang="en-US" dirty="0"/>
            <a:t>否则</a:t>
          </a:r>
        </a:p>
      </dgm:t>
    </dgm:pt>
    <dgm:pt modelId="{AB7458DF-C9EE-4A4C-BBFC-2174E9AC13B2}" type="parTrans" cxnId="{B7BAE570-581F-1141-A6AB-CA5930DEBB76}">
      <dgm:prSet/>
      <dgm:spPr/>
      <dgm:t>
        <a:bodyPr/>
        <a:lstStyle/>
        <a:p>
          <a:endParaRPr lang="zh-CN" altLang="en-US"/>
        </a:p>
      </dgm:t>
    </dgm:pt>
    <dgm:pt modelId="{44E659B1-22D0-684E-AECE-CF0A3D664091}" type="sibTrans" cxnId="{B7BAE570-581F-1141-A6AB-CA5930DEBB76}">
      <dgm:prSet/>
      <dgm:spPr/>
      <dgm:t>
        <a:bodyPr/>
        <a:lstStyle/>
        <a:p>
          <a:endParaRPr lang="zh-CN" altLang="en-US"/>
        </a:p>
      </dgm:t>
    </dgm:pt>
    <dgm:pt modelId="{B35B917D-FF3E-1C4A-AC61-40EA8E8E0E23}">
      <dgm:prSet phldrT="[文本]"/>
      <dgm:spPr/>
      <dgm:t>
        <a:bodyPr/>
        <a:lstStyle/>
        <a:p>
          <a:r>
            <a:rPr lang="zh-CN" altLang="en-US" dirty="0"/>
            <a:t>拥挤</a:t>
          </a:r>
        </a:p>
      </dgm:t>
    </dgm:pt>
    <dgm:pt modelId="{BAF2B346-320B-2E48-9FC5-2C1FDC47D467}" type="parTrans" cxnId="{807BA2CF-7CB4-5740-9BA0-F59E8D5A44F5}">
      <dgm:prSet/>
      <dgm:spPr/>
      <dgm:t>
        <a:bodyPr/>
        <a:lstStyle/>
        <a:p>
          <a:endParaRPr lang="zh-CN" altLang="en-US"/>
        </a:p>
      </dgm:t>
    </dgm:pt>
    <dgm:pt modelId="{8C106694-5183-2446-A414-0899EC58A706}" type="sibTrans" cxnId="{807BA2CF-7CB4-5740-9BA0-F59E8D5A44F5}">
      <dgm:prSet/>
      <dgm:spPr/>
      <dgm:t>
        <a:bodyPr/>
        <a:lstStyle/>
        <a:p>
          <a:endParaRPr lang="zh-CN" altLang="en-US"/>
        </a:p>
      </dgm:t>
    </dgm:pt>
    <dgm:pt modelId="{539A6663-DFD2-E14F-9CF1-0EF9D02ABC9C}" type="pres">
      <dgm:prSet presAssocID="{731E665F-28C2-C349-BC6D-949BB58686A0}" presName="Name0" presStyleCnt="0">
        <dgm:presLayoutVars>
          <dgm:dir/>
          <dgm:animLvl val="lvl"/>
          <dgm:resizeHandles val="exact"/>
        </dgm:presLayoutVars>
      </dgm:prSet>
      <dgm:spPr/>
    </dgm:pt>
    <dgm:pt modelId="{F49E9AE0-5673-2241-8909-5F25FDBEDFAC}" type="pres">
      <dgm:prSet presAssocID="{F9EBC066-C1BF-6C4F-9678-0EFEE0E5F762}" presName="composite" presStyleCnt="0"/>
      <dgm:spPr/>
    </dgm:pt>
    <dgm:pt modelId="{87814551-750B-2844-AAB5-ED061A7EFDDD}" type="pres">
      <dgm:prSet presAssocID="{F9EBC066-C1BF-6C4F-9678-0EFEE0E5F762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D539E956-5774-7A43-9A47-84CD3C99BEED}" type="pres">
      <dgm:prSet presAssocID="{F9EBC066-C1BF-6C4F-9678-0EFEE0E5F762}" presName="desTx" presStyleLbl="alignAccFollowNode1" presStyleIdx="0" presStyleCnt="3">
        <dgm:presLayoutVars>
          <dgm:bulletEnabled val="1"/>
        </dgm:presLayoutVars>
      </dgm:prSet>
      <dgm:spPr/>
    </dgm:pt>
    <dgm:pt modelId="{9F687C52-0249-BF44-B476-35B2BBEC62E0}" type="pres">
      <dgm:prSet presAssocID="{C686C65B-E5DF-D24C-9FC5-8AB8E03E8D6A}" presName="space" presStyleCnt="0"/>
      <dgm:spPr/>
    </dgm:pt>
    <dgm:pt modelId="{D774C9BA-B999-FA48-BF92-991D95358171}" type="pres">
      <dgm:prSet presAssocID="{22DC0525-7C9A-9648-BC40-A1A9E1B9BF89}" presName="composite" presStyleCnt="0"/>
      <dgm:spPr/>
    </dgm:pt>
    <dgm:pt modelId="{16133F64-DDD7-C146-98BC-89BE2C01E2AC}" type="pres">
      <dgm:prSet presAssocID="{22DC0525-7C9A-9648-BC40-A1A9E1B9BF8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8E47C367-386D-1F49-8325-BD8EF4E1FFD7}" type="pres">
      <dgm:prSet presAssocID="{22DC0525-7C9A-9648-BC40-A1A9E1B9BF89}" presName="desTx" presStyleLbl="alignAccFollowNode1" presStyleIdx="1" presStyleCnt="3">
        <dgm:presLayoutVars>
          <dgm:bulletEnabled val="1"/>
        </dgm:presLayoutVars>
      </dgm:prSet>
      <dgm:spPr/>
    </dgm:pt>
    <dgm:pt modelId="{58AEB8C2-7AEA-9643-BB02-C4445FFF6706}" type="pres">
      <dgm:prSet presAssocID="{FD540983-4F01-C741-BEFF-0770C27DA503}" presName="space" presStyleCnt="0"/>
      <dgm:spPr/>
    </dgm:pt>
    <dgm:pt modelId="{F47E2E80-A5D7-C748-B1F1-F3452DADA2FA}" type="pres">
      <dgm:prSet presAssocID="{2A110CBB-60ED-3F44-A8A2-4D2134702106}" presName="composite" presStyleCnt="0"/>
      <dgm:spPr/>
    </dgm:pt>
    <dgm:pt modelId="{1892C185-F861-0B41-9186-F7710BC8AE73}" type="pres">
      <dgm:prSet presAssocID="{2A110CBB-60ED-3F44-A8A2-4D2134702106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352C40BB-28C5-7C4D-9292-F5ACF60EB83B}" type="pres">
      <dgm:prSet presAssocID="{2A110CBB-60ED-3F44-A8A2-4D2134702106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3C69D60B-D6FA-C842-8935-0F746B9E7992}" srcId="{731E665F-28C2-C349-BC6D-949BB58686A0}" destId="{22DC0525-7C9A-9648-BC40-A1A9E1B9BF89}" srcOrd="1" destOrd="0" parTransId="{A3BA5F2A-5AF2-C148-8EC0-6FE2E8ABA83B}" sibTransId="{FD540983-4F01-C741-BEFF-0770C27DA503}"/>
    <dgm:cxn modelId="{F5F8F11F-C8F3-FE4C-BC72-39B3A6B50835}" type="presOf" srcId="{16BC11CC-0715-5B40-B00A-F3B38275FCCE}" destId="{D539E956-5774-7A43-9A47-84CD3C99BEED}" srcOrd="0" destOrd="0" presId="urn:microsoft.com/office/officeart/2005/8/layout/hList1"/>
    <dgm:cxn modelId="{EBF53624-C9E8-DB47-B215-D036DDBDE775}" type="presOf" srcId="{BAD0BC6C-4F6F-2D49-85C1-255D8A4938AF}" destId="{D539E956-5774-7A43-9A47-84CD3C99BEED}" srcOrd="0" destOrd="1" presId="urn:microsoft.com/office/officeart/2005/8/layout/hList1"/>
    <dgm:cxn modelId="{049D033A-2790-414C-A1F3-BDB72A53050C}" type="presOf" srcId="{71F8EC71-5FBE-A04C-8B35-3A77896070D5}" destId="{8E47C367-386D-1F49-8325-BD8EF4E1FFD7}" srcOrd="0" destOrd="1" presId="urn:microsoft.com/office/officeart/2005/8/layout/hList1"/>
    <dgm:cxn modelId="{3E92283A-B008-1747-B1E6-3D9034EEA277}" type="presOf" srcId="{1B25D1BD-3464-114C-96B4-DEA0126F561C}" destId="{8E47C367-386D-1F49-8325-BD8EF4E1FFD7}" srcOrd="0" destOrd="0" presId="urn:microsoft.com/office/officeart/2005/8/layout/hList1"/>
    <dgm:cxn modelId="{E252FE3A-9FAA-034B-BE4D-117FED742137}" type="presOf" srcId="{F9EBC066-C1BF-6C4F-9678-0EFEE0E5F762}" destId="{87814551-750B-2844-AAB5-ED061A7EFDDD}" srcOrd="0" destOrd="0" presId="urn:microsoft.com/office/officeart/2005/8/layout/hList1"/>
    <dgm:cxn modelId="{F3FADD6F-5BF7-444F-82AD-E79F620FCF7A}" srcId="{22DC0525-7C9A-9648-BC40-A1A9E1B9BF89}" destId="{1B25D1BD-3464-114C-96B4-DEA0126F561C}" srcOrd="0" destOrd="0" parTransId="{3DD772C0-075C-1148-BA3B-A920F346C224}" sibTransId="{3B7FA35A-331B-B845-BC3B-A161CA5F4F3C}"/>
    <dgm:cxn modelId="{B7BAE570-581F-1141-A6AB-CA5930DEBB76}" srcId="{2A110CBB-60ED-3F44-A8A2-4D2134702106}" destId="{0AC09D9C-77A5-AE48-962A-15B019B3FD33}" srcOrd="1" destOrd="0" parTransId="{AB7458DF-C9EE-4A4C-BBFC-2174E9AC13B2}" sibTransId="{44E659B1-22D0-684E-AECE-CF0A3D664091}"/>
    <dgm:cxn modelId="{EA4E9588-EDE9-1C4C-96D1-61024289805E}" type="presOf" srcId="{E5370B32-0671-F241-9BFE-B70B5DDFE197}" destId="{352C40BB-28C5-7C4D-9292-F5ACF60EB83B}" srcOrd="0" destOrd="0" presId="urn:microsoft.com/office/officeart/2005/8/layout/hList1"/>
    <dgm:cxn modelId="{9BC78C92-469A-E845-B6E3-C66BAFFBC982}" type="presOf" srcId="{22DC0525-7C9A-9648-BC40-A1A9E1B9BF89}" destId="{16133F64-DDD7-C146-98BC-89BE2C01E2AC}" srcOrd="0" destOrd="0" presId="urn:microsoft.com/office/officeart/2005/8/layout/hList1"/>
    <dgm:cxn modelId="{EEA70294-FC0C-FF48-BD87-03A43EA6F3CB}" type="presOf" srcId="{731E665F-28C2-C349-BC6D-949BB58686A0}" destId="{539A6663-DFD2-E14F-9CF1-0EF9D02ABC9C}" srcOrd="0" destOrd="0" presId="urn:microsoft.com/office/officeart/2005/8/layout/hList1"/>
    <dgm:cxn modelId="{0A95F197-3888-4A48-8366-3C566BE2D016}" srcId="{731E665F-28C2-C349-BC6D-949BB58686A0}" destId="{F9EBC066-C1BF-6C4F-9678-0EFEE0E5F762}" srcOrd="0" destOrd="0" parTransId="{0C347573-F6B6-7A4A-9DEB-9DB12DD4D2E6}" sibTransId="{C686C65B-E5DF-D24C-9FC5-8AB8E03E8D6A}"/>
    <dgm:cxn modelId="{630B119D-6BC1-8B4B-AD41-8D4B752F3E59}" type="presOf" srcId="{B35B917D-FF3E-1C4A-AC61-40EA8E8E0E23}" destId="{352C40BB-28C5-7C4D-9292-F5ACF60EB83B}" srcOrd="0" destOrd="2" presId="urn:microsoft.com/office/officeart/2005/8/layout/hList1"/>
    <dgm:cxn modelId="{888233A7-5385-D546-A5A0-4A24C2B2136A}" srcId="{F9EBC066-C1BF-6C4F-9678-0EFEE0E5F762}" destId="{BAD0BC6C-4F6F-2D49-85C1-255D8A4938AF}" srcOrd="1" destOrd="0" parTransId="{79D86528-9B86-4A42-B8D5-C291412DCF2D}" sibTransId="{DED9D189-E020-274D-963C-729557BE1122}"/>
    <dgm:cxn modelId="{E8776EBD-9CB8-C24C-A46D-867303852A36}" srcId="{F9EBC066-C1BF-6C4F-9678-0EFEE0E5F762}" destId="{16BC11CC-0715-5B40-B00A-F3B38275FCCE}" srcOrd="0" destOrd="0" parTransId="{72347DBD-894B-7240-B9B6-69C83FCFEDE5}" sibTransId="{5946920E-DB72-0C44-BAD6-EA50F8CE1F36}"/>
    <dgm:cxn modelId="{62A0C0C3-A41E-444A-846C-B194C6935FD2}" srcId="{2A110CBB-60ED-3F44-A8A2-4D2134702106}" destId="{E5370B32-0671-F241-9BFE-B70B5DDFE197}" srcOrd="0" destOrd="0" parTransId="{A400FE99-3134-3D4E-A43A-A8B651E51754}" sibTransId="{3351CC02-BFB8-D249-BE17-B83EDEA491A1}"/>
    <dgm:cxn modelId="{B10AF7C3-6DE4-B342-B041-861F6A0AAB18}" type="presOf" srcId="{2A110CBB-60ED-3F44-A8A2-4D2134702106}" destId="{1892C185-F861-0B41-9186-F7710BC8AE73}" srcOrd="0" destOrd="0" presId="urn:microsoft.com/office/officeart/2005/8/layout/hList1"/>
    <dgm:cxn modelId="{608487C4-5661-544E-9B0D-0CE4A0034A51}" srcId="{22DC0525-7C9A-9648-BC40-A1A9E1B9BF89}" destId="{71F8EC71-5FBE-A04C-8B35-3A77896070D5}" srcOrd="1" destOrd="0" parTransId="{1830AA1B-16D8-4B40-BC72-42FA4A1D6AEA}" sibTransId="{24C05B43-372D-2F44-A000-A88946B177F8}"/>
    <dgm:cxn modelId="{807BA2CF-7CB4-5740-9BA0-F59E8D5A44F5}" srcId="{2A110CBB-60ED-3F44-A8A2-4D2134702106}" destId="{B35B917D-FF3E-1C4A-AC61-40EA8E8E0E23}" srcOrd="2" destOrd="0" parTransId="{BAF2B346-320B-2E48-9FC5-2C1FDC47D467}" sibTransId="{8C106694-5183-2446-A414-0899EC58A706}"/>
    <dgm:cxn modelId="{468918E1-2D14-CC4B-8A03-6A44DB996BDB}" type="presOf" srcId="{0AC09D9C-77A5-AE48-962A-15B019B3FD33}" destId="{352C40BB-28C5-7C4D-9292-F5ACF60EB83B}" srcOrd="0" destOrd="1" presId="urn:microsoft.com/office/officeart/2005/8/layout/hList1"/>
    <dgm:cxn modelId="{515122F2-1FAD-E94F-A62B-5F415746CC36}" srcId="{731E665F-28C2-C349-BC6D-949BB58686A0}" destId="{2A110CBB-60ED-3F44-A8A2-4D2134702106}" srcOrd="2" destOrd="0" parTransId="{B5605C19-DA6E-3848-92DD-415D49D45F8E}" sibTransId="{B70503BE-266F-3E4E-B442-198F199F2035}"/>
    <dgm:cxn modelId="{B236C751-BDB1-C64B-AE1E-7528666BCFA7}" type="presParOf" srcId="{539A6663-DFD2-E14F-9CF1-0EF9D02ABC9C}" destId="{F49E9AE0-5673-2241-8909-5F25FDBEDFAC}" srcOrd="0" destOrd="0" presId="urn:microsoft.com/office/officeart/2005/8/layout/hList1"/>
    <dgm:cxn modelId="{7BCCF11D-1184-1044-9280-85F449962C9C}" type="presParOf" srcId="{F49E9AE0-5673-2241-8909-5F25FDBEDFAC}" destId="{87814551-750B-2844-AAB5-ED061A7EFDDD}" srcOrd="0" destOrd="0" presId="urn:microsoft.com/office/officeart/2005/8/layout/hList1"/>
    <dgm:cxn modelId="{33FB5E3F-36E7-574F-9BE0-A79389EB07C5}" type="presParOf" srcId="{F49E9AE0-5673-2241-8909-5F25FDBEDFAC}" destId="{D539E956-5774-7A43-9A47-84CD3C99BEED}" srcOrd="1" destOrd="0" presId="urn:microsoft.com/office/officeart/2005/8/layout/hList1"/>
    <dgm:cxn modelId="{7447CC94-7CDC-6849-9B16-D9F18359015A}" type="presParOf" srcId="{539A6663-DFD2-E14F-9CF1-0EF9D02ABC9C}" destId="{9F687C52-0249-BF44-B476-35B2BBEC62E0}" srcOrd="1" destOrd="0" presId="urn:microsoft.com/office/officeart/2005/8/layout/hList1"/>
    <dgm:cxn modelId="{EB94DD91-357E-6F40-A77C-76AE981D9D82}" type="presParOf" srcId="{539A6663-DFD2-E14F-9CF1-0EF9D02ABC9C}" destId="{D774C9BA-B999-FA48-BF92-991D95358171}" srcOrd="2" destOrd="0" presId="urn:microsoft.com/office/officeart/2005/8/layout/hList1"/>
    <dgm:cxn modelId="{42405995-4BB1-6F42-8B97-0C5C588BFDD5}" type="presParOf" srcId="{D774C9BA-B999-FA48-BF92-991D95358171}" destId="{16133F64-DDD7-C146-98BC-89BE2C01E2AC}" srcOrd="0" destOrd="0" presId="urn:microsoft.com/office/officeart/2005/8/layout/hList1"/>
    <dgm:cxn modelId="{22044F14-905E-8E4C-9332-7163EE0DFA9E}" type="presParOf" srcId="{D774C9BA-B999-FA48-BF92-991D95358171}" destId="{8E47C367-386D-1F49-8325-BD8EF4E1FFD7}" srcOrd="1" destOrd="0" presId="urn:microsoft.com/office/officeart/2005/8/layout/hList1"/>
    <dgm:cxn modelId="{775761A1-5D12-FD4C-BAA6-3343769551CD}" type="presParOf" srcId="{539A6663-DFD2-E14F-9CF1-0EF9D02ABC9C}" destId="{58AEB8C2-7AEA-9643-BB02-C4445FFF6706}" srcOrd="3" destOrd="0" presId="urn:microsoft.com/office/officeart/2005/8/layout/hList1"/>
    <dgm:cxn modelId="{08D5AB86-8764-E04A-B41A-34ECD3D57566}" type="presParOf" srcId="{539A6663-DFD2-E14F-9CF1-0EF9D02ABC9C}" destId="{F47E2E80-A5D7-C748-B1F1-F3452DADA2FA}" srcOrd="4" destOrd="0" presId="urn:microsoft.com/office/officeart/2005/8/layout/hList1"/>
    <dgm:cxn modelId="{9E11E5BC-EF78-BA4F-AF64-9D2E6029574D}" type="presParOf" srcId="{F47E2E80-A5D7-C748-B1F1-F3452DADA2FA}" destId="{1892C185-F861-0B41-9186-F7710BC8AE73}" srcOrd="0" destOrd="0" presId="urn:microsoft.com/office/officeart/2005/8/layout/hList1"/>
    <dgm:cxn modelId="{3F65CF4F-AD68-2E42-B6DE-5B6752D60C26}" type="presParOf" srcId="{F47E2E80-A5D7-C748-B1F1-F3452DADA2FA}" destId="{352C40BB-28C5-7C4D-9292-F5ACF60EB83B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BAD0CC5-1564-D24C-8F4D-2AE22D2195F8}" type="doc">
      <dgm:prSet loTypeId="urn:microsoft.com/office/officeart/2005/8/layout/hList9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F1454F40-8A44-BF4D-BC29-F06B4D6671E9}">
      <dgm:prSet phldrT="[文本]"/>
      <dgm:spPr/>
      <dgm:t>
        <a:bodyPr/>
        <a:lstStyle/>
        <a:p>
          <a:r>
            <a:rPr lang="zh-CN" altLang="en-US" dirty="0"/>
            <a:t>列表</a:t>
          </a:r>
        </a:p>
      </dgm:t>
    </dgm:pt>
    <dgm:pt modelId="{5617A099-3B9B-F544-A343-77D9686A06D7}" type="parTrans" cxnId="{3D36EC3F-9499-2B4C-8BD1-C109D6E025BE}">
      <dgm:prSet/>
      <dgm:spPr/>
      <dgm:t>
        <a:bodyPr/>
        <a:lstStyle/>
        <a:p>
          <a:endParaRPr lang="zh-CN" altLang="en-US"/>
        </a:p>
      </dgm:t>
    </dgm:pt>
    <dgm:pt modelId="{C965E272-7097-A84E-BF96-B485C90171AD}" type="sibTrans" cxnId="{3D36EC3F-9499-2B4C-8BD1-C109D6E025BE}">
      <dgm:prSet/>
      <dgm:spPr/>
      <dgm:t>
        <a:bodyPr/>
        <a:lstStyle/>
        <a:p>
          <a:endParaRPr lang="zh-CN" altLang="en-US"/>
        </a:p>
      </dgm:t>
    </dgm:pt>
    <dgm:pt modelId="{EF5A10F8-FD8F-794E-B90B-5646282928B0}">
      <dgm:prSet phldrT="[文本]"/>
      <dgm:spPr/>
      <dgm:t>
        <a:bodyPr/>
        <a:lstStyle/>
        <a:p>
          <a:r>
            <a:rPr lang="zh-CN" altLang="en-US" dirty="0"/>
            <a:t>堆叠列表</a:t>
          </a:r>
        </a:p>
      </dgm:t>
    </dgm:pt>
    <dgm:pt modelId="{A8C4A8B1-4708-D446-8C1E-714FCFEB56A0}" type="parTrans" cxnId="{D00AC55C-FCA4-9042-81D9-810C6AC247F6}">
      <dgm:prSet/>
      <dgm:spPr/>
      <dgm:t>
        <a:bodyPr/>
        <a:lstStyle/>
        <a:p>
          <a:endParaRPr lang="zh-CN" altLang="en-US"/>
        </a:p>
      </dgm:t>
    </dgm:pt>
    <dgm:pt modelId="{DE4DB39E-715C-7C40-8E97-E712FD57A67D}" type="sibTrans" cxnId="{D00AC55C-FCA4-9042-81D9-810C6AC247F6}">
      <dgm:prSet/>
      <dgm:spPr/>
      <dgm:t>
        <a:bodyPr/>
        <a:lstStyle/>
        <a:p>
          <a:endParaRPr lang="zh-CN" altLang="en-US"/>
        </a:p>
      </dgm:t>
    </dgm:pt>
    <dgm:pt modelId="{2E37A90E-F1A0-0240-9FC7-6B20E794DBA3}">
      <dgm:prSet phldrT="[文本]"/>
      <dgm:spPr/>
      <dgm:t>
        <a:bodyPr/>
        <a:lstStyle/>
        <a:p>
          <a:r>
            <a:rPr lang="zh-CN" altLang="en-US" dirty="0"/>
            <a:t>不能太长</a:t>
          </a:r>
        </a:p>
      </dgm:t>
    </dgm:pt>
    <dgm:pt modelId="{E7B7B77C-3D34-C048-B3E7-8A8A313D715B}" type="parTrans" cxnId="{35BAF709-2B54-EC4F-AF91-96C0A720E990}">
      <dgm:prSet/>
      <dgm:spPr/>
      <dgm:t>
        <a:bodyPr/>
        <a:lstStyle/>
        <a:p>
          <a:endParaRPr lang="zh-CN" altLang="en-US"/>
        </a:p>
      </dgm:t>
    </dgm:pt>
    <dgm:pt modelId="{D53FDAE2-F261-0141-90AE-369A664922FE}" type="sibTrans" cxnId="{35BAF709-2B54-EC4F-AF91-96C0A720E990}">
      <dgm:prSet/>
      <dgm:spPr/>
      <dgm:t>
        <a:bodyPr/>
        <a:lstStyle/>
        <a:p>
          <a:endParaRPr lang="zh-CN" altLang="en-US"/>
        </a:p>
      </dgm:t>
    </dgm:pt>
    <dgm:pt modelId="{A67456B1-FBD4-EA43-8F9A-314E4A74777F}">
      <dgm:prSet phldrT="[文本]"/>
      <dgm:spPr/>
      <dgm:t>
        <a:bodyPr/>
        <a:lstStyle/>
        <a:p>
          <a:r>
            <a:rPr lang="zh-CN" altLang="en-US" dirty="0"/>
            <a:t>标题</a:t>
          </a:r>
        </a:p>
      </dgm:t>
    </dgm:pt>
    <dgm:pt modelId="{6DBC514A-20B1-ED4E-B428-7E6EFF51F589}" type="parTrans" cxnId="{687D7049-0C2C-DC42-BA7C-9741DA6794D4}">
      <dgm:prSet/>
      <dgm:spPr/>
      <dgm:t>
        <a:bodyPr/>
        <a:lstStyle/>
        <a:p>
          <a:endParaRPr lang="zh-CN" altLang="en-US"/>
        </a:p>
      </dgm:t>
    </dgm:pt>
    <dgm:pt modelId="{3F250BDD-43FE-354F-950E-2D8BE9C39426}" type="sibTrans" cxnId="{687D7049-0C2C-DC42-BA7C-9741DA6794D4}">
      <dgm:prSet/>
      <dgm:spPr/>
      <dgm:t>
        <a:bodyPr/>
        <a:lstStyle/>
        <a:p>
          <a:endParaRPr lang="zh-CN" altLang="en-US"/>
        </a:p>
      </dgm:t>
    </dgm:pt>
    <dgm:pt modelId="{DB02FE49-8921-DF4E-A20A-89C05C832D55}">
      <dgm:prSet phldrT="[文本]"/>
      <dgm:spPr/>
      <dgm:t>
        <a:bodyPr/>
        <a:lstStyle/>
        <a:p>
          <a:r>
            <a:rPr lang="zh-CN" altLang="en-US" dirty="0"/>
            <a:t>又一种</a:t>
          </a:r>
        </a:p>
      </dgm:t>
    </dgm:pt>
    <dgm:pt modelId="{56D2A285-3238-5844-B199-314607D58B99}" type="parTrans" cxnId="{EACCD52E-DC8C-E54A-9A55-5E33008E466C}">
      <dgm:prSet/>
      <dgm:spPr/>
      <dgm:t>
        <a:bodyPr/>
        <a:lstStyle/>
        <a:p>
          <a:endParaRPr lang="zh-CN" altLang="en-US"/>
        </a:p>
      </dgm:t>
    </dgm:pt>
    <dgm:pt modelId="{8798A419-608E-744C-A09F-1E834027BDFF}" type="sibTrans" cxnId="{EACCD52E-DC8C-E54A-9A55-5E33008E466C}">
      <dgm:prSet/>
      <dgm:spPr/>
      <dgm:t>
        <a:bodyPr/>
        <a:lstStyle/>
        <a:p>
          <a:endParaRPr lang="zh-CN" altLang="en-US"/>
        </a:p>
      </dgm:t>
    </dgm:pt>
    <dgm:pt modelId="{F5CC4248-39A5-F840-BCD1-48987BE051E5}">
      <dgm:prSet phldrT="[文本]"/>
      <dgm:spPr/>
      <dgm:t>
        <a:bodyPr/>
        <a:lstStyle/>
        <a:p>
          <a:r>
            <a:rPr lang="zh-CN" altLang="en-US" dirty="0"/>
            <a:t>样式</a:t>
          </a:r>
        </a:p>
      </dgm:t>
    </dgm:pt>
    <dgm:pt modelId="{C93043D9-8C1A-DF42-BD0A-61BD00B2933B}" type="parTrans" cxnId="{4A4FF5F7-AA18-DE43-9C93-95BA4C957392}">
      <dgm:prSet/>
      <dgm:spPr/>
      <dgm:t>
        <a:bodyPr/>
        <a:lstStyle/>
        <a:p>
          <a:endParaRPr lang="zh-CN" altLang="en-US"/>
        </a:p>
      </dgm:t>
    </dgm:pt>
    <dgm:pt modelId="{84D80760-08F6-0449-A720-D5E4F8EC5E5F}" type="sibTrans" cxnId="{4A4FF5F7-AA18-DE43-9C93-95BA4C957392}">
      <dgm:prSet/>
      <dgm:spPr/>
      <dgm:t>
        <a:bodyPr/>
        <a:lstStyle/>
        <a:p>
          <a:endParaRPr lang="zh-CN" altLang="en-US"/>
        </a:p>
      </dgm:t>
    </dgm:pt>
    <dgm:pt modelId="{603D8D01-A1D7-684D-8D3B-E6953FBD03F7}" type="pres">
      <dgm:prSet presAssocID="{FBAD0CC5-1564-D24C-8F4D-2AE22D2195F8}" presName="list" presStyleCnt="0">
        <dgm:presLayoutVars>
          <dgm:dir/>
          <dgm:animLvl val="lvl"/>
        </dgm:presLayoutVars>
      </dgm:prSet>
      <dgm:spPr/>
    </dgm:pt>
    <dgm:pt modelId="{0CEC181E-36B0-5D43-B927-E536D5DC292E}" type="pres">
      <dgm:prSet presAssocID="{F1454F40-8A44-BF4D-BC29-F06B4D6671E9}" presName="posSpace" presStyleCnt="0"/>
      <dgm:spPr/>
    </dgm:pt>
    <dgm:pt modelId="{7AF41439-5611-AA41-8CE5-FCA3B6B2D6D6}" type="pres">
      <dgm:prSet presAssocID="{F1454F40-8A44-BF4D-BC29-F06B4D6671E9}" presName="vertFlow" presStyleCnt="0"/>
      <dgm:spPr/>
    </dgm:pt>
    <dgm:pt modelId="{258564A8-03B9-6A41-B6D0-BBDB666C510A}" type="pres">
      <dgm:prSet presAssocID="{F1454F40-8A44-BF4D-BC29-F06B4D6671E9}" presName="topSpace" presStyleCnt="0"/>
      <dgm:spPr/>
    </dgm:pt>
    <dgm:pt modelId="{054E9997-E955-0543-B2B8-6907BC86153B}" type="pres">
      <dgm:prSet presAssocID="{F1454F40-8A44-BF4D-BC29-F06B4D6671E9}" presName="firstComp" presStyleCnt="0"/>
      <dgm:spPr/>
    </dgm:pt>
    <dgm:pt modelId="{850A7C3A-AD98-4440-8C37-52302C6FD23D}" type="pres">
      <dgm:prSet presAssocID="{F1454F40-8A44-BF4D-BC29-F06B4D6671E9}" presName="firstChild" presStyleLbl="bgAccFollowNode1" presStyleIdx="0" presStyleCnt="4"/>
      <dgm:spPr/>
    </dgm:pt>
    <dgm:pt modelId="{3D8F9C6F-FA09-084F-BD90-75565E1F8A2C}" type="pres">
      <dgm:prSet presAssocID="{F1454F40-8A44-BF4D-BC29-F06B4D6671E9}" presName="firstChildTx" presStyleLbl="bgAccFollowNode1" presStyleIdx="0" presStyleCnt="4">
        <dgm:presLayoutVars>
          <dgm:bulletEnabled val="1"/>
        </dgm:presLayoutVars>
      </dgm:prSet>
      <dgm:spPr/>
    </dgm:pt>
    <dgm:pt modelId="{FEE673A5-6A99-B74A-B486-6F8201BBA84F}" type="pres">
      <dgm:prSet presAssocID="{2E37A90E-F1A0-0240-9FC7-6B20E794DBA3}" presName="comp" presStyleCnt="0"/>
      <dgm:spPr/>
    </dgm:pt>
    <dgm:pt modelId="{49148F31-BE37-BA4A-909B-6152A21A9BFA}" type="pres">
      <dgm:prSet presAssocID="{2E37A90E-F1A0-0240-9FC7-6B20E794DBA3}" presName="child" presStyleLbl="bgAccFollowNode1" presStyleIdx="1" presStyleCnt="4"/>
      <dgm:spPr/>
    </dgm:pt>
    <dgm:pt modelId="{FC706CD2-6F78-FE44-A684-B12B9B0B6A58}" type="pres">
      <dgm:prSet presAssocID="{2E37A90E-F1A0-0240-9FC7-6B20E794DBA3}" presName="childTx" presStyleLbl="bgAccFollowNode1" presStyleIdx="1" presStyleCnt="4">
        <dgm:presLayoutVars>
          <dgm:bulletEnabled val="1"/>
        </dgm:presLayoutVars>
      </dgm:prSet>
      <dgm:spPr/>
    </dgm:pt>
    <dgm:pt modelId="{90769677-5518-1844-AADE-1C47FC17B7D8}" type="pres">
      <dgm:prSet presAssocID="{F1454F40-8A44-BF4D-BC29-F06B4D6671E9}" presName="negSpace" presStyleCnt="0"/>
      <dgm:spPr/>
    </dgm:pt>
    <dgm:pt modelId="{6D299D64-7763-0247-9FA5-0E8B67137C00}" type="pres">
      <dgm:prSet presAssocID="{F1454F40-8A44-BF4D-BC29-F06B4D6671E9}" presName="circle" presStyleLbl="node1" presStyleIdx="0" presStyleCnt="2"/>
      <dgm:spPr/>
    </dgm:pt>
    <dgm:pt modelId="{725B002D-3FCD-A74D-9444-688E1A694C30}" type="pres">
      <dgm:prSet presAssocID="{C965E272-7097-A84E-BF96-B485C90171AD}" presName="transSpace" presStyleCnt="0"/>
      <dgm:spPr/>
    </dgm:pt>
    <dgm:pt modelId="{2B249A72-99B1-A844-B5C0-8613F1FE66D0}" type="pres">
      <dgm:prSet presAssocID="{A67456B1-FBD4-EA43-8F9A-314E4A74777F}" presName="posSpace" presStyleCnt="0"/>
      <dgm:spPr/>
    </dgm:pt>
    <dgm:pt modelId="{89BA2373-4DD3-9040-8033-C11372D95000}" type="pres">
      <dgm:prSet presAssocID="{A67456B1-FBD4-EA43-8F9A-314E4A74777F}" presName="vertFlow" presStyleCnt="0"/>
      <dgm:spPr/>
    </dgm:pt>
    <dgm:pt modelId="{E9A1AD9D-043A-2B49-AF25-4CE35FFB2BFD}" type="pres">
      <dgm:prSet presAssocID="{A67456B1-FBD4-EA43-8F9A-314E4A74777F}" presName="topSpace" presStyleCnt="0"/>
      <dgm:spPr/>
    </dgm:pt>
    <dgm:pt modelId="{FAEC0D73-6460-F641-93C4-74100F723206}" type="pres">
      <dgm:prSet presAssocID="{A67456B1-FBD4-EA43-8F9A-314E4A74777F}" presName="firstComp" presStyleCnt="0"/>
      <dgm:spPr/>
    </dgm:pt>
    <dgm:pt modelId="{DF2F88C4-4C48-8540-85B4-D9F3A3D98C91}" type="pres">
      <dgm:prSet presAssocID="{A67456B1-FBD4-EA43-8F9A-314E4A74777F}" presName="firstChild" presStyleLbl="bgAccFollowNode1" presStyleIdx="2" presStyleCnt="4"/>
      <dgm:spPr/>
    </dgm:pt>
    <dgm:pt modelId="{44C574E4-9C93-1E48-B9FB-D8B2F68C54F9}" type="pres">
      <dgm:prSet presAssocID="{A67456B1-FBD4-EA43-8F9A-314E4A74777F}" presName="firstChildTx" presStyleLbl="bgAccFollowNode1" presStyleIdx="2" presStyleCnt="4">
        <dgm:presLayoutVars>
          <dgm:bulletEnabled val="1"/>
        </dgm:presLayoutVars>
      </dgm:prSet>
      <dgm:spPr/>
    </dgm:pt>
    <dgm:pt modelId="{E8AFE5B2-2FB8-FF4C-8D48-72E46605BCC6}" type="pres">
      <dgm:prSet presAssocID="{F5CC4248-39A5-F840-BCD1-48987BE051E5}" presName="comp" presStyleCnt="0"/>
      <dgm:spPr/>
    </dgm:pt>
    <dgm:pt modelId="{A308C936-633F-FA47-B89D-B0CCFFD5ADDA}" type="pres">
      <dgm:prSet presAssocID="{F5CC4248-39A5-F840-BCD1-48987BE051E5}" presName="child" presStyleLbl="bgAccFollowNode1" presStyleIdx="3" presStyleCnt="4"/>
      <dgm:spPr/>
    </dgm:pt>
    <dgm:pt modelId="{FA3CA7E0-32CA-D146-B376-DAFB000FAB89}" type="pres">
      <dgm:prSet presAssocID="{F5CC4248-39A5-F840-BCD1-48987BE051E5}" presName="childTx" presStyleLbl="bgAccFollowNode1" presStyleIdx="3" presStyleCnt="4">
        <dgm:presLayoutVars>
          <dgm:bulletEnabled val="1"/>
        </dgm:presLayoutVars>
      </dgm:prSet>
      <dgm:spPr/>
    </dgm:pt>
    <dgm:pt modelId="{CA16A6CB-D993-604E-85B7-45875880DF9C}" type="pres">
      <dgm:prSet presAssocID="{A67456B1-FBD4-EA43-8F9A-314E4A74777F}" presName="negSpace" presStyleCnt="0"/>
      <dgm:spPr/>
    </dgm:pt>
    <dgm:pt modelId="{A52390F4-6059-9F47-8FB5-23D1CFF6C4B5}" type="pres">
      <dgm:prSet presAssocID="{A67456B1-FBD4-EA43-8F9A-314E4A74777F}" presName="circle" presStyleLbl="node1" presStyleIdx="1" presStyleCnt="2"/>
      <dgm:spPr/>
    </dgm:pt>
  </dgm:ptLst>
  <dgm:cxnLst>
    <dgm:cxn modelId="{35BAF709-2B54-EC4F-AF91-96C0A720E990}" srcId="{F1454F40-8A44-BF4D-BC29-F06B4D6671E9}" destId="{2E37A90E-F1A0-0240-9FC7-6B20E794DBA3}" srcOrd="1" destOrd="0" parTransId="{E7B7B77C-3D34-C048-B3E7-8A8A313D715B}" sibTransId="{D53FDAE2-F261-0141-90AE-369A664922FE}"/>
    <dgm:cxn modelId="{0CCE5C0A-875D-BE48-9A30-7CBBB541B129}" type="presOf" srcId="{EF5A10F8-FD8F-794E-B90B-5646282928B0}" destId="{3D8F9C6F-FA09-084F-BD90-75565E1F8A2C}" srcOrd="1" destOrd="0" presId="urn:microsoft.com/office/officeart/2005/8/layout/hList9"/>
    <dgm:cxn modelId="{EACCD52E-DC8C-E54A-9A55-5E33008E466C}" srcId="{A67456B1-FBD4-EA43-8F9A-314E4A74777F}" destId="{DB02FE49-8921-DF4E-A20A-89C05C832D55}" srcOrd="0" destOrd="0" parTransId="{56D2A285-3238-5844-B199-314607D58B99}" sibTransId="{8798A419-608E-744C-A09F-1E834027BDFF}"/>
    <dgm:cxn modelId="{069B3434-AC94-7F47-A263-6C41582D9CFA}" type="presOf" srcId="{DB02FE49-8921-DF4E-A20A-89C05C832D55}" destId="{44C574E4-9C93-1E48-B9FB-D8B2F68C54F9}" srcOrd="1" destOrd="0" presId="urn:microsoft.com/office/officeart/2005/8/layout/hList9"/>
    <dgm:cxn modelId="{964A163A-61FC-F54F-981A-9DECC4C332AC}" type="presOf" srcId="{F5CC4248-39A5-F840-BCD1-48987BE051E5}" destId="{A308C936-633F-FA47-B89D-B0CCFFD5ADDA}" srcOrd="0" destOrd="0" presId="urn:microsoft.com/office/officeart/2005/8/layout/hList9"/>
    <dgm:cxn modelId="{0F0D483C-A17E-EA4D-9EF5-C189EF130D70}" type="presOf" srcId="{F5CC4248-39A5-F840-BCD1-48987BE051E5}" destId="{FA3CA7E0-32CA-D146-B376-DAFB000FAB89}" srcOrd="1" destOrd="0" presId="urn:microsoft.com/office/officeart/2005/8/layout/hList9"/>
    <dgm:cxn modelId="{3D36EC3F-9499-2B4C-8BD1-C109D6E025BE}" srcId="{FBAD0CC5-1564-D24C-8F4D-2AE22D2195F8}" destId="{F1454F40-8A44-BF4D-BC29-F06B4D6671E9}" srcOrd="0" destOrd="0" parTransId="{5617A099-3B9B-F544-A343-77D9686A06D7}" sibTransId="{C965E272-7097-A84E-BF96-B485C90171AD}"/>
    <dgm:cxn modelId="{3DB27143-0856-2245-B609-2C7579890550}" type="presOf" srcId="{FBAD0CC5-1564-D24C-8F4D-2AE22D2195F8}" destId="{603D8D01-A1D7-684D-8D3B-E6953FBD03F7}" srcOrd="0" destOrd="0" presId="urn:microsoft.com/office/officeart/2005/8/layout/hList9"/>
    <dgm:cxn modelId="{687D7049-0C2C-DC42-BA7C-9741DA6794D4}" srcId="{FBAD0CC5-1564-D24C-8F4D-2AE22D2195F8}" destId="{A67456B1-FBD4-EA43-8F9A-314E4A74777F}" srcOrd="1" destOrd="0" parTransId="{6DBC514A-20B1-ED4E-B428-7E6EFF51F589}" sibTransId="{3F250BDD-43FE-354F-950E-2D8BE9C39426}"/>
    <dgm:cxn modelId="{D00AC55C-FCA4-9042-81D9-810C6AC247F6}" srcId="{F1454F40-8A44-BF4D-BC29-F06B4D6671E9}" destId="{EF5A10F8-FD8F-794E-B90B-5646282928B0}" srcOrd="0" destOrd="0" parTransId="{A8C4A8B1-4708-D446-8C1E-714FCFEB56A0}" sibTransId="{DE4DB39E-715C-7C40-8E97-E712FD57A67D}"/>
    <dgm:cxn modelId="{1344305E-24C9-0648-83DD-B58711476AF8}" type="presOf" srcId="{EF5A10F8-FD8F-794E-B90B-5646282928B0}" destId="{850A7C3A-AD98-4440-8C37-52302C6FD23D}" srcOrd="0" destOrd="0" presId="urn:microsoft.com/office/officeart/2005/8/layout/hList9"/>
    <dgm:cxn modelId="{5F7F2165-BEF6-D140-BED3-DF4E167E20E6}" type="presOf" srcId="{A67456B1-FBD4-EA43-8F9A-314E4A74777F}" destId="{A52390F4-6059-9F47-8FB5-23D1CFF6C4B5}" srcOrd="0" destOrd="0" presId="urn:microsoft.com/office/officeart/2005/8/layout/hList9"/>
    <dgm:cxn modelId="{6BF291AA-3D45-3A43-8CCA-53967F9C1F31}" type="presOf" srcId="{2E37A90E-F1A0-0240-9FC7-6B20E794DBA3}" destId="{49148F31-BE37-BA4A-909B-6152A21A9BFA}" srcOrd="0" destOrd="0" presId="urn:microsoft.com/office/officeart/2005/8/layout/hList9"/>
    <dgm:cxn modelId="{86E6C5B8-C42B-504A-82F3-CBB396CA4103}" type="presOf" srcId="{2E37A90E-F1A0-0240-9FC7-6B20E794DBA3}" destId="{FC706CD2-6F78-FE44-A684-B12B9B0B6A58}" srcOrd="1" destOrd="0" presId="urn:microsoft.com/office/officeart/2005/8/layout/hList9"/>
    <dgm:cxn modelId="{0B7980C6-F80C-4F43-B1E9-D925434403A7}" type="presOf" srcId="{F1454F40-8A44-BF4D-BC29-F06B4D6671E9}" destId="{6D299D64-7763-0247-9FA5-0E8B67137C00}" srcOrd="0" destOrd="0" presId="urn:microsoft.com/office/officeart/2005/8/layout/hList9"/>
    <dgm:cxn modelId="{4A4FF5F7-AA18-DE43-9C93-95BA4C957392}" srcId="{A67456B1-FBD4-EA43-8F9A-314E4A74777F}" destId="{F5CC4248-39A5-F840-BCD1-48987BE051E5}" srcOrd="1" destOrd="0" parTransId="{C93043D9-8C1A-DF42-BD0A-61BD00B2933B}" sibTransId="{84D80760-08F6-0449-A720-D5E4F8EC5E5F}"/>
    <dgm:cxn modelId="{803114FE-BA1C-CB49-B471-03C82FAA0425}" type="presOf" srcId="{DB02FE49-8921-DF4E-A20A-89C05C832D55}" destId="{DF2F88C4-4C48-8540-85B4-D9F3A3D98C91}" srcOrd="0" destOrd="0" presId="urn:microsoft.com/office/officeart/2005/8/layout/hList9"/>
    <dgm:cxn modelId="{03970221-1BB6-0A45-BF85-8939BC55B06E}" type="presParOf" srcId="{603D8D01-A1D7-684D-8D3B-E6953FBD03F7}" destId="{0CEC181E-36B0-5D43-B927-E536D5DC292E}" srcOrd="0" destOrd="0" presId="urn:microsoft.com/office/officeart/2005/8/layout/hList9"/>
    <dgm:cxn modelId="{1016DB7B-E2C9-3049-BF0B-AA9206DEDB0C}" type="presParOf" srcId="{603D8D01-A1D7-684D-8D3B-E6953FBD03F7}" destId="{7AF41439-5611-AA41-8CE5-FCA3B6B2D6D6}" srcOrd="1" destOrd="0" presId="urn:microsoft.com/office/officeart/2005/8/layout/hList9"/>
    <dgm:cxn modelId="{071206CF-CEFF-5E4A-A658-3DCD6BB6094E}" type="presParOf" srcId="{7AF41439-5611-AA41-8CE5-FCA3B6B2D6D6}" destId="{258564A8-03B9-6A41-B6D0-BBDB666C510A}" srcOrd="0" destOrd="0" presId="urn:microsoft.com/office/officeart/2005/8/layout/hList9"/>
    <dgm:cxn modelId="{F43AF5F5-1D46-294A-888D-CBC7533D5824}" type="presParOf" srcId="{7AF41439-5611-AA41-8CE5-FCA3B6B2D6D6}" destId="{054E9997-E955-0543-B2B8-6907BC86153B}" srcOrd="1" destOrd="0" presId="urn:microsoft.com/office/officeart/2005/8/layout/hList9"/>
    <dgm:cxn modelId="{58BD8D14-0961-A843-A12D-AB39BB6336D8}" type="presParOf" srcId="{054E9997-E955-0543-B2B8-6907BC86153B}" destId="{850A7C3A-AD98-4440-8C37-52302C6FD23D}" srcOrd="0" destOrd="0" presId="urn:microsoft.com/office/officeart/2005/8/layout/hList9"/>
    <dgm:cxn modelId="{AE8F1B34-7461-1248-A02E-F95DE22F55F4}" type="presParOf" srcId="{054E9997-E955-0543-B2B8-6907BC86153B}" destId="{3D8F9C6F-FA09-084F-BD90-75565E1F8A2C}" srcOrd="1" destOrd="0" presId="urn:microsoft.com/office/officeart/2005/8/layout/hList9"/>
    <dgm:cxn modelId="{74B4B12B-5B0C-5446-B91B-95E7028F91EF}" type="presParOf" srcId="{7AF41439-5611-AA41-8CE5-FCA3B6B2D6D6}" destId="{FEE673A5-6A99-B74A-B486-6F8201BBA84F}" srcOrd="2" destOrd="0" presId="urn:microsoft.com/office/officeart/2005/8/layout/hList9"/>
    <dgm:cxn modelId="{A7B4825E-CAFE-F741-B8A7-B35EC721EF72}" type="presParOf" srcId="{FEE673A5-6A99-B74A-B486-6F8201BBA84F}" destId="{49148F31-BE37-BA4A-909B-6152A21A9BFA}" srcOrd="0" destOrd="0" presId="urn:microsoft.com/office/officeart/2005/8/layout/hList9"/>
    <dgm:cxn modelId="{3B27112A-80C2-D349-A8D6-5ADC94193A9D}" type="presParOf" srcId="{FEE673A5-6A99-B74A-B486-6F8201BBA84F}" destId="{FC706CD2-6F78-FE44-A684-B12B9B0B6A58}" srcOrd="1" destOrd="0" presId="urn:microsoft.com/office/officeart/2005/8/layout/hList9"/>
    <dgm:cxn modelId="{621EADA8-CB38-3E43-A255-354BF0FB4AD3}" type="presParOf" srcId="{603D8D01-A1D7-684D-8D3B-E6953FBD03F7}" destId="{90769677-5518-1844-AADE-1C47FC17B7D8}" srcOrd="2" destOrd="0" presId="urn:microsoft.com/office/officeart/2005/8/layout/hList9"/>
    <dgm:cxn modelId="{77B93386-C954-0245-B2CA-823B220AE7CB}" type="presParOf" srcId="{603D8D01-A1D7-684D-8D3B-E6953FBD03F7}" destId="{6D299D64-7763-0247-9FA5-0E8B67137C00}" srcOrd="3" destOrd="0" presId="urn:microsoft.com/office/officeart/2005/8/layout/hList9"/>
    <dgm:cxn modelId="{3A3F4E93-F237-F24A-8DAB-9078F8E0C997}" type="presParOf" srcId="{603D8D01-A1D7-684D-8D3B-E6953FBD03F7}" destId="{725B002D-3FCD-A74D-9444-688E1A694C30}" srcOrd="4" destOrd="0" presId="urn:microsoft.com/office/officeart/2005/8/layout/hList9"/>
    <dgm:cxn modelId="{236E2CFC-BBAC-6F43-8BE6-804CD088BF78}" type="presParOf" srcId="{603D8D01-A1D7-684D-8D3B-E6953FBD03F7}" destId="{2B249A72-99B1-A844-B5C0-8613F1FE66D0}" srcOrd="5" destOrd="0" presId="urn:microsoft.com/office/officeart/2005/8/layout/hList9"/>
    <dgm:cxn modelId="{2F40D3A2-8270-864A-A4AE-AB436B803DD4}" type="presParOf" srcId="{603D8D01-A1D7-684D-8D3B-E6953FBD03F7}" destId="{89BA2373-4DD3-9040-8033-C11372D95000}" srcOrd="6" destOrd="0" presId="urn:microsoft.com/office/officeart/2005/8/layout/hList9"/>
    <dgm:cxn modelId="{959CF2C3-7754-2846-BEE7-35128A0D63E3}" type="presParOf" srcId="{89BA2373-4DD3-9040-8033-C11372D95000}" destId="{E9A1AD9D-043A-2B49-AF25-4CE35FFB2BFD}" srcOrd="0" destOrd="0" presId="urn:microsoft.com/office/officeart/2005/8/layout/hList9"/>
    <dgm:cxn modelId="{8AC0A762-AE6D-844D-A6EB-21AB7D335D95}" type="presParOf" srcId="{89BA2373-4DD3-9040-8033-C11372D95000}" destId="{FAEC0D73-6460-F641-93C4-74100F723206}" srcOrd="1" destOrd="0" presId="urn:microsoft.com/office/officeart/2005/8/layout/hList9"/>
    <dgm:cxn modelId="{70BBE267-236E-B441-A847-DE4CF3FCCF0D}" type="presParOf" srcId="{FAEC0D73-6460-F641-93C4-74100F723206}" destId="{DF2F88C4-4C48-8540-85B4-D9F3A3D98C91}" srcOrd="0" destOrd="0" presId="urn:microsoft.com/office/officeart/2005/8/layout/hList9"/>
    <dgm:cxn modelId="{EE9B6AEB-2E33-7248-95F0-6740D121A126}" type="presParOf" srcId="{FAEC0D73-6460-F641-93C4-74100F723206}" destId="{44C574E4-9C93-1E48-B9FB-D8B2F68C54F9}" srcOrd="1" destOrd="0" presId="urn:microsoft.com/office/officeart/2005/8/layout/hList9"/>
    <dgm:cxn modelId="{51A250B6-83A0-324A-8ACD-5C3F8C823DBC}" type="presParOf" srcId="{89BA2373-4DD3-9040-8033-C11372D95000}" destId="{E8AFE5B2-2FB8-FF4C-8D48-72E46605BCC6}" srcOrd="2" destOrd="0" presId="urn:microsoft.com/office/officeart/2005/8/layout/hList9"/>
    <dgm:cxn modelId="{4E073F5B-FD57-344C-82E4-1D208F9C3079}" type="presParOf" srcId="{E8AFE5B2-2FB8-FF4C-8D48-72E46605BCC6}" destId="{A308C936-633F-FA47-B89D-B0CCFFD5ADDA}" srcOrd="0" destOrd="0" presId="urn:microsoft.com/office/officeart/2005/8/layout/hList9"/>
    <dgm:cxn modelId="{54436A24-AD96-0442-9DB1-AA47D02FDDD1}" type="presParOf" srcId="{E8AFE5B2-2FB8-FF4C-8D48-72E46605BCC6}" destId="{FA3CA7E0-32CA-D146-B376-DAFB000FAB89}" srcOrd="1" destOrd="0" presId="urn:microsoft.com/office/officeart/2005/8/layout/hList9"/>
    <dgm:cxn modelId="{FF347590-BA2B-C048-8555-037B81886EE9}" type="presParOf" srcId="{603D8D01-A1D7-684D-8D3B-E6953FBD03F7}" destId="{CA16A6CB-D993-604E-85B7-45875880DF9C}" srcOrd="7" destOrd="0" presId="urn:microsoft.com/office/officeart/2005/8/layout/hList9"/>
    <dgm:cxn modelId="{89CBF889-517F-B441-9FF7-DF27DC622D64}" type="presParOf" srcId="{603D8D01-A1D7-684D-8D3B-E6953FBD03F7}" destId="{A52390F4-6059-9F47-8FB5-23D1CFF6C4B5}" srcOrd="8" destOrd="0" presId="urn:microsoft.com/office/officeart/2005/8/layout/hList9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D1B80C-1059-BE48-A0AE-4215436ADD3F}" type="doc">
      <dgm:prSet loTypeId="urn:microsoft.com/office/officeart/2005/8/layout/lProcess2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362DBF7-4EDA-0C4E-B2AC-A32412E25E57}">
      <dgm:prSet phldrT="[文本]"/>
      <dgm:spPr/>
      <dgm:t>
        <a:bodyPr/>
        <a:lstStyle/>
        <a:p>
          <a:r>
            <a:rPr lang="zh-CN" altLang="en-US" dirty="0"/>
            <a:t>类似</a:t>
          </a:r>
        </a:p>
      </dgm:t>
    </dgm:pt>
    <dgm:pt modelId="{0719B21B-06C9-8542-AC10-4C193C27CF14}" type="parTrans" cxnId="{D2EA8984-3288-794E-B709-016F81C48F66}">
      <dgm:prSet/>
      <dgm:spPr/>
      <dgm:t>
        <a:bodyPr/>
        <a:lstStyle/>
        <a:p>
          <a:endParaRPr lang="zh-CN" altLang="en-US"/>
        </a:p>
      </dgm:t>
    </dgm:pt>
    <dgm:pt modelId="{C4143EF2-3AE0-8B48-908C-E3A1F778CF0D}" type="sibTrans" cxnId="{D2EA8984-3288-794E-B709-016F81C48F66}">
      <dgm:prSet/>
      <dgm:spPr/>
      <dgm:t>
        <a:bodyPr/>
        <a:lstStyle/>
        <a:p>
          <a:endParaRPr lang="zh-CN" altLang="en-US"/>
        </a:p>
      </dgm:t>
    </dgm:pt>
    <dgm:pt modelId="{9749005B-4331-FC41-9495-E226E341A2E2}">
      <dgm:prSet phldrT="[文本]"/>
      <dgm:spPr/>
      <dgm:t>
        <a:bodyPr/>
        <a:lstStyle/>
        <a:p>
          <a:r>
            <a:rPr lang="zh-CN" altLang="en-US" dirty="0"/>
            <a:t>上面</a:t>
          </a:r>
        </a:p>
      </dgm:t>
    </dgm:pt>
    <dgm:pt modelId="{D2765B48-8DA5-5A44-A96C-E804533E6473}" type="parTrans" cxnId="{5ED00064-D270-944B-A1CC-694ADADBE5B2}">
      <dgm:prSet/>
      <dgm:spPr/>
      <dgm:t>
        <a:bodyPr/>
        <a:lstStyle/>
        <a:p>
          <a:endParaRPr lang="zh-CN" altLang="en-US"/>
        </a:p>
      </dgm:t>
    </dgm:pt>
    <dgm:pt modelId="{8DAFC577-EB56-024D-924C-13A067BF6CCC}" type="sibTrans" cxnId="{5ED00064-D270-944B-A1CC-694ADADBE5B2}">
      <dgm:prSet/>
      <dgm:spPr/>
      <dgm:t>
        <a:bodyPr/>
        <a:lstStyle/>
        <a:p>
          <a:endParaRPr lang="zh-CN" altLang="en-US"/>
        </a:p>
      </dgm:t>
    </dgm:pt>
    <dgm:pt modelId="{055D0219-7FF4-E24C-8D79-33CACAA1CEEE}">
      <dgm:prSet phldrT="[文本]"/>
      <dgm:spPr/>
      <dgm:t>
        <a:bodyPr/>
        <a:lstStyle/>
        <a:p>
          <a:r>
            <a:rPr lang="zh-CN" altLang="en-US" dirty="0"/>
            <a:t>的形状</a:t>
          </a:r>
        </a:p>
      </dgm:t>
    </dgm:pt>
    <dgm:pt modelId="{F23CC735-13B5-204F-B800-0084F5335790}" type="parTrans" cxnId="{23C85F6F-9775-CC41-8C6B-9B5A1DFC440F}">
      <dgm:prSet/>
      <dgm:spPr/>
      <dgm:t>
        <a:bodyPr/>
        <a:lstStyle/>
        <a:p>
          <a:endParaRPr lang="zh-CN" altLang="en-US"/>
        </a:p>
      </dgm:t>
    </dgm:pt>
    <dgm:pt modelId="{D825E264-EC97-CB4B-82D0-33B678FC1BAA}" type="sibTrans" cxnId="{23C85F6F-9775-CC41-8C6B-9B5A1DFC440F}">
      <dgm:prSet/>
      <dgm:spPr/>
      <dgm:t>
        <a:bodyPr/>
        <a:lstStyle/>
        <a:p>
          <a:endParaRPr lang="zh-CN" altLang="en-US"/>
        </a:p>
      </dgm:t>
    </dgm:pt>
    <dgm:pt modelId="{16733109-A9D5-D749-AFE1-3FEF6347C17F}">
      <dgm:prSet phldrT="[文本]"/>
      <dgm:spPr/>
      <dgm:t>
        <a:bodyPr/>
        <a:lstStyle/>
        <a:p>
          <a:r>
            <a:rPr lang="zh-CN" altLang="en-US" dirty="0"/>
            <a:t>酌情</a:t>
          </a:r>
        </a:p>
      </dgm:t>
    </dgm:pt>
    <dgm:pt modelId="{6C9FD6BD-4263-D947-9034-4601DC3B9824}" type="parTrans" cxnId="{E8106171-742B-7C48-B512-52F6C806772B}">
      <dgm:prSet/>
      <dgm:spPr/>
      <dgm:t>
        <a:bodyPr/>
        <a:lstStyle/>
        <a:p>
          <a:endParaRPr lang="zh-CN" altLang="en-US"/>
        </a:p>
      </dgm:t>
    </dgm:pt>
    <dgm:pt modelId="{FEFDE2CB-CD9A-C64F-9D87-D77ECE64B649}" type="sibTrans" cxnId="{E8106171-742B-7C48-B512-52F6C806772B}">
      <dgm:prSet/>
      <dgm:spPr/>
      <dgm:t>
        <a:bodyPr/>
        <a:lstStyle/>
        <a:p>
          <a:endParaRPr lang="zh-CN" altLang="en-US"/>
        </a:p>
      </dgm:t>
    </dgm:pt>
    <dgm:pt modelId="{D8669242-4F59-A94C-8544-1ABED639034A}">
      <dgm:prSet phldrT="[文本]"/>
      <dgm:spPr/>
      <dgm:t>
        <a:bodyPr/>
        <a:lstStyle/>
        <a:p>
          <a:r>
            <a:rPr lang="zh-CN" altLang="en-US" dirty="0"/>
            <a:t>选择</a:t>
          </a:r>
        </a:p>
      </dgm:t>
    </dgm:pt>
    <dgm:pt modelId="{133F6489-7934-FD42-8970-78E0033F9D7C}" type="parTrans" cxnId="{9875E3C6-F9A8-2A4D-B8B5-1A94A948B07F}">
      <dgm:prSet/>
      <dgm:spPr/>
      <dgm:t>
        <a:bodyPr/>
        <a:lstStyle/>
        <a:p>
          <a:endParaRPr lang="zh-CN" altLang="en-US"/>
        </a:p>
      </dgm:t>
    </dgm:pt>
    <dgm:pt modelId="{0162983D-66C7-A14E-BFA6-65ACDFF82A66}" type="sibTrans" cxnId="{9875E3C6-F9A8-2A4D-B8B5-1A94A948B07F}">
      <dgm:prSet/>
      <dgm:spPr/>
      <dgm:t>
        <a:bodyPr/>
        <a:lstStyle/>
        <a:p>
          <a:endParaRPr lang="zh-CN" altLang="en-US"/>
        </a:p>
      </dgm:t>
    </dgm:pt>
    <dgm:pt modelId="{A941184A-0F63-2347-B1F6-176D57DAF926}">
      <dgm:prSet phldrT="[文本]"/>
      <dgm:spPr/>
      <dgm:t>
        <a:bodyPr/>
        <a:lstStyle/>
        <a:p>
          <a:r>
            <a:rPr lang="zh-CN" altLang="en-US" dirty="0"/>
            <a:t>即可</a:t>
          </a:r>
        </a:p>
      </dgm:t>
    </dgm:pt>
    <dgm:pt modelId="{3A4B5A5F-25A9-0342-AAA6-A507FA158BA8}" type="parTrans" cxnId="{9880E5B0-96F5-1A4A-8B55-39B48519D0C3}">
      <dgm:prSet/>
      <dgm:spPr/>
      <dgm:t>
        <a:bodyPr/>
        <a:lstStyle/>
        <a:p>
          <a:endParaRPr lang="zh-CN" altLang="en-US"/>
        </a:p>
      </dgm:t>
    </dgm:pt>
    <dgm:pt modelId="{27C9F548-CFF7-4149-9C6A-25A24E80E249}" type="sibTrans" cxnId="{9880E5B0-96F5-1A4A-8B55-39B48519D0C3}">
      <dgm:prSet/>
      <dgm:spPr/>
      <dgm:t>
        <a:bodyPr/>
        <a:lstStyle/>
        <a:p>
          <a:endParaRPr lang="zh-CN" altLang="en-US"/>
        </a:p>
      </dgm:t>
    </dgm:pt>
    <dgm:pt modelId="{249172D8-B6B9-F94C-AA1D-5729FFD768BA}">
      <dgm:prSet phldrT="[文本]"/>
      <dgm:spPr/>
      <dgm:t>
        <a:bodyPr/>
        <a:lstStyle/>
        <a:p>
          <a:r>
            <a:rPr lang="zh-CN" altLang="en-US" dirty="0"/>
            <a:t>优缺点</a:t>
          </a:r>
        </a:p>
      </dgm:t>
    </dgm:pt>
    <dgm:pt modelId="{0C562EC9-DF2D-EB43-8EE3-067AD54AA241}" type="parTrans" cxnId="{D93163A1-0905-6B4E-9325-ADA496400560}">
      <dgm:prSet/>
      <dgm:spPr/>
      <dgm:t>
        <a:bodyPr/>
        <a:lstStyle/>
        <a:p>
          <a:endParaRPr lang="zh-CN" altLang="en-US"/>
        </a:p>
      </dgm:t>
    </dgm:pt>
    <dgm:pt modelId="{BD054DFE-571A-CC43-8809-7CE7AFAA6428}" type="sibTrans" cxnId="{D93163A1-0905-6B4E-9325-ADA496400560}">
      <dgm:prSet/>
      <dgm:spPr/>
      <dgm:t>
        <a:bodyPr/>
        <a:lstStyle/>
        <a:p>
          <a:endParaRPr lang="zh-CN" altLang="en-US"/>
        </a:p>
      </dgm:t>
    </dgm:pt>
    <dgm:pt modelId="{3C338BEE-195F-E44B-8E76-EE4BEE5816FC}">
      <dgm:prSet phldrT="[文本]"/>
      <dgm:spPr/>
      <dgm:t>
        <a:bodyPr/>
        <a:lstStyle/>
        <a:p>
          <a:r>
            <a:rPr lang="zh-CN" altLang="en-US" dirty="0"/>
            <a:t>同上</a:t>
          </a:r>
        </a:p>
      </dgm:t>
    </dgm:pt>
    <dgm:pt modelId="{CCA2773C-4F9E-8742-A84E-CDE12A400090}" type="parTrans" cxnId="{475D9588-8496-BF42-A9AE-E9BD13BB2FAD}">
      <dgm:prSet/>
      <dgm:spPr/>
      <dgm:t>
        <a:bodyPr/>
        <a:lstStyle/>
        <a:p>
          <a:endParaRPr lang="zh-CN" altLang="en-US"/>
        </a:p>
      </dgm:t>
    </dgm:pt>
    <dgm:pt modelId="{D35BD889-1D7B-1242-9E61-528352156D9D}" type="sibTrans" cxnId="{475D9588-8496-BF42-A9AE-E9BD13BB2FAD}">
      <dgm:prSet/>
      <dgm:spPr/>
      <dgm:t>
        <a:bodyPr/>
        <a:lstStyle/>
        <a:p>
          <a:endParaRPr lang="zh-CN" altLang="en-US"/>
        </a:p>
      </dgm:t>
    </dgm:pt>
    <dgm:pt modelId="{609B9C88-7787-E844-B97F-FD894E6BCB0D}">
      <dgm:prSet phldrT="[文本]" phldr="1"/>
      <dgm:spPr/>
      <dgm:t>
        <a:bodyPr/>
        <a:lstStyle/>
        <a:p>
          <a:endParaRPr lang="zh-CN" altLang="en-US"/>
        </a:p>
      </dgm:t>
    </dgm:pt>
    <dgm:pt modelId="{CFFBC972-6347-6348-B973-56F5F3BA836C}" type="parTrans" cxnId="{E9DB7E7B-5423-924A-9558-A9B30325B845}">
      <dgm:prSet/>
      <dgm:spPr/>
      <dgm:t>
        <a:bodyPr/>
        <a:lstStyle/>
        <a:p>
          <a:endParaRPr lang="zh-CN" altLang="en-US"/>
        </a:p>
      </dgm:t>
    </dgm:pt>
    <dgm:pt modelId="{19AB3FF8-A3DC-DF44-BA17-43C53B4FD884}" type="sibTrans" cxnId="{E9DB7E7B-5423-924A-9558-A9B30325B845}">
      <dgm:prSet/>
      <dgm:spPr/>
      <dgm:t>
        <a:bodyPr/>
        <a:lstStyle/>
        <a:p>
          <a:endParaRPr lang="zh-CN" altLang="en-US"/>
        </a:p>
      </dgm:t>
    </dgm:pt>
    <dgm:pt modelId="{BA698614-D72D-E74E-A4BC-66DEEE840FD1}" type="pres">
      <dgm:prSet presAssocID="{ECD1B80C-1059-BE48-A0AE-4215436ADD3F}" presName="theList" presStyleCnt="0">
        <dgm:presLayoutVars>
          <dgm:dir/>
          <dgm:animLvl val="lvl"/>
          <dgm:resizeHandles val="exact"/>
        </dgm:presLayoutVars>
      </dgm:prSet>
      <dgm:spPr/>
    </dgm:pt>
    <dgm:pt modelId="{32B1DEA8-2CE3-674C-A52E-71201A46D60B}" type="pres">
      <dgm:prSet presAssocID="{6362DBF7-4EDA-0C4E-B2AC-A32412E25E57}" presName="compNode" presStyleCnt="0"/>
      <dgm:spPr/>
    </dgm:pt>
    <dgm:pt modelId="{122EF22A-0AEE-2C46-ADE2-F7D07CA694AE}" type="pres">
      <dgm:prSet presAssocID="{6362DBF7-4EDA-0C4E-B2AC-A32412E25E57}" presName="aNode" presStyleLbl="bgShp" presStyleIdx="0" presStyleCnt="3"/>
      <dgm:spPr/>
    </dgm:pt>
    <dgm:pt modelId="{86CEA6DF-B9CD-AF4D-B3BB-226B837A63B6}" type="pres">
      <dgm:prSet presAssocID="{6362DBF7-4EDA-0C4E-B2AC-A32412E25E57}" presName="textNode" presStyleLbl="bgShp" presStyleIdx="0" presStyleCnt="3"/>
      <dgm:spPr/>
    </dgm:pt>
    <dgm:pt modelId="{A81A5025-018C-0949-A7F4-1B2448A4FC0E}" type="pres">
      <dgm:prSet presAssocID="{6362DBF7-4EDA-0C4E-B2AC-A32412E25E57}" presName="compChildNode" presStyleCnt="0"/>
      <dgm:spPr/>
    </dgm:pt>
    <dgm:pt modelId="{900C1B97-500E-2F4F-8108-1C7C823CB33A}" type="pres">
      <dgm:prSet presAssocID="{6362DBF7-4EDA-0C4E-B2AC-A32412E25E57}" presName="theInnerList" presStyleCnt="0"/>
      <dgm:spPr/>
    </dgm:pt>
    <dgm:pt modelId="{0CDB2AB5-6DA5-854F-8ECF-55D5F5DB7A71}" type="pres">
      <dgm:prSet presAssocID="{9749005B-4331-FC41-9495-E226E341A2E2}" presName="childNode" presStyleLbl="node1" presStyleIdx="0" presStyleCnt="6">
        <dgm:presLayoutVars>
          <dgm:bulletEnabled val="1"/>
        </dgm:presLayoutVars>
      </dgm:prSet>
      <dgm:spPr/>
    </dgm:pt>
    <dgm:pt modelId="{5DD1C0E9-E57A-4A40-986F-5580508AAC18}" type="pres">
      <dgm:prSet presAssocID="{9749005B-4331-FC41-9495-E226E341A2E2}" presName="aSpace2" presStyleCnt="0"/>
      <dgm:spPr/>
    </dgm:pt>
    <dgm:pt modelId="{83F45103-C75C-E34D-B475-486D4ECE146E}" type="pres">
      <dgm:prSet presAssocID="{055D0219-7FF4-E24C-8D79-33CACAA1CEEE}" presName="childNode" presStyleLbl="node1" presStyleIdx="1" presStyleCnt="6">
        <dgm:presLayoutVars>
          <dgm:bulletEnabled val="1"/>
        </dgm:presLayoutVars>
      </dgm:prSet>
      <dgm:spPr/>
    </dgm:pt>
    <dgm:pt modelId="{5E5ACAEE-D18E-7E48-8E75-999051803CF3}" type="pres">
      <dgm:prSet presAssocID="{6362DBF7-4EDA-0C4E-B2AC-A32412E25E57}" presName="aSpace" presStyleCnt="0"/>
      <dgm:spPr/>
    </dgm:pt>
    <dgm:pt modelId="{4CF574ED-BD31-2B47-8A12-32CD57F0B86F}" type="pres">
      <dgm:prSet presAssocID="{16733109-A9D5-D749-AFE1-3FEF6347C17F}" presName="compNode" presStyleCnt="0"/>
      <dgm:spPr/>
    </dgm:pt>
    <dgm:pt modelId="{A39CF61D-9598-8F46-975E-EDF87E86A7E0}" type="pres">
      <dgm:prSet presAssocID="{16733109-A9D5-D749-AFE1-3FEF6347C17F}" presName="aNode" presStyleLbl="bgShp" presStyleIdx="1" presStyleCnt="3"/>
      <dgm:spPr/>
    </dgm:pt>
    <dgm:pt modelId="{DABBEFC0-1146-B54C-9AD2-31E3C6C8180B}" type="pres">
      <dgm:prSet presAssocID="{16733109-A9D5-D749-AFE1-3FEF6347C17F}" presName="textNode" presStyleLbl="bgShp" presStyleIdx="1" presStyleCnt="3"/>
      <dgm:spPr/>
    </dgm:pt>
    <dgm:pt modelId="{305DA688-45CC-2242-B3D6-2721D9DC036C}" type="pres">
      <dgm:prSet presAssocID="{16733109-A9D5-D749-AFE1-3FEF6347C17F}" presName="compChildNode" presStyleCnt="0"/>
      <dgm:spPr/>
    </dgm:pt>
    <dgm:pt modelId="{C899751A-5659-8242-8066-2C5DDA71C28D}" type="pres">
      <dgm:prSet presAssocID="{16733109-A9D5-D749-AFE1-3FEF6347C17F}" presName="theInnerList" presStyleCnt="0"/>
      <dgm:spPr/>
    </dgm:pt>
    <dgm:pt modelId="{3A0A77D6-B7CC-2441-8C4A-834C89CF8466}" type="pres">
      <dgm:prSet presAssocID="{D8669242-4F59-A94C-8544-1ABED639034A}" presName="childNode" presStyleLbl="node1" presStyleIdx="2" presStyleCnt="6">
        <dgm:presLayoutVars>
          <dgm:bulletEnabled val="1"/>
        </dgm:presLayoutVars>
      </dgm:prSet>
      <dgm:spPr/>
    </dgm:pt>
    <dgm:pt modelId="{8F80378E-9CFC-1144-A717-D4555D7DA88C}" type="pres">
      <dgm:prSet presAssocID="{D8669242-4F59-A94C-8544-1ABED639034A}" presName="aSpace2" presStyleCnt="0"/>
      <dgm:spPr/>
    </dgm:pt>
    <dgm:pt modelId="{D296A756-A044-DC49-B5D5-49DD112C0E02}" type="pres">
      <dgm:prSet presAssocID="{A941184A-0F63-2347-B1F6-176D57DAF926}" presName="childNode" presStyleLbl="node1" presStyleIdx="3" presStyleCnt="6">
        <dgm:presLayoutVars>
          <dgm:bulletEnabled val="1"/>
        </dgm:presLayoutVars>
      </dgm:prSet>
      <dgm:spPr/>
    </dgm:pt>
    <dgm:pt modelId="{1BFB8634-6CDD-2D4A-AAC2-FF1E07A52165}" type="pres">
      <dgm:prSet presAssocID="{16733109-A9D5-D749-AFE1-3FEF6347C17F}" presName="aSpace" presStyleCnt="0"/>
      <dgm:spPr/>
    </dgm:pt>
    <dgm:pt modelId="{B4E1F5E2-E572-784F-93D5-DD47C88FDD7C}" type="pres">
      <dgm:prSet presAssocID="{249172D8-B6B9-F94C-AA1D-5729FFD768BA}" presName="compNode" presStyleCnt="0"/>
      <dgm:spPr/>
    </dgm:pt>
    <dgm:pt modelId="{2F0CCC3E-15F5-6641-9E2A-DC9B296FEF8B}" type="pres">
      <dgm:prSet presAssocID="{249172D8-B6B9-F94C-AA1D-5729FFD768BA}" presName="aNode" presStyleLbl="bgShp" presStyleIdx="2" presStyleCnt="3"/>
      <dgm:spPr/>
    </dgm:pt>
    <dgm:pt modelId="{574AC480-A397-0A4E-9B49-638E5FB60344}" type="pres">
      <dgm:prSet presAssocID="{249172D8-B6B9-F94C-AA1D-5729FFD768BA}" presName="textNode" presStyleLbl="bgShp" presStyleIdx="2" presStyleCnt="3"/>
      <dgm:spPr/>
    </dgm:pt>
    <dgm:pt modelId="{2D12E64F-EF0C-3442-872F-6960E4D519C9}" type="pres">
      <dgm:prSet presAssocID="{249172D8-B6B9-F94C-AA1D-5729FFD768BA}" presName="compChildNode" presStyleCnt="0"/>
      <dgm:spPr/>
    </dgm:pt>
    <dgm:pt modelId="{969DE6F2-A0A5-9848-A95E-C68A36037F26}" type="pres">
      <dgm:prSet presAssocID="{249172D8-B6B9-F94C-AA1D-5729FFD768BA}" presName="theInnerList" presStyleCnt="0"/>
      <dgm:spPr/>
    </dgm:pt>
    <dgm:pt modelId="{7135960A-FE80-8C47-88B4-9394B601A573}" type="pres">
      <dgm:prSet presAssocID="{3C338BEE-195F-E44B-8E76-EE4BEE5816FC}" presName="childNode" presStyleLbl="node1" presStyleIdx="4" presStyleCnt="6">
        <dgm:presLayoutVars>
          <dgm:bulletEnabled val="1"/>
        </dgm:presLayoutVars>
      </dgm:prSet>
      <dgm:spPr/>
    </dgm:pt>
    <dgm:pt modelId="{6CC7F0B5-DD10-1C43-A239-648DE4D27B41}" type="pres">
      <dgm:prSet presAssocID="{3C338BEE-195F-E44B-8E76-EE4BEE5816FC}" presName="aSpace2" presStyleCnt="0"/>
      <dgm:spPr/>
    </dgm:pt>
    <dgm:pt modelId="{1DD5E8FF-F13B-1342-9DE8-3D48A89F6786}" type="pres">
      <dgm:prSet presAssocID="{609B9C88-7787-E844-B97F-FD894E6BCB0D}" presName="childNode" presStyleLbl="node1" presStyleIdx="5" presStyleCnt="6">
        <dgm:presLayoutVars>
          <dgm:bulletEnabled val="1"/>
        </dgm:presLayoutVars>
      </dgm:prSet>
      <dgm:spPr/>
    </dgm:pt>
  </dgm:ptLst>
  <dgm:cxnLst>
    <dgm:cxn modelId="{9A304400-0430-0441-9F0C-659B6E03C94C}" type="presOf" srcId="{3C338BEE-195F-E44B-8E76-EE4BEE5816FC}" destId="{7135960A-FE80-8C47-88B4-9394B601A573}" srcOrd="0" destOrd="0" presId="urn:microsoft.com/office/officeart/2005/8/layout/lProcess2"/>
    <dgm:cxn modelId="{A0994206-B25F-5043-8DE3-96585EEDAA26}" type="presOf" srcId="{9749005B-4331-FC41-9495-E226E341A2E2}" destId="{0CDB2AB5-6DA5-854F-8ECF-55D5F5DB7A71}" srcOrd="0" destOrd="0" presId="urn:microsoft.com/office/officeart/2005/8/layout/lProcess2"/>
    <dgm:cxn modelId="{889EE407-2845-5747-B42D-C80F18C5FB53}" type="presOf" srcId="{249172D8-B6B9-F94C-AA1D-5729FFD768BA}" destId="{2F0CCC3E-15F5-6641-9E2A-DC9B296FEF8B}" srcOrd="0" destOrd="0" presId="urn:microsoft.com/office/officeart/2005/8/layout/lProcess2"/>
    <dgm:cxn modelId="{6D17C74F-E2EA-0941-A4E7-3E96462EBE89}" type="presOf" srcId="{6362DBF7-4EDA-0C4E-B2AC-A32412E25E57}" destId="{86CEA6DF-B9CD-AF4D-B3BB-226B837A63B6}" srcOrd="1" destOrd="0" presId="urn:microsoft.com/office/officeart/2005/8/layout/lProcess2"/>
    <dgm:cxn modelId="{5ED00064-D270-944B-A1CC-694ADADBE5B2}" srcId="{6362DBF7-4EDA-0C4E-B2AC-A32412E25E57}" destId="{9749005B-4331-FC41-9495-E226E341A2E2}" srcOrd="0" destOrd="0" parTransId="{D2765B48-8DA5-5A44-A96C-E804533E6473}" sibTransId="{8DAFC577-EB56-024D-924C-13A067BF6CCC}"/>
    <dgm:cxn modelId="{DD41B766-A2BE-4B4B-AB74-81F3445367AA}" type="presOf" srcId="{A941184A-0F63-2347-B1F6-176D57DAF926}" destId="{D296A756-A044-DC49-B5D5-49DD112C0E02}" srcOrd="0" destOrd="0" presId="urn:microsoft.com/office/officeart/2005/8/layout/lProcess2"/>
    <dgm:cxn modelId="{23C85F6F-9775-CC41-8C6B-9B5A1DFC440F}" srcId="{6362DBF7-4EDA-0C4E-B2AC-A32412E25E57}" destId="{055D0219-7FF4-E24C-8D79-33CACAA1CEEE}" srcOrd="1" destOrd="0" parTransId="{F23CC735-13B5-204F-B800-0084F5335790}" sibTransId="{D825E264-EC97-CB4B-82D0-33B678FC1BAA}"/>
    <dgm:cxn modelId="{E8106171-742B-7C48-B512-52F6C806772B}" srcId="{ECD1B80C-1059-BE48-A0AE-4215436ADD3F}" destId="{16733109-A9D5-D749-AFE1-3FEF6347C17F}" srcOrd="1" destOrd="0" parTransId="{6C9FD6BD-4263-D947-9034-4601DC3B9824}" sibTransId="{FEFDE2CB-CD9A-C64F-9D87-D77ECE64B649}"/>
    <dgm:cxn modelId="{E9DB7E7B-5423-924A-9558-A9B30325B845}" srcId="{249172D8-B6B9-F94C-AA1D-5729FFD768BA}" destId="{609B9C88-7787-E844-B97F-FD894E6BCB0D}" srcOrd="1" destOrd="0" parTransId="{CFFBC972-6347-6348-B973-56F5F3BA836C}" sibTransId="{19AB3FF8-A3DC-DF44-BA17-43C53B4FD884}"/>
    <dgm:cxn modelId="{6C40127C-5ACB-974C-9334-B95817E2E7E5}" type="presOf" srcId="{055D0219-7FF4-E24C-8D79-33CACAA1CEEE}" destId="{83F45103-C75C-E34D-B475-486D4ECE146E}" srcOrd="0" destOrd="0" presId="urn:microsoft.com/office/officeart/2005/8/layout/lProcess2"/>
    <dgm:cxn modelId="{D2EA8984-3288-794E-B709-016F81C48F66}" srcId="{ECD1B80C-1059-BE48-A0AE-4215436ADD3F}" destId="{6362DBF7-4EDA-0C4E-B2AC-A32412E25E57}" srcOrd="0" destOrd="0" parTransId="{0719B21B-06C9-8542-AC10-4C193C27CF14}" sibTransId="{C4143EF2-3AE0-8B48-908C-E3A1F778CF0D}"/>
    <dgm:cxn modelId="{475D9588-8496-BF42-A9AE-E9BD13BB2FAD}" srcId="{249172D8-B6B9-F94C-AA1D-5729FFD768BA}" destId="{3C338BEE-195F-E44B-8E76-EE4BEE5816FC}" srcOrd="0" destOrd="0" parTransId="{CCA2773C-4F9E-8742-A84E-CDE12A400090}" sibTransId="{D35BD889-1D7B-1242-9E61-528352156D9D}"/>
    <dgm:cxn modelId="{D93163A1-0905-6B4E-9325-ADA496400560}" srcId="{ECD1B80C-1059-BE48-A0AE-4215436ADD3F}" destId="{249172D8-B6B9-F94C-AA1D-5729FFD768BA}" srcOrd="2" destOrd="0" parTransId="{0C562EC9-DF2D-EB43-8EE3-067AD54AA241}" sibTransId="{BD054DFE-571A-CC43-8809-7CE7AFAA6428}"/>
    <dgm:cxn modelId="{9880E5B0-96F5-1A4A-8B55-39B48519D0C3}" srcId="{16733109-A9D5-D749-AFE1-3FEF6347C17F}" destId="{A941184A-0F63-2347-B1F6-176D57DAF926}" srcOrd="1" destOrd="0" parTransId="{3A4B5A5F-25A9-0342-AAA6-A507FA158BA8}" sibTransId="{27C9F548-CFF7-4149-9C6A-25A24E80E249}"/>
    <dgm:cxn modelId="{128763B5-5290-984C-9C1B-804EB3A5700A}" type="presOf" srcId="{249172D8-B6B9-F94C-AA1D-5729FFD768BA}" destId="{574AC480-A397-0A4E-9B49-638E5FB60344}" srcOrd="1" destOrd="0" presId="urn:microsoft.com/office/officeart/2005/8/layout/lProcess2"/>
    <dgm:cxn modelId="{9875E3C6-F9A8-2A4D-B8B5-1A94A948B07F}" srcId="{16733109-A9D5-D749-AFE1-3FEF6347C17F}" destId="{D8669242-4F59-A94C-8544-1ABED639034A}" srcOrd="0" destOrd="0" parTransId="{133F6489-7934-FD42-8970-78E0033F9D7C}" sibTransId="{0162983D-66C7-A14E-BFA6-65ACDFF82A66}"/>
    <dgm:cxn modelId="{16D8BCDA-6DE6-6848-ABAC-F2AA956F8231}" type="presOf" srcId="{D8669242-4F59-A94C-8544-1ABED639034A}" destId="{3A0A77D6-B7CC-2441-8C4A-834C89CF8466}" srcOrd="0" destOrd="0" presId="urn:microsoft.com/office/officeart/2005/8/layout/lProcess2"/>
    <dgm:cxn modelId="{922198DB-1F28-7441-B0F8-A9E7DCD80B23}" type="presOf" srcId="{ECD1B80C-1059-BE48-A0AE-4215436ADD3F}" destId="{BA698614-D72D-E74E-A4BC-66DEEE840FD1}" srcOrd="0" destOrd="0" presId="urn:microsoft.com/office/officeart/2005/8/layout/lProcess2"/>
    <dgm:cxn modelId="{79C84BDE-AF5B-B640-8A77-684B9376E720}" type="presOf" srcId="{6362DBF7-4EDA-0C4E-B2AC-A32412E25E57}" destId="{122EF22A-0AEE-2C46-ADE2-F7D07CA694AE}" srcOrd="0" destOrd="0" presId="urn:microsoft.com/office/officeart/2005/8/layout/lProcess2"/>
    <dgm:cxn modelId="{7D6263E0-F887-304A-9F6A-F27773E8C342}" type="presOf" srcId="{16733109-A9D5-D749-AFE1-3FEF6347C17F}" destId="{A39CF61D-9598-8F46-975E-EDF87E86A7E0}" srcOrd="0" destOrd="0" presId="urn:microsoft.com/office/officeart/2005/8/layout/lProcess2"/>
    <dgm:cxn modelId="{19FCE5E5-2D4A-6146-908C-21AE655500D1}" type="presOf" srcId="{609B9C88-7787-E844-B97F-FD894E6BCB0D}" destId="{1DD5E8FF-F13B-1342-9DE8-3D48A89F6786}" srcOrd="0" destOrd="0" presId="urn:microsoft.com/office/officeart/2005/8/layout/lProcess2"/>
    <dgm:cxn modelId="{B4A057EB-5647-7B48-98CF-456BD79DA4B9}" type="presOf" srcId="{16733109-A9D5-D749-AFE1-3FEF6347C17F}" destId="{DABBEFC0-1146-B54C-9AD2-31E3C6C8180B}" srcOrd="1" destOrd="0" presId="urn:microsoft.com/office/officeart/2005/8/layout/lProcess2"/>
    <dgm:cxn modelId="{78FE4BE9-3F2E-D645-91ED-A21F7F688F04}" type="presParOf" srcId="{BA698614-D72D-E74E-A4BC-66DEEE840FD1}" destId="{32B1DEA8-2CE3-674C-A52E-71201A46D60B}" srcOrd="0" destOrd="0" presId="urn:microsoft.com/office/officeart/2005/8/layout/lProcess2"/>
    <dgm:cxn modelId="{EE2A8A48-2EFF-6C4D-B695-B33BEE4E3F61}" type="presParOf" srcId="{32B1DEA8-2CE3-674C-A52E-71201A46D60B}" destId="{122EF22A-0AEE-2C46-ADE2-F7D07CA694AE}" srcOrd="0" destOrd="0" presId="urn:microsoft.com/office/officeart/2005/8/layout/lProcess2"/>
    <dgm:cxn modelId="{FE1E88D4-4C64-6B48-8AF4-B6B390EB3D4A}" type="presParOf" srcId="{32B1DEA8-2CE3-674C-A52E-71201A46D60B}" destId="{86CEA6DF-B9CD-AF4D-B3BB-226B837A63B6}" srcOrd="1" destOrd="0" presId="urn:microsoft.com/office/officeart/2005/8/layout/lProcess2"/>
    <dgm:cxn modelId="{6249D8A9-784E-1049-B243-DF537A6608E2}" type="presParOf" srcId="{32B1DEA8-2CE3-674C-A52E-71201A46D60B}" destId="{A81A5025-018C-0949-A7F4-1B2448A4FC0E}" srcOrd="2" destOrd="0" presId="urn:microsoft.com/office/officeart/2005/8/layout/lProcess2"/>
    <dgm:cxn modelId="{35F26EDF-C515-864D-90BC-0AF45C58E823}" type="presParOf" srcId="{A81A5025-018C-0949-A7F4-1B2448A4FC0E}" destId="{900C1B97-500E-2F4F-8108-1C7C823CB33A}" srcOrd="0" destOrd="0" presId="urn:microsoft.com/office/officeart/2005/8/layout/lProcess2"/>
    <dgm:cxn modelId="{EF7B6A48-75BC-094A-BD8C-A26BBB657C89}" type="presParOf" srcId="{900C1B97-500E-2F4F-8108-1C7C823CB33A}" destId="{0CDB2AB5-6DA5-854F-8ECF-55D5F5DB7A71}" srcOrd="0" destOrd="0" presId="urn:microsoft.com/office/officeart/2005/8/layout/lProcess2"/>
    <dgm:cxn modelId="{DE248821-EEC5-BC44-869E-0A3684FE9B5E}" type="presParOf" srcId="{900C1B97-500E-2F4F-8108-1C7C823CB33A}" destId="{5DD1C0E9-E57A-4A40-986F-5580508AAC18}" srcOrd="1" destOrd="0" presId="urn:microsoft.com/office/officeart/2005/8/layout/lProcess2"/>
    <dgm:cxn modelId="{FBA5C169-8EDA-9345-A4F2-D6C916E7C0A1}" type="presParOf" srcId="{900C1B97-500E-2F4F-8108-1C7C823CB33A}" destId="{83F45103-C75C-E34D-B475-486D4ECE146E}" srcOrd="2" destOrd="0" presId="urn:microsoft.com/office/officeart/2005/8/layout/lProcess2"/>
    <dgm:cxn modelId="{2F70FFD4-A196-3444-AFC6-83BCE5F65D64}" type="presParOf" srcId="{BA698614-D72D-E74E-A4BC-66DEEE840FD1}" destId="{5E5ACAEE-D18E-7E48-8E75-999051803CF3}" srcOrd="1" destOrd="0" presId="urn:microsoft.com/office/officeart/2005/8/layout/lProcess2"/>
    <dgm:cxn modelId="{67F3B00F-2F30-FF4F-B732-530B56F58780}" type="presParOf" srcId="{BA698614-D72D-E74E-A4BC-66DEEE840FD1}" destId="{4CF574ED-BD31-2B47-8A12-32CD57F0B86F}" srcOrd="2" destOrd="0" presId="urn:microsoft.com/office/officeart/2005/8/layout/lProcess2"/>
    <dgm:cxn modelId="{31B236A5-4E78-514F-A33A-63B67AAB1AEC}" type="presParOf" srcId="{4CF574ED-BD31-2B47-8A12-32CD57F0B86F}" destId="{A39CF61D-9598-8F46-975E-EDF87E86A7E0}" srcOrd="0" destOrd="0" presId="urn:microsoft.com/office/officeart/2005/8/layout/lProcess2"/>
    <dgm:cxn modelId="{5DD4BB12-F5F2-2F45-8228-441E1C0EB595}" type="presParOf" srcId="{4CF574ED-BD31-2B47-8A12-32CD57F0B86F}" destId="{DABBEFC0-1146-B54C-9AD2-31E3C6C8180B}" srcOrd="1" destOrd="0" presId="urn:microsoft.com/office/officeart/2005/8/layout/lProcess2"/>
    <dgm:cxn modelId="{9076F7FF-EFA8-E843-98EF-4E21F85B3C56}" type="presParOf" srcId="{4CF574ED-BD31-2B47-8A12-32CD57F0B86F}" destId="{305DA688-45CC-2242-B3D6-2721D9DC036C}" srcOrd="2" destOrd="0" presId="urn:microsoft.com/office/officeart/2005/8/layout/lProcess2"/>
    <dgm:cxn modelId="{05B6F1AB-39ED-7B43-817A-593AD06CB745}" type="presParOf" srcId="{305DA688-45CC-2242-B3D6-2721D9DC036C}" destId="{C899751A-5659-8242-8066-2C5DDA71C28D}" srcOrd="0" destOrd="0" presId="urn:microsoft.com/office/officeart/2005/8/layout/lProcess2"/>
    <dgm:cxn modelId="{0BAA1A47-8663-DB4A-8B60-59F849F51455}" type="presParOf" srcId="{C899751A-5659-8242-8066-2C5DDA71C28D}" destId="{3A0A77D6-B7CC-2441-8C4A-834C89CF8466}" srcOrd="0" destOrd="0" presId="urn:microsoft.com/office/officeart/2005/8/layout/lProcess2"/>
    <dgm:cxn modelId="{F2620A8A-F1AF-E04D-BD0A-20084525C6C1}" type="presParOf" srcId="{C899751A-5659-8242-8066-2C5DDA71C28D}" destId="{8F80378E-9CFC-1144-A717-D4555D7DA88C}" srcOrd="1" destOrd="0" presId="urn:microsoft.com/office/officeart/2005/8/layout/lProcess2"/>
    <dgm:cxn modelId="{2DE146D6-C876-3E44-8990-7B57F2358F85}" type="presParOf" srcId="{C899751A-5659-8242-8066-2C5DDA71C28D}" destId="{D296A756-A044-DC49-B5D5-49DD112C0E02}" srcOrd="2" destOrd="0" presId="urn:microsoft.com/office/officeart/2005/8/layout/lProcess2"/>
    <dgm:cxn modelId="{4861EE52-110F-DB4F-95EB-5BF17C4DD5F8}" type="presParOf" srcId="{BA698614-D72D-E74E-A4BC-66DEEE840FD1}" destId="{1BFB8634-6CDD-2D4A-AAC2-FF1E07A52165}" srcOrd="3" destOrd="0" presId="urn:microsoft.com/office/officeart/2005/8/layout/lProcess2"/>
    <dgm:cxn modelId="{B078F4D9-5746-DD40-83B3-FCCE2221918D}" type="presParOf" srcId="{BA698614-D72D-E74E-A4BC-66DEEE840FD1}" destId="{B4E1F5E2-E572-784F-93D5-DD47C88FDD7C}" srcOrd="4" destOrd="0" presId="urn:microsoft.com/office/officeart/2005/8/layout/lProcess2"/>
    <dgm:cxn modelId="{CE2DA210-3493-D146-888C-D1218D9A0B70}" type="presParOf" srcId="{B4E1F5E2-E572-784F-93D5-DD47C88FDD7C}" destId="{2F0CCC3E-15F5-6641-9E2A-DC9B296FEF8B}" srcOrd="0" destOrd="0" presId="urn:microsoft.com/office/officeart/2005/8/layout/lProcess2"/>
    <dgm:cxn modelId="{4CD27A92-5654-CB4C-961D-197E09EA44D3}" type="presParOf" srcId="{B4E1F5E2-E572-784F-93D5-DD47C88FDD7C}" destId="{574AC480-A397-0A4E-9B49-638E5FB60344}" srcOrd="1" destOrd="0" presId="urn:microsoft.com/office/officeart/2005/8/layout/lProcess2"/>
    <dgm:cxn modelId="{9CCADB00-2961-AB47-A6A0-820B54C1B8BB}" type="presParOf" srcId="{B4E1F5E2-E572-784F-93D5-DD47C88FDD7C}" destId="{2D12E64F-EF0C-3442-872F-6960E4D519C9}" srcOrd="2" destOrd="0" presId="urn:microsoft.com/office/officeart/2005/8/layout/lProcess2"/>
    <dgm:cxn modelId="{65B66E5B-8F4B-D74D-AE19-B35C099576CE}" type="presParOf" srcId="{2D12E64F-EF0C-3442-872F-6960E4D519C9}" destId="{969DE6F2-A0A5-9848-A95E-C68A36037F26}" srcOrd="0" destOrd="0" presId="urn:microsoft.com/office/officeart/2005/8/layout/lProcess2"/>
    <dgm:cxn modelId="{70F40335-EE3C-FB4D-A2E7-A3D31A883CEC}" type="presParOf" srcId="{969DE6F2-A0A5-9848-A95E-C68A36037F26}" destId="{7135960A-FE80-8C47-88B4-9394B601A573}" srcOrd="0" destOrd="0" presId="urn:microsoft.com/office/officeart/2005/8/layout/lProcess2"/>
    <dgm:cxn modelId="{80749B11-839F-2345-9437-7269A50B8EF1}" type="presParOf" srcId="{969DE6F2-A0A5-9848-A95E-C68A36037F26}" destId="{6CC7F0B5-DD10-1C43-A239-648DE4D27B41}" srcOrd="1" destOrd="0" presId="urn:microsoft.com/office/officeart/2005/8/layout/lProcess2"/>
    <dgm:cxn modelId="{E3B1A028-D135-394E-A3C7-CFB1A935B1C7}" type="presParOf" srcId="{969DE6F2-A0A5-9848-A95E-C68A36037F26}" destId="{1DD5E8FF-F13B-1342-9DE8-3D48A89F6786}" srcOrd="2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2EA386A-E5A2-7C4D-9A02-73F14A5C706A}" type="doc">
      <dgm:prSet loTypeId="urn:microsoft.com/office/officeart/2005/8/layout/hierarchy3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zh-CN" altLang="en-US"/>
        </a:p>
      </dgm:t>
    </dgm:pt>
    <dgm:pt modelId="{6774A53A-27E5-7C43-B08D-91DC67BF54CF}">
      <dgm:prSet phldrT="[文本]"/>
      <dgm:spPr/>
      <dgm:t>
        <a:bodyPr/>
        <a:lstStyle/>
        <a:p>
          <a:r>
            <a:rPr lang="zh-CN" altLang="en-US" dirty="0"/>
            <a:t>层次结构</a:t>
          </a:r>
        </a:p>
      </dgm:t>
    </dgm:pt>
    <dgm:pt modelId="{A7728485-2D81-3E43-A27A-C4F4D1D7AE56}" type="parTrans" cxnId="{EFB8B4A3-889A-0746-9D25-425B9FB2E410}">
      <dgm:prSet/>
      <dgm:spPr/>
      <dgm:t>
        <a:bodyPr/>
        <a:lstStyle/>
        <a:p>
          <a:endParaRPr lang="zh-CN" altLang="en-US"/>
        </a:p>
      </dgm:t>
    </dgm:pt>
    <dgm:pt modelId="{450F25A3-BE20-5846-B606-37B982FA447B}" type="sibTrans" cxnId="{EFB8B4A3-889A-0746-9D25-425B9FB2E410}">
      <dgm:prSet/>
      <dgm:spPr/>
      <dgm:t>
        <a:bodyPr/>
        <a:lstStyle/>
        <a:p>
          <a:endParaRPr lang="zh-CN" altLang="en-US"/>
        </a:p>
      </dgm:t>
    </dgm:pt>
    <dgm:pt modelId="{C8C7793D-FF34-844A-B389-EE83F1624695}">
      <dgm:prSet phldrT="[文本]"/>
      <dgm:spPr/>
      <dgm:t>
        <a:bodyPr/>
        <a:lstStyle/>
        <a:p>
          <a:r>
            <a:rPr lang="zh-CN" altLang="en-US" dirty="0"/>
            <a:t>层次结构列表</a:t>
          </a:r>
        </a:p>
      </dgm:t>
    </dgm:pt>
    <dgm:pt modelId="{931FFE7E-F3E2-B04E-B0AB-132AAC6D5025}" type="parTrans" cxnId="{DE0AE835-AFE7-6E43-993F-0A430D2F3C1F}">
      <dgm:prSet/>
      <dgm:spPr/>
      <dgm:t>
        <a:bodyPr/>
        <a:lstStyle/>
        <a:p>
          <a:endParaRPr lang="zh-CN" altLang="en-US"/>
        </a:p>
      </dgm:t>
    </dgm:pt>
    <dgm:pt modelId="{E2243DBA-4C2E-3F4B-960F-120DA550F82F}" type="sibTrans" cxnId="{DE0AE835-AFE7-6E43-993F-0A430D2F3C1F}">
      <dgm:prSet/>
      <dgm:spPr/>
      <dgm:t>
        <a:bodyPr/>
        <a:lstStyle/>
        <a:p>
          <a:endParaRPr lang="zh-CN" altLang="en-US"/>
        </a:p>
      </dgm:t>
    </dgm:pt>
    <dgm:pt modelId="{C1AC3378-32E6-FE43-A58D-64C58C87B31D}">
      <dgm:prSet phldrT="[文本]"/>
      <dgm:spPr/>
      <dgm:t>
        <a:bodyPr/>
        <a:lstStyle/>
        <a:p>
          <a:r>
            <a:rPr lang="zh-CN" altLang="en-US" dirty="0"/>
            <a:t>一个系列</a:t>
          </a:r>
        </a:p>
      </dgm:t>
    </dgm:pt>
    <dgm:pt modelId="{E8711D52-9F06-C74B-8C56-862E4DBD5117}" type="parTrans" cxnId="{66E4736C-F93D-5F45-8EEF-BD5D5E6CFFA3}">
      <dgm:prSet/>
      <dgm:spPr/>
      <dgm:t>
        <a:bodyPr/>
        <a:lstStyle/>
        <a:p>
          <a:endParaRPr lang="zh-CN" altLang="en-US"/>
        </a:p>
      </dgm:t>
    </dgm:pt>
    <dgm:pt modelId="{9C49D3CB-7A65-1B4C-9268-68A991F97C85}" type="sibTrans" cxnId="{66E4736C-F93D-5F45-8EEF-BD5D5E6CFFA3}">
      <dgm:prSet/>
      <dgm:spPr/>
      <dgm:t>
        <a:bodyPr/>
        <a:lstStyle/>
        <a:p>
          <a:endParaRPr lang="zh-CN" altLang="en-US"/>
        </a:p>
      </dgm:t>
    </dgm:pt>
    <dgm:pt modelId="{47149EBC-A321-784B-836F-7191C9F1E0D8}">
      <dgm:prSet phldrT="[文本]"/>
      <dgm:spPr/>
      <dgm:t>
        <a:bodyPr/>
        <a:lstStyle/>
        <a:p>
          <a:r>
            <a:rPr lang="zh-CN" altLang="en-US" dirty="0"/>
            <a:t>选一个</a:t>
          </a:r>
        </a:p>
      </dgm:t>
    </dgm:pt>
    <dgm:pt modelId="{B1252CD1-E8A3-7E43-A7A9-CAE0B7A3935F}" type="parTrans" cxnId="{A37F4D39-D5FE-F840-9012-478F7BB3A9A0}">
      <dgm:prSet/>
      <dgm:spPr/>
      <dgm:t>
        <a:bodyPr/>
        <a:lstStyle/>
        <a:p>
          <a:endParaRPr lang="zh-CN" altLang="en-US"/>
        </a:p>
      </dgm:t>
    </dgm:pt>
    <dgm:pt modelId="{B851F9F5-4568-B347-8204-3909471C483D}" type="sibTrans" cxnId="{A37F4D39-D5FE-F840-9012-478F7BB3A9A0}">
      <dgm:prSet/>
      <dgm:spPr/>
      <dgm:t>
        <a:bodyPr/>
        <a:lstStyle/>
        <a:p>
          <a:endParaRPr lang="zh-CN" altLang="en-US"/>
        </a:p>
      </dgm:t>
    </dgm:pt>
    <dgm:pt modelId="{0FB1EA3A-080F-8347-8BA3-E8E3EC34E3F6}">
      <dgm:prSet phldrT="[文本]"/>
      <dgm:spPr/>
      <dgm:t>
        <a:bodyPr/>
        <a:lstStyle/>
        <a:p>
          <a:r>
            <a:rPr lang="zh-CN" altLang="en-US" dirty="0"/>
            <a:t>使用</a:t>
          </a:r>
        </a:p>
      </dgm:t>
    </dgm:pt>
    <dgm:pt modelId="{D3735F7B-5441-8F4D-9C3C-4A2156193F73}" type="parTrans" cxnId="{3105C8CE-27E7-9545-9E4A-B95D7427F5DC}">
      <dgm:prSet/>
      <dgm:spPr/>
      <dgm:t>
        <a:bodyPr/>
        <a:lstStyle/>
        <a:p>
          <a:endParaRPr lang="zh-CN" altLang="en-US"/>
        </a:p>
      </dgm:t>
    </dgm:pt>
    <dgm:pt modelId="{912214FD-FC8F-B442-BFC3-F71EF1BF89EC}" type="sibTrans" cxnId="{3105C8CE-27E7-9545-9E4A-B95D7427F5DC}">
      <dgm:prSet/>
      <dgm:spPr/>
      <dgm:t>
        <a:bodyPr/>
        <a:lstStyle/>
        <a:p>
          <a:endParaRPr lang="zh-CN" altLang="en-US"/>
        </a:p>
      </dgm:t>
    </dgm:pt>
    <dgm:pt modelId="{FED4CF46-90E1-0A4D-A385-7F2EF2E3B58B}">
      <dgm:prSet phldrT="[文本]"/>
      <dgm:spPr/>
      <dgm:t>
        <a:bodyPr/>
        <a:lstStyle/>
        <a:p>
          <a:r>
            <a:rPr lang="zh-CN" altLang="en-US" dirty="0"/>
            <a:t>吧</a:t>
          </a:r>
        </a:p>
      </dgm:t>
    </dgm:pt>
    <dgm:pt modelId="{D51319BF-E2AA-E249-B9FE-2E3C229C655E}" type="parTrans" cxnId="{BBF32714-AF24-8045-B680-D3B83C69D3CA}">
      <dgm:prSet/>
      <dgm:spPr/>
      <dgm:t>
        <a:bodyPr/>
        <a:lstStyle/>
        <a:p>
          <a:endParaRPr lang="zh-CN" altLang="en-US"/>
        </a:p>
      </dgm:t>
    </dgm:pt>
    <dgm:pt modelId="{20F98C93-9F66-C845-8D8B-0275159222E9}" type="sibTrans" cxnId="{BBF32714-AF24-8045-B680-D3B83C69D3CA}">
      <dgm:prSet/>
      <dgm:spPr/>
      <dgm:t>
        <a:bodyPr/>
        <a:lstStyle/>
        <a:p>
          <a:endParaRPr lang="zh-CN" altLang="en-US"/>
        </a:p>
      </dgm:t>
    </dgm:pt>
    <dgm:pt modelId="{94D6AB36-7EC7-1A4E-A589-6C330786225F}" type="pres">
      <dgm:prSet presAssocID="{F2EA386A-E5A2-7C4D-9A02-73F14A5C706A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1DC516B-A047-6241-B9C1-C53F57CA7992}" type="pres">
      <dgm:prSet presAssocID="{6774A53A-27E5-7C43-B08D-91DC67BF54CF}" presName="root" presStyleCnt="0"/>
      <dgm:spPr/>
    </dgm:pt>
    <dgm:pt modelId="{62B2A141-02A8-A94E-8161-30236B3F8070}" type="pres">
      <dgm:prSet presAssocID="{6774A53A-27E5-7C43-B08D-91DC67BF54CF}" presName="rootComposite" presStyleCnt="0"/>
      <dgm:spPr/>
    </dgm:pt>
    <dgm:pt modelId="{A56FEF89-AC9C-9A47-A027-23EED1A68C4F}" type="pres">
      <dgm:prSet presAssocID="{6774A53A-27E5-7C43-B08D-91DC67BF54CF}" presName="rootText" presStyleLbl="node1" presStyleIdx="0" presStyleCnt="2"/>
      <dgm:spPr/>
    </dgm:pt>
    <dgm:pt modelId="{95F424F4-23A0-404B-9A4D-036023D804C8}" type="pres">
      <dgm:prSet presAssocID="{6774A53A-27E5-7C43-B08D-91DC67BF54CF}" presName="rootConnector" presStyleLbl="node1" presStyleIdx="0" presStyleCnt="2"/>
      <dgm:spPr/>
    </dgm:pt>
    <dgm:pt modelId="{E84DEC8C-F08D-864F-9F13-57C1FE69B725}" type="pres">
      <dgm:prSet presAssocID="{6774A53A-27E5-7C43-B08D-91DC67BF54CF}" presName="childShape" presStyleCnt="0"/>
      <dgm:spPr/>
    </dgm:pt>
    <dgm:pt modelId="{750F5218-707A-3345-9AD6-A91A5B796461}" type="pres">
      <dgm:prSet presAssocID="{931FFE7E-F3E2-B04E-B0AB-132AAC6D5025}" presName="Name13" presStyleLbl="parChTrans1D2" presStyleIdx="0" presStyleCnt="4"/>
      <dgm:spPr/>
    </dgm:pt>
    <dgm:pt modelId="{48556D76-AE76-5742-88C4-3B165366CD7D}" type="pres">
      <dgm:prSet presAssocID="{C8C7793D-FF34-844A-B389-EE83F1624695}" presName="childText" presStyleLbl="bgAcc1" presStyleIdx="0" presStyleCnt="4">
        <dgm:presLayoutVars>
          <dgm:bulletEnabled val="1"/>
        </dgm:presLayoutVars>
      </dgm:prSet>
      <dgm:spPr/>
    </dgm:pt>
    <dgm:pt modelId="{D3C8D803-34F6-B143-A544-17DBF64A9636}" type="pres">
      <dgm:prSet presAssocID="{E8711D52-9F06-C74B-8C56-862E4DBD5117}" presName="Name13" presStyleLbl="parChTrans1D2" presStyleIdx="1" presStyleCnt="4"/>
      <dgm:spPr/>
    </dgm:pt>
    <dgm:pt modelId="{F030A04A-7570-0744-A451-C49FFE777B71}" type="pres">
      <dgm:prSet presAssocID="{C1AC3378-32E6-FE43-A58D-64C58C87B31D}" presName="childText" presStyleLbl="bgAcc1" presStyleIdx="1" presStyleCnt="4">
        <dgm:presLayoutVars>
          <dgm:bulletEnabled val="1"/>
        </dgm:presLayoutVars>
      </dgm:prSet>
      <dgm:spPr/>
    </dgm:pt>
    <dgm:pt modelId="{2B39DD8E-40A6-4945-A993-6F696D09874D}" type="pres">
      <dgm:prSet presAssocID="{47149EBC-A321-784B-836F-7191C9F1E0D8}" presName="root" presStyleCnt="0"/>
      <dgm:spPr/>
    </dgm:pt>
    <dgm:pt modelId="{C75A6CF5-64BF-494E-ABB9-33AF9EEC44C4}" type="pres">
      <dgm:prSet presAssocID="{47149EBC-A321-784B-836F-7191C9F1E0D8}" presName="rootComposite" presStyleCnt="0"/>
      <dgm:spPr/>
    </dgm:pt>
    <dgm:pt modelId="{43EC7827-1157-8746-AB0C-F252FDDE6017}" type="pres">
      <dgm:prSet presAssocID="{47149EBC-A321-784B-836F-7191C9F1E0D8}" presName="rootText" presStyleLbl="node1" presStyleIdx="1" presStyleCnt="2"/>
      <dgm:spPr/>
    </dgm:pt>
    <dgm:pt modelId="{32466C82-3DDA-EA41-8E44-F01173CEF7DA}" type="pres">
      <dgm:prSet presAssocID="{47149EBC-A321-784B-836F-7191C9F1E0D8}" presName="rootConnector" presStyleLbl="node1" presStyleIdx="1" presStyleCnt="2"/>
      <dgm:spPr/>
    </dgm:pt>
    <dgm:pt modelId="{97576586-04C4-8048-8254-A039B36CFE45}" type="pres">
      <dgm:prSet presAssocID="{47149EBC-A321-784B-836F-7191C9F1E0D8}" presName="childShape" presStyleCnt="0"/>
      <dgm:spPr/>
    </dgm:pt>
    <dgm:pt modelId="{63F604A7-0F97-724A-AF94-5E12B04D5D1D}" type="pres">
      <dgm:prSet presAssocID="{D3735F7B-5441-8F4D-9C3C-4A2156193F73}" presName="Name13" presStyleLbl="parChTrans1D2" presStyleIdx="2" presStyleCnt="4"/>
      <dgm:spPr/>
    </dgm:pt>
    <dgm:pt modelId="{F229DFD0-0D1D-A345-A7A0-B5B33142C020}" type="pres">
      <dgm:prSet presAssocID="{0FB1EA3A-080F-8347-8BA3-E8E3EC34E3F6}" presName="childText" presStyleLbl="bgAcc1" presStyleIdx="2" presStyleCnt="4">
        <dgm:presLayoutVars>
          <dgm:bulletEnabled val="1"/>
        </dgm:presLayoutVars>
      </dgm:prSet>
      <dgm:spPr/>
    </dgm:pt>
    <dgm:pt modelId="{74BC845C-FDC7-3A4F-9784-3ED813CCFD5E}" type="pres">
      <dgm:prSet presAssocID="{D51319BF-E2AA-E249-B9FE-2E3C229C655E}" presName="Name13" presStyleLbl="parChTrans1D2" presStyleIdx="3" presStyleCnt="4"/>
      <dgm:spPr/>
    </dgm:pt>
    <dgm:pt modelId="{83F80182-7742-B648-8D61-E670E920DBFF}" type="pres">
      <dgm:prSet presAssocID="{FED4CF46-90E1-0A4D-A385-7F2EF2E3B58B}" presName="childText" presStyleLbl="bgAcc1" presStyleIdx="3" presStyleCnt="4">
        <dgm:presLayoutVars>
          <dgm:bulletEnabled val="1"/>
        </dgm:presLayoutVars>
      </dgm:prSet>
      <dgm:spPr/>
    </dgm:pt>
  </dgm:ptLst>
  <dgm:cxnLst>
    <dgm:cxn modelId="{07255C0A-7029-1E4B-A9DE-7CAC9A951F43}" type="presOf" srcId="{C8C7793D-FF34-844A-B389-EE83F1624695}" destId="{48556D76-AE76-5742-88C4-3B165366CD7D}" srcOrd="0" destOrd="0" presId="urn:microsoft.com/office/officeart/2005/8/layout/hierarchy3"/>
    <dgm:cxn modelId="{07A8070E-2C28-6044-A7FE-1EAC5E1E25D2}" type="presOf" srcId="{E8711D52-9F06-C74B-8C56-862E4DBD5117}" destId="{D3C8D803-34F6-B143-A544-17DBF64A9636}" srcOrd="0" destOrd="0" presId="urn:microsoft.com/office/officeart/2005/8/layout/hierarchy3"/>
    <dgm:cxn modelId="{BBF32714-AF24-8045-B680-D3B83C69D3CA}" srcId="{47149EBC-A321-784B-836F-7191C9F1E0D8}" destId="{FED4CF46-90E1-0A4D-A385-7F2EF2E3B58B}" srcOrd="1" destOrd="0" parTransId="{D51319BF-E2AA-E249-B9FE-2E3C229C655E}" sibTransId="{20F98C93-9F66-C845-8D8B-0275159222E9}"/>
    <dgm:cxn modelId="{B14BF419-1E11-A04D-8C31-CB2AE984644B}" type="presOf" srcId="{D3735F7B-5441-8F4D-9C3C-4A2156193F73}" destId="{63F604A7-0F97-724A-AF94-5E12B04D5D1D}" srcOrd="0" destOrd="0" presId="urn:microsoft.com/office/officeart/2005/8/layout/hierarchy3"/>
    <dgm:cxn modelId="{89EB911A-ED71-F54C-961C-B53360F982FB}" type="presOf" srcId="{931FFE7E-F3E2-B04E-B0AB-132AAC6D5025}" destId="{750F5218-707A-3345-9AD6-A91A5B796461}" srcOrd="0" destOrd="0" presId="urn:microsoft.com/office/officeart/2005/8/layout/hierarchy3"/>
    <dgm:cxn modelId="{5F3BB123-F03C-8340-A42C-6951A54F9B08}" type="presOf" srcId="{C1AC3378-32E6-FE43-A58D-64C58C87B31D}" destId="{F030A04A-7570-0744-A451-C49FFE777B71}" srcOrd="0" destOrd="0" presId="urn:microsoft.com/office/officeart/2005/8/layout/hierarchy3"/>
    <dgm:cxn modelId="{DE0AE835-AFE7-6E43-993F-0A430D2F3C1F}" srcId="{6774A53A-27E5-7C43-B08D-91DC67BF54CF}" destId="{C8C7793D-FF34-844A-B389-EE83F1624695}" srcOrd="0" destOrd="0" parTransId="{931FFE7E-F3E2-B04E-B0AB-132AAC6D5025}" sibTransId="{E2243DBA-4C2E-3F4B-960F-120DA550F82F}"/>
    <dgm:cxn modelId="{A37F4D39-D5FE-F840-9012-478F7BB3A9A0}" srcId="{F2EA386A-E5A2-7C4D-9A02-73F14A5C706A}" destId="{47149EBC-A321-784B-836F-7191C9F1E0D8}" srcOrd="1" destOrd="0" parTransId="{B1252CD1-E8A3-7E43-A7A9-CAE0B7A3935F}" sibTransId="{B851F9F5-4568-B347-8204-3909471C483D}"/>
    <dgm:cxn modelId="{5E4F4F3F-596A-D84E-AA85-1DC48550F785}" type="presOf" srcId="{FED4CF46-90E1-0A4D-A385-7F2EF2E3B58B}" destId="{83F80182-7742-B648-8D61-E670E920DBFF}" srcOrd="0" destOrd="0" presId="urn:microsoft.com/office/officeart/2005/8/layout/hierarchy3"/>
    <dgm:cxn modelId="{7731FD63-E8B6-2A4C-A499-4B4184F2999D}" type="presOf" srcId="{6774A53A-27E5-7C43-B08D-91DC67BF54CF}" destId="{95F424F4-23A0-404B-9A4D-036023D804C8}" srcOrd="1" destOrd="0" presId="urn:microsoft.com/office/officeart/2005/8/layout/hierarchy3"/>
    <dgm:cxn modelId="{66E4736C-F93D-5F45-8EEF-BD5D5E6CFFA3}" srcId="{6774A53A-27E5-7C43-B08D-91DC67BF54CF}" destId="{C1AC3378-32E6-FE43-A58D-64C58C87B31D}" srcOrd="1" destOrd="0" parTransId="{E8711D52-9F06-C74B-8C56-862E4DBD5117}" sibTransId="{9C49D3CB-7A65-1B4C-9268-68A991F97C85}"/>
    <dgm:cxn modelId="{FB98066F-EE03-CD42-B9B7-C9A02B1CF211}" type="presOf" srcId="{47149EBC-A321-784B-836F-7191C9F1E0D8}" destId="{43EC7827-1157-8746-AB0C-F252FDDE6017}" srcOrd="0" destOrd="0" presId="urn:microsoft.com/office/officeart/2005/8/layout/hierarchy3"/>
    <dgm:cxn modelId="{F580F891-1089-4244-BEFA-337D36AF8E6D}" type="presOf" srcId="{6774A53A-27E5-7C43-B08D-91DC67BF54CF}" destId="{A56FEF89-AC9C-9A47-A027-23EED1A68C4F}" srcOrd="0" destOrd="0" presId="urn:microsoft.com/office/officeart/2005/8/layout/hierarchy3"/>
    <dgm:cxn modelId="{9A7FB396-E934-EA4E-BDD0-117145F618CF}" type="presOf" srcId="{0FB1EA3A-080F-8347-8BA3-E8E3EC34E3F6}" destId="{F229DFD0-0D1D-A345-A7A0-B5B33142C020}" srcOrd="0" destOrd="0" presId="urn:microsoft.com/office/officeart/2005/8/layout/hierarchy3"/>
    <dgm:cxn modelId="{EFB8B4A3-889A-0746-9D25-425B9FB2E410}" srcId="{F2EA386A-E5A2-7C4D-9A02-73F14A5C706A}" destId="{6774A53A-27E5-7C43-B08D-91DC67BF54CF}" srcOrd="0" destOrd="0" parTransId="{A7728485-2D81-3E43-A27A-C4F4D1D7AE56}" sibTransId="{450F25A3-BE20-5846-B606-37B982FA447B}"/>
    <dgm:cxn modelId="{C06685AA-2F7C-0C43-A6EB-E7AF638671DA}" type="presOf" srcId="{F2EA386A-E5A2-7C4D-9A02-73F14A5C706A}" destId="{94D6AB36-7EC7-1A4E-A589-6C330786225F}" srcOrd="0" destOrd="0" presId="urn:microsoft.com/office/officeart/2005/8/layout/hierarchy3"/>
    <dgm:cxn modelId="{3105C8CE-27E7-9545-9E4A-B95D7427F5DC}" srcId="{47149EBC-A321-784B-836F-7191C9F1E0D8}" destId="{0FB1EA3A-080F-8347-8BA3-E8E3EC34E3F6}" srcOrd="0" destOrd="0" parTransId="{D3735F7B-5441-8F4D-9C3C-4A2156193F73}" sibTransId="{912214FD-FC8F-B442-BFC3-F71EF1BF89EC}"/>
    <dgm:cxn modelId="{9E1DD7E8-338A-4E43-B0DF-D9947CD78512}" type="presOf" srcId="{D51319BF-E2AA-E249-B9FE-2E3C229C655E}" destId="{74BC845C-FDC7-3A4F-9784-3ED813CCFD5E}" srcOrd="0" destOrd="0" presId="urn:microsoft.com/office/officeart/2005/8/layout/hierarchy3"/>
    <dgm:cxn modelId="{99061CFD-99EB-154C-8363-6B70F4B40B2C}" type="presOf" srcId="{47149EBC-A321-784B-836F-7191C9F1E0D8}" destId="{32466C82-3DDA-EA41-8E44-F01173CEF7DA}" srcOrd="1" destOrd="0" presId="urn:microsoft.com/office/officeart/2005/8/layout/hierarchy3"/>
    <dgm:cxn modelId="{9944AA3E-EA53-ED4A-BEF9-7CA1A4DAF690}" type="presParOf" srcId="{94D6AB36-7EC7-1A4E-A589-6C330786225F}" destId="{91DC516B-A047-6241-B9C1-C53F57CA7992}" srcOrd="0" destOrd="0" presId="urn:microsoft.com/office/officeart/2005/8/layout/hierarchy3"/>
    <dgm:cxn modelId="{B3C8E593-A55C-B842-AF9C-4E06BC69D162}" type="presParOf" srcId="{91DC516B-A047-6241-B9C1-C53F57CA7992}" destId="{62B2A141-02A8-A94E-8161-30236B3F8070}" srcOrd="0" destOrd="0" presId="urn:microsoft.com/office/officeart/2005/8/layout/hierarchy3"/>
    <dgm:cxn modelId="{C6DED5FC-F316-6742-85EE-E7264BD35434}" type="presParOf" srcId="{62B2A141-02A8-A94E-8161-30236B3F8070}" destId="{A56FEF89-AC9C-9A47-A027-23EED1A68C4F}" srcOrd="0" destOrd="0" presId="urn:microsoft.com/office/officeart/2005/8/layout/hierarchy3"/>
    <dgm:cxn modelId="{29BB8397-89D6-F842-A455-88D471CE86C3}" type="presParOf" srcId="{62B2A141-02A8-A94E-8161-30236B3F8070}" destId="{95F424F4-23A0-404B-9A4D-036023D804C8}" srcOrd="1" destOrd="0" presId="urn:microsoft.com/office/officeart/2005/8/layout/hierarchy3"/>
    <dgm:cxn modelId="{6FA33CE0-CFF4-A54D-B9DB-AA6DF8EE5711}" type="presParOf" srcId="{91DC516B-A047-6241-B9C1-C53F57CA7992}" destId="{E84DEC8C-F08D-864F-9F13-57C1FE69B725}" srcOrd="1" destOrd="0" presId="urn:microsoft.com/office/officeart/2005/8/layout/hierarchy3"/>
    <dgm:cxn modelId="{4BA3BF58-0F30-8E4F-93BD-D94868652A4E}" type="presParOf" srcId="{E84DEC8C-F08D-864F-9F13-57C1FE69B725}" destId="{750F5218-707A-3345-9AD6-A91A5B796461}" srcOrd="0" destOrd="0" presId="urn:microsoft.com/office/officeart/2005/8/layout/hierarchy3"/>
    <dgm:cxn modelId="{1210DE34-EAF5-8047-B8C3-CE0713AC296D}" type="presParOf" srcId="{E84DEC8C-F08D-864F-9F13-57C1FE69B725}" destId="{48556D76-AE76-5742-88C4-3B165366CD7D}" srcOrd="1" destOrd="0" presId="urn:microsoft.com/office/officeart/2005/8/layout/hierarchy3"/>
    <dgm:cxn modelId="{4B8C3609-9FDD-0C4C-95C5-4CAF4964FD3A}" type="presParOf" srcId="{E84DEC8C-F08D-864F-9F13-57C1FE69B725}" destId="{D3C8D803-34F6-B143-A544-17DBF64A9636}" srcOrd="2" destOrd="0" presId="urn:microsoft.com/office/officeart/2005/8/layout/hierarchy3"/>
    <dgm:cxn modelId="{D4D6F7DA-F687-734B-A8A2-EC3CDF8B6C88}" type="presParOf" srcId="{E84DEC8C-F08D-864F-9F13-57C1FE69B725}" destId="{F030A04A-7570-0744-A451-C49FFE777B71}" srcOrd="3" destOrd="0" presId="urn:microsoft.com/office/officeart/2005/8/layout/hierarchy3"/>
    <dgm:cxn modelId="{E4FFB790-163B-FB47-80C8-3303AD538B79}" type="presParOf" srcId="{94D6AB36-7EC7-1A4E-A589-6C330786225F}" destId="{2B39DD8E-40A6-4945-A993-6F696D09874D}" srcOrd="1" destOrd="0" presId="urn:microsoft.com/office/officeart/2005/8/layout/hierarchy3"/>
    <dgm:cxn modelId="{F4C86E32-7755-614F-910B-EDC3D12533AE}" type="presParOf" srcId="{2B39DD8E-40A6-4945-A993-6F696D09874D}" destId="{C75A6CF5-64BF-494E-ABB9-33AF9EEC44C4}" srcOrd="0" destOrd="0" presId="urn:microsoft.com/office/officeart/2005/8/layout/hierarchy3"/>
    <dgm:cxn modelId="{242DC3EB-A592-274C-8422-0758FAC741F4}" type="presParOf" srcId="{C75A6CF5-64BF-494E-ABB9-33AF9EEC44C4}" destId="{43EC7827-1157-8746-AB0C-F252FDDE6017}" srcOrd="0" destOrd="0" presId="urn:microsoft.com/office/officeart/2005/8/layout/hierarchy3"/>
    <dgm:cxn modelId="{7890DB45-433F-EF4D-947C-3A103992B760}" type="presParOf" srcId="{C75A6CF5-64BF-494E-ABB9-33AF9EEC44C4}" destId="{32466C82-3DDA-EA41-8E44-F01173CEF7DA}" srcOrd="1" destOrd="0" presId="urn:microsoft.com/office/officeart/2005/8/layout/hierarchy3"/>
    <dgm:cxn modelId="{AB62D52D-7B7E-604F-93C1-59341BACB537}" type="presParOf" srcId="{2B39DD8E-40A6-4945-A993-6F696D09874D}" destId="{97576586-04C4-8048-8254-A039B36CFE45}" srcOrd="1" destOrd="0" presId="urn:microsoft.com/office/officeart/2005/8/layout/hierarchy3"/>
    <dgm:cxn modelId="{101D19F7-5D96-C141-AC36-1B110C90A65C}" type="presParOf" srcId="{97576586-04C4-8048-8254-A039B36CFE45}" destId="{63F604A7-0F97-724A-AF94-5E12B04D5D1D}" srcOrd="0" destOrd="0" presId="urn:microsoft.com/office/officeart/2005/8/layout/hierarchy3"/>
    <dgm:cxn modelId="{DCB455D7-9F39-4D4B-88FF-834C12B7C102}" type="presParOf" srcId="{97576586-04C4-8048-8254-A039B36CFE45}" destId="{F229DFD0-0D1D-A345-A7A0-B5B33142C020}" srcOrd="1" destOrd="0" presId="urn:microsoft.com/office/officeart/2005/8/layout/hierarchy3"/>
    <dgm:cxn modelId="{F3E0C7D0-62D3-DF47-88E2-AD3B30243F0C}" type="presParOf" srcId="{97576586-04C4-8048-8254-A039B36CFE45}" destId="{74BC845C-FDC7-3A4F-9784-3ED813CCFD5E}" srcOrd="2" destOrd="0" presId="urn:microsoft.com/office/officeart/2005/8/layout/hierarchy3"/>
    <dgm:cxn modelId="{F5D62695-04C0-1345-8E04-9AA8622B67BC}" type="presParOf" srcId="{97576586-04C4-8048-8254-A039B36CFE45}" destId="{83F80182-7742-B648-8D61-E670E920DBFF}" srcOrd="3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5D2911-C21E-4F47-976C-ABFD2B4B9C6A}">
      <dsp:nvSpPr>
        <dsp:cNvPr id="0" name=""/>
        <dsp:cNvSpPr/>
      </dsp:nvSpPr>
      <dsp:spPr>
        <a:xfrm>
          <a:off x="403918" y="152"/>
          <a:ext cx="953276" cy="571966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列表</a:t>
          </a:r>
        </a:p>
      </dsp:txBody>
      <dsp:txXfrm>
        <a:off x="403918" y="152"/>
        <a:ext cx="953276" cy="571966"/>
      </dsp:txXfrm>
    </dsp:sp>
    <dsp:sp modelId="{BBFAEDA8-92ED-F44A-8C87-F4C1B448258E}">
      <dsp:nvSpPr>
        <dsp:cNvPr id="0" name=""/>
        <dsp:cNvSpPr/>
      </dsp:nvSpPr>
      <dsp:spPr>
        <a:xfrm>
          <a:off x="1452522" y="152"/>
          <a:ext cx="953276" cy="571966"/>
        </a:xfrm>
        <a:prstGeom prst="rect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基本列表</a:t>
          </a:r>
        </a:p>
      </dsp:txBody>
      <dsp:txXfrm>
        <a:off x="1452522" y="152"/>
        <a:ext cx="953276" cy="571966"/>
      </dsp:txXfrm>
    </dsp:sp>
    <dsp:sp modelId="{325AA013-5B44-0040-BBC5-B7C32317C8F2}">
      <dsp:nvSpPr>
        <dsp:cNvPr id="0" name=""/>
        <dsp:cNvSpPr/>
      </dsp:nvSpPr>
      <dsp:spPr>
        <a:xfrm>
          <a:off x="2501127" y="152"/>
          <a:ext cx="953276" cy="571966"/>
        </a:xfrm>
        <a:prstGeom prst="rect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矩阵</a:t>
          </a:r>
        </a:p>
      </dsp:txBody>
      <dsp:txXfrm>
        <a:off x="2501127" y="152"/>
        <a:ext cx="953276" cy="571966"/>
      </dsp:txXfrm>
    </dsp:sp>
    <dsp:sp modelId="{509B4DB1-7263-2E43-9AED-D097ECC764D1}">
      <dsp:nvSpPr>
        <dsp:cNvPr id="0" name=""/>
        <dsp:cNvSpPr/>
      </dsp:nvSpPr>
      <dsp:spPr>
        <a:xfrm>
          <a:off x="403918" y="667446"/>
          <a:ext cx="953276" cy="571966"/>
        </a:xfrm>
        <a:prstGeom prst="rect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格子</a:t>
          </a:r>
        </a:p>
      </dsp:txBody>
      <dsp:txXfrm>
        <a:off x="403918" y="667446"/>
        <a:ext cx="953276" cy="571966"/>
      </dsp:txXfrm>
    </dsp:sp>
    <dsp:sp modelId="{17ACB4E6-FEAF-BF4A-B921-B84EA04F620E}">
      <dsp:nvSpPr>
        <dsp:cNvPr id="0" name=""/>
        <dsp:cNvSpPr/>
      </dsp:nvSpPr>
      <dsp:spPr>
        <a:xfrm>
          <a:off x="1452522" y="667446"/>
          <a:ext cx="953276" cy="571966"/>
        </a:xfrm>
        <a:prstGeom prst="rect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很灵活</a:t>
          </a:r>
        </a:p>
      </dsp:txBody>
      <dsp:txXfrm>
        <a:off x="1452522" y="667446"/>
        <a:ext cx="953276" cy="571966"/>
      </dsp:txXfrm>
    </dsp:sp>
    <dsp:sp modelId="{D4159BD7-E29A-E542-A195-10BB679FF257}">
      <dsp:nvSpPr>
        <dsp:cNvPr id="0" name=""/>
        <dsp:cNvSpPr/>
      </dsp:nvSpPr>
      <dsp:spPr>
        <a:xfrm>
          <a:off x="2501127" y="667446"/>
          <a:ext cx="953276" cy="571966"/>
        </a:xfrm>
        <a:prstGeom prst="rect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/>
            <a:t>区域</a:t>
          </a:r>
          <a:endParaRPr lang="zh-CN" altLang="en-US" sz="1600" kern="1200" dirty="0"/>
        </a:p>
      </dsp:txBody>
      <dsp:txXfrm>
        <a:off x="2501127" y="667446"/>
        <a:ext cx="953276" cy="571966"/>
      </dsp:txXfrm>
    </dsp:sp>
    <dsp:sp modelId="{3DEE403B-5CF0-0E43-9D06-B7F938B113C3}">
      <dsp:nvSpPr>
        <dsp:cNvPr id="0" name=""/>
        <dsp:cNvSpPr/>
      </dsp:nvSpPr>
      <dsp:spPr>
        <a:xfrm>
          <a:off x="928220" y="1334740"/>
          <a:ext cx="953276" cy="571966"/>
        </a:xfrm>
        <a:prstGeom prst="rect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常用</a:t>
          </a:r>
        </a:p>
      </dsp:txBody>
      <dsp:txXfrm>
        <a:off x="928220" y="1334740"/>
        <a:ext cx="953276" cy="571966"/>
      </dsp:txXfrm>
    </dsp:sp>
    <dsp:sp modelId="{EE513B28-6F6F-B74E-9564-DD7DD6E5652F}">
      <dsp:nvSpPr>
        <dsp:cNvPr id="0" name=""/>
        <dsp:cNvSpPr/>
      </dsp:nvSpPr>
      <dsp:spPr>
        <a:xfrm>
          <a:off x="1976824" y="1334740"/>
          <a:ext cx="953276" cy="571966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形状多变</a:t>
          </a:r>
        </a:p>
      </dsp:txBody>
      <dsp:txXfrm>
        <a:off x="1976824" y="1334740"/>
        <a:ext cx="953276" cy="57196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ACD40F-9EF2-6146-87CC-B13AA9891ACB}">
      <dsp:nvSpPr>
        <dsp:cNvPr id="0" name=""/>
        <dsp:cNvSpPr/>
      </dsp:nvSpPr>
      <dsp:spPr>
        <a:xfrm rot="5400000">
          <a:off x="1576035" y="-552004"/>
          <a:ext cx="484318" cy="1711241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垂直块列表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常用</a:t>
          </a:r>
        </a:p>
      </dsp:txBody>
      <dsp:txXfrm rot="-5400000">
        <a:off x="962574" y="85099"/>
        <a:ext cx="1687599" cy="437034"/>
      </dsp:txXfrm>
    </dsp:sp>
    <dsp:sp modelId="{87453FB1-C932-144D-A219-3DFE1E9370EE}">
      <dsp:nvSpPr>
        <dsp:cNvPr id="0" name=""/>
        <dsp:cNvSpPr/>
      </dsp:nvSpPr>
      <dsp:spPr>
        <a:xfrm>
          <a:off x="0" y="917"/>
          <a:ext cx="962573" cy="60539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列表</a:t>
          </a:r>
        </a:p>
      </dsp:txBody>
      <dsp:txXfrm>
        <a:off x="29553" y="30470"/>
        <a:ext cx="903467" cy="546291"/>
      </dsp:txXfrm>
    </dsp:sp>
    <dsp:sp modelId="{919F8BF7-620B-FD42-8A24-E1064B34775E}">
      <dsp:nvSpPr>
        <dsp:cNvPr id="0" name=""/>
        <dsp:cNvSpPr/>
      </dsp:nvSpPr>
      <dsp:spPr>
        <a:xfrm rot="5400000">
          <a:off x="1576035" y="83663"/>
          <a:ext cx="484318" cy="1711241"/>
        </a:xfrm>
        <a:prstGeom prst="round2SameRect">
          <a:avLst/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好看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多用</a:t>
          </a:r>
        </a:p>
      </dsp:txBody>
      <dsp:txXfrm rot="-5400000">
        <a:off x="962574" y="720766"/>
        <a:ext cx="1687599" cy="437034"/>
      </dsp:txXfrm>
    </dsp:sp>
    <dsp:sp modelId="{A2E3BD2F-7B84-8D40-B5F2-1E7748E13123}">
      <dsp:nvSpPr>
        <dsp:cNvPr id="0" name=""/>
        <dsp:cNvSpPr/>
      </dsp:nvSpPr>
      <dsp:spPr>
        <a:xfrm>
          <a:off x="0" y="636585"/>
          <a:ext cx="962573" cy="605397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700" kern="1200" dirty="0"/>
            <a:t>好用</a:t>
          </a:r>
        </a:p>
      </dsp:txBody>
      <dsp:txXfrm>
        <a:off x="29553" y="666138"/>
        <a:ext cx="903467" cy="546291"/>
      </dsp:txXfrm>
    </dsp:sp>
    <dsp:sp modelId="{BE910185-12A6-5248-A8D1-AD494D2C519D}">
      <dsp:nvSpPr>
        <dsp:cNvPr id="0" name=""/>
        <dsp:cNvSpPr/>
      </dsp:nvSpPr>
      <dsp:spPr>
        <a:xfrm rot="5400000">
          <a:off x="1576035" y="719330"/>
          <a:ext cx="484318" cy="1711241"/>
        </a:xfrm>
        <a:prstGeom prst="round2Same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4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6</a:t>
          </a:r>
          <a:endParaRPr lang="zh-CN" altLang="en-US" sz="1100" kern="1200" dirty="0"/>
        </a:p>
      </dsp:txBody>
      <dsp:txXfrm rot="-5400000">
        <a:off x="962574" y="1356433"/>
        <a:ext cx="1687599" cy="437034"/>
      </dsp:txXfrm>
    </dsp:sp>
    <dsp:sp modelId="{EAE3AF68-E5C4-E045-ADDC-A0E0CF8134A1}">
      <dsp:nvSpPr>
        <dsp:cNvPr id="0" name=""/>
        <dsp:cNvSpPr/>
      </dsp:nvSpPr>
      <dsp:spPr>
        <a:xfrm>
          <a:off x="0" y="1272252"/>
          <a:ext cx="962573" cy="605397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51435" rIns="102870" bIns="5143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700" kern="1200" dirty="0"/>
            <a:t>3</a:t>
          </a:r>
          <a:endParaRPr lang="zh-CN" altLang="en-US" sz="2700" kern="1200" dirty="0"/>
        </a:p>
      </dsp:txBody>
      <dsp:txXfrm>
        <a:off x="29553" y="1301805"/>
        <a:ext cx="903467" cy="546291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10D011-E9B5-E044-AEFB-4FE0F230CB74}">
      <dsp:nvSpPr>
        <dsp:cNvPr id="0" name=""/>
        <dsp:cNvSpPr/>
      </dsp:nvSpPr>
      <dsp:spPr>
        <a:xfrm rot="5400000">
          <a:off x="-107084" y="108215"/>
          <a:ext cx="713895" cy="499726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列表</a:t>
          </a:r>
        </a:p>
      </dsp:txBody>
      <dsp:txXfrm rot="-5400000">
        <a:off x="1" y="250993"/>
        <a:ext cx="499726" cy="214169"/>
      </dsp:txXfrm>
    </dsp:sp>
    <dsp:sp modelId="{6E849E41-E8C4-E347-910B-F054538B75DF}">
      <dsp:nvSpPr>
        <dsp:cNvPr id="0" name=""/>
        <dsp:cNvSpPr/>
      </dsp:nvSpPr>
      <dsp:spPr>
        <a:xfrm rot="5400000">
          <a:off x="1029510" y="-528653"/>
          <a:ext cx="464031" cy="15236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垂直</a:t>
          </a:r>
          <a:r>
            <a:rPr lang="en-US" altLang="zh-CN" sz="1100" kern="1200" dirty="0"/>
            <a:t>V</a:t>
          </a:r>
          <a:r>
            <a:rPr lang="zh-CN" altLang="en-US" sz="1100" kern="1200" dirty="0"/>
            <a:t>型列表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100" kern="1200" dirty="0"/>
            <a:t>选用</a:t>
          </a:r>
        </a:p>
      </dsp:txBody>
      <dsp:txXfrm rot="-5400000">
        <a:off x="499726" y="23783"/>
        <a:ext cx="1500948" cy="418727"/>
      </dsp:txXfrm>
    </dsp:sp>
    <dsp:sp modelId="{C7339D5E-B03B-8544-B4D1-0D13BC8E04FD}">
      <dsp:nvSpPr>
        <dsp:cNvPr id="0" name=""/>
        <dsp:cNvSpPr/>
      </dsp:nvSpPr>
      <dsp:spPr>
        <a:xfrm rot="5400000">
          <a:off x="-107084" y="734024"/>
          <a:ext cx="713895" cy="499726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1</a:t>
          </a:r>
          <a:endParaRPr lang="zh-CN" altLang="en-US" sz="1200" kern="1200" dirty="0"/>
        </a:p>
      </dsp:txBody>
      <dsp:txXfrm rot="-5400000">
        <a:off x="1" y="876802"/>
        <a:ext cx="499726" cy="214169"/>
      </dsp:txXfrm>
    </dsp:sp>
    <dsp:sp modelId="{6CEC4AB8-E210-FB44-9CBE-9CD48C2C7FB7}">
      <dsp:nvSpPr>
        <dsp:cNvPr id="0" name=""/>
        <dsp:cNvSpPr/>
      </dsp:nvSpPr>
      <dsp:spPr>
        <a:xfrm rot="5400000">
          <a:off x="1029510" y="97156"/>
          <a:ext cx="464031" cy="15236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2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3</a:t>
          </a:r>
          <a:endParaRPr lang="zh-CN" altLang="en-US" sz="1100" kern="1200" dirty="0"/>
        </a:p>
      </dsp:txBody>
      <dsp:txXfrm rot="-5400000">
        <a:off x="499726" y="649592"/>
        <a:ext cx="1500948" cy="418727"/>
      </dsp:txXfrm>
    </dsp:sp>
    <dsp:sp modelId="{D5DF3F2F-8C7F-A94D-A35B-7FFD44D73337}">
      <dsp:nvSpPr>
        <dsp:cNvPr id="0" name=""/>
        <dsp:cNvSpPr/>
      </dsp:nvSpPr>
      <dsp:spPr>
        <a:xfrm rot="5400000">
          <a:off x="-107084" y="1359834"/>
          <a:ext cx="713895" cy="499726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4</a:t>
          </a:r>
          <a:endParaRPr lang="zh-CN" altLang="en-US" sz="1200" kern="1200" dirty="0"/>
        </a:p>
      </dsp:txBody>
      <dsp:txXfrm rot="-5400000">
        <a:off x="1" y="1502612"/>
        <a:ext cx="499726" cy="214169"/>
      </dsp:txXfrm>
    </dsp:sp>
    <dsp:sp modelId="{1A7C41CA-6678-BA4A-AD42-D6A281CABF79}">
      <dsp:nvSpPr>
        <dsp:cNvPr id="0" name=""/>
        <dsp:cNvSpPr/>
      </dsp:nvSpPr>
      <dsp:spPr>
        <a:xfrm rot="5400000">
          <a:off x="1029510" y="722965"/>
          <a:ext cx="464031" cy="152360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6985" rIns="6985" bIns="698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5</a:t>
          </a:r>
          <a:endParaRPr lang="zh-CN" altLang="en-US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100" kern="1200" dirty="0"/>
            <a:t>6</a:t>
          </a:r>
          <a:endParaRPr lang="zh-CN" altLang="en-US" sz="1100" kern="1200" dirty="0"/>
        </a:p>
      </dsp:txBody>
      <dsp:txXfrm rot="-5400000">
        <a:off x="499726" y="1275401"/>
        <a:ext cx="1500948" cy="41872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42849A-C59D-9A4E-BAB5-6BB09F3A9E41}">
      <dsp:nvSpPr>
        <dsp:cNvPr id="0" name=""/>
        <dsp:cNvSpPr/>
      </dsp:nvSpPr>
      <dsp:spPr>
        <a:xfrm>
          <a:off x="35877" y="130931"/>
          <a:ext cx="2145493" cy="195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列表</a:t>
          </a:r>
        </a:p>
      </dsp:txBody>
      <dsp:txXfrm>
        <a:off x="35877" y="130931"/>
        <a:ext cx="2145493" cy="195044"/>
      </dsp:txXfrm>
    </dsp:sp>
    <dsp:sp modelId="{315F9657-AE28-9546-ABC5-CAA29F9164A1}">
      <dsp:nvSpPr>
        <dsp:cNvPr id="0" name=""/>
        <dsp:cNvSpPr/>
      </dsp:nvSpPr>
      <dsp:spPr>
        <a:xfrm>
          <a:off x="35877" y="325976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0EB79D-0922-674C-A1C4-0A77A1DB4D78}">
      <dsp:nvSpPr>
        <dsp:cNvPr id="0" name=""/>
        <dsp:cNvSpPr/>
      </dsp:nvSpPr>
      <dsp:spPr>
        <a:xfrm>
          <a:off x="337438" y="325976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135530"/>
            <a:satOff val="5000"/>
            <a:lumOff val="-735"/>
            <a:alphaOff val="0"/>
          </a:schemeClr>
        </a:solidFill>
        <a:ln w="12700" cap="flat" cmpd="sng" algn="ctr">
          <a:solidFill>
            <a:schemeClr val="accent3">
              <a:hueOff val="135530"/>
              <a:satOff val="5000"/>
              <a:lumOff val="-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EB9039-ACB6-CB41-8447-C458C987D0AD}">
      <dsp:nvSpPr>
        <dsp:cNvPr id="0" name=""/>
        <dsp:cNvSpPr/>
      </dsp:nvSpPr>
      <dsp:spPr>
        <a:xfrm>
          <a:off x="639237" y="325976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271060"/>
            <a:satOff val="10000"/>
            <a:lumOff val="-1471"/>
            <a:alphaOff val="0"/>
          </a:schemeClr>
        </a:solidFill>
        <a:ln w="12700" cap="flat" cmpd="sng" algn="ctr">
          <a:solidFill>
            <a:schemeClr val="accent3">
              <a:hueOff val="271060"/>
              <a:satOff val="10000"/>
              <a:lumOff val="-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665210-1C26-1B43-90D7-D2DB5B81041A}">
      <dsp:nvSpPr>
        <dsp:cNvPr id="0" name=""/>
        <dsp:cNvSpPr/>
      </dsp:nvSpPr>
      <dsp:spPr>
        <a:xfrm>
          <a:off x="940799" y="325976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406590"/>
            <a:satOff val="15000"/>
            <a:lumOff val="-2206"/>
            <a:alphaOff val="0"/>
          </a:schemeClr>
        </a:solidFill>
        <a:ln w="12700" cap="flat" cmpd="sng" algn="ctr">
          <a:solidFill>
            <a:schemeClr val="accent3">
              <a:hueOff val="406590"/>
              <a:satOff val="15000"/>
              <a:lumOff val="-22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87E5F1-025A-6C44-AD8A-8280E6997A16}">
      <dsp:nvSpPr>
        <dsp:cNvPr id="0" name=""/>
        <dsp:cNvSpPr/>
      </dsp:nvSpPr>
      <dsp:spPr>
        <a:xfrm>
          <a:off x="1242598" y="325976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 w="1270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7DDF56-2678-E147-B598-1B97808F5D3B}">
      <dsp:nvSpPr>
        <dsp:cNvPr id="0" name=""/>
        <dsp:cNvSpPr/>
      </dsp:nvSpPr>
      <dsp:spPr>
        <a:xfrm>
          <a:off x="1544159" y="325976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E1E6D-AAAE-B44E-B8C5-20488707D137}">
      <dsp:nvSpPr>
        <dsp:cNvPr id="0" name=""/>
        <dsp:cNvSpPr/>
      </dsp:nvSpPr>
      <dsp:spPr>
        <a:xfrm>
          <a:off x="1845959" y="325976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813180"/>
            <a:satOff val="30000"/>
            <a:lumOff val="-4412"/>
            <a:alphaOff val="0"/>
          </a:schemeClr>
        </a:solidFill>
        <a:ln w="12700" cap="flat" cmpd="sng" algn="ctr">
          <a:solidFill>
            <a:schemeClr val="accent3">
              <a:hueOff val="813180"/>
              <a:satOff val="30000"/>
              <a:lumOff val="-4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97AED5-CFEC-A44F-B839-04B20DC4041B}">
      <dsp:nvSpPr>
        <dsp:cNvPr id="0" name=""/>
        <dsp:cNvSpPr/>
      </dsp:nvSpPr>
      <dsp:spPr>
        <a:xfrm>
          <a:off x="35877" y="365708"/>
          <a:ext cx="2173385" cy="317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垂直重点列表</a:t>
          </a:r>
        </a:p>
      </dsp:txBody>
      <dsp:txXfrm>
        <a:off x="35877" y="365708"/>
        <a:ext cx="2173385" cy="317850"/>
      </dsp:txXfrm>
    </dsp:sp>
    <dsp:sp modelId="{FCD420A1-88F7-A949-931A-6305087D2973}">
      <dsp:nvSpPr>
        <dsp:cNvPr id="0" name=""/>
        <dsp:cNvSpPr/>
      </dsp:nvSpPr>
      <dsp:spPr>
        <a:xfrm>
          <a:off x="35877" y="765768"/>
          <a:ext cx="2145493" cy="195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不太常用</a:t>
          </a:r>
        </a:p>
      </dsp:txBody>
      <dsp:txXfrm>
        <a:off x="35877" y="765768"/>
        <a:ext cx="2145493" cy="195044"/>
      </dsp:txXfrm>
    </dsp:sp>
    <dsp:sp modelId="{AB8E6421-B469-4C49-BA1C-AE6729C8C470}">
      <dsp:nvSpPr>
        <dsp:cNvPr id="0" name=""/>
        <dsp:cNvSpPr/>
      </dsp:nvSpPr>
      <dsp:spPr>
        <a:xfrm>
          <a:off x="35877" y="960813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948710"/>
            <a:satOff val="35000"/>
            <a:lumOff val="-5147"/>
            <a:alphaOff val="0"/>
          </a:schemeClr>
        </a:solidFill>
        <a:ln w="12700" cap="flat" cmpd="sng" algn="ctr">
          <a:solidFill>
            <a:schemeClr val="accent3">
              <a:hueOff val="948710"/>
              <a:satOff val="35000"/>
              <a:lumOff val="-514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19E33-6FF8-1E47-9B75-402CB2B84EAD}">
      <dsp:nvSpPr>
        <dsp:cNvPr id="0" name=""/>
        <dsp:cNvSpPr/>
      </dsp:nvSpPr>
      <dsp:spPr>
        <a:xfrm>
          <a:off x="337438" y="960813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B5E83E-14B5-A441-A807-8F540291F40B}">
      <dsp:nvSpPr>
        <dsp:cNvPr id="0" name=""/>
        <dsp:cNvSpPr/>
      </dsp:nvSpPr>
      <dsp:spPr>
        <a:xfrm>
          <a:off x="639237" y="960813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1219770"/>
            <a:satOff val="45000"/>
            <a:lumOff val="-6618"/>
            <a:alphaOff val="0"/>
          </a:schemeClr>
        </a:solidFill>
        <a:ln w="12700" cap="flat" cmpd="sng" algn="ctr">
          <a:solidFill>
            <a:schemeClr val="accent3">
              <a:hueOff val="1219770"/>
              <a:satOff val="45000"/>
              <a:lumOff val="-661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435A0C-C608-9B4E-8EAF-2F776279D947}">
      <dsp:nvSpPr>
        <dsp:cNvPr id="0" name=""/>
        <dsp:cNvSpPr/>
      </dsp:nvSpPr>
      <dsp:spPr>
        <a:xfrm>
          <a:off x="940799" y="960813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0906DD-4F59-C64F-A3D0-550D28E5BA2D}">
      <dsp:nvSpPr>
        <dsp:cNvPr id="0" name=""/>
        <dsp:cNvSpPr/>
      </dsp:nvSpPr>
      <dsp:spPr>
        <a:xfrm>
          <a:off x="1242598" y="960813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1490830"/>
            <a:satOff val="55000"/>
            <a:lumOff val="-8088"/>
            <a:alphaOff val="0"/>
          </a:schemeClr>
        </a:solidFill>
        <a:ln w="12700" cap="flat" cmpd="sng" algn="ctr">
          <a:solidFill>
            <a:schemeClr val="accent3">
              <a:hueOff val="1490830"/>
              <a:satOff val="55000"/>
              <a:lumOff val="-808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772B07-530F-C440-BE24-0F53EA152BEA}">
      <dsp:nvSpPr>
        <dsp:cNvPr id="0" name=""/>
        <dsp:cNvSpPr/>
      </dsp:nvSpPr>
      <dsp:spPr>
        <a:xfrm>
          <a:off x="1544159" y="960813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27077D-8764-4B4F-B385-D76B257A787A}">
      <dsp:nvSpPr>
        <dsp:cNvPr id="0" name=""/>
        <dsp:cNvSpPr/>
      </dsp:nvSpPr>
      <dsp:spPr>
        <a:xfrm>
          <a:off x="1845959" y="960813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1761889"/>
            <a:satOff val="65000"/>
            <a:lumOff val="-9559"/>
            <a:alphaOff val="0"/>
          </a:schemeClr>
        </a:solidFill>
        <a:ln w="12700" cap="flat" cmpd="sng" algn="ctr">
          <a:solidFill>
            <a:schemeClr val="accent3">
              <a:hueOff val="1761889"/>
              <a:satOff val="65000"/>
              <a:lumOff val="-95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0BE2F3-50FE-8D45-BEEB-D9BD2E8EE74A}">
      <dsp:nvSpPr>
        <dsp:cNvPr id="0" name=""/>
        <dsp:cNvSpPr/>
      </dsp:nvSpPr>
      <dsp:spPr>
        <a:xfrm>
          <a:off x="35877" y="1000544"/>
          <a:ext cx="2173385" cy="317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2</a:t>
          </a:r>
          <a:endParaRPr lang="zh-CN" altLang="en-US" sz="800" kern="1200" dirty="0"/>
        </a:p>
      </dsp:txBody>
      <dsp:txXfrm>
        <a:off x="35877" y="1000544"/>
        <a:ext cx="2173385" cy="317850"/>
      </dsp:txXfrm>
    </dsp:sp>
    <dsp:sp modelId="{F4DA86E2-FA01-0B4B-9A73-F4CF87ED94BD}">
      <dsp:nvSpPr>
        <dsp:cNvPr id="0" name=""/>
        <dsp:cNvSpPr/>
      </dsp:nvSpPr>
      <dsp:spPr>
        <a:xfrm>
          <a:off x="35877" y="1400604"/>
          <a:ext cx="2145493" cy="1950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30480" rIns="30480" bIns="30480" numCol="1" spcCol="1270" anchor="b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就这吧</a:t>
          </a:r>
        </a:p>
      </dsp:txBody>
      <dsp:txXfrm>
        <a:off x="35877" y="1400604"/>
        <a:ext cx="2145493" cy="195044"/>
      </dsp:txXfrm>
    </dsp:sp>
    <dsp:sp modelId="{0BB0C673-EB00-6E4E-AEBB-2E08CAE6A06B}">
      <dsp:nvSpPr>
        <dsp:cNvPr id="0" name=""/>
        <dsp:cNvSpPr/>
      </dsp:nvSpPr>
      <dsp:spPr>
        <a:xfrm>
          <a:off x="35877" y="1595649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1897419"/>
            <a:satOff val="70000"/>
            <a:lumOff val="-10294"/>
            <a:alphaOff val="0"/>
          </a:schemeClr>
        </a:solidFill>
        <a:ln w="12700" cap="flat" cmpd="sng" algn="ctr">
          <a:solidFill>
            <a:schemeClr val="accent3">
              <a:hueOff val="1897419"/>
              <a:satOff val="70000"/>
              <a:lumOff val="-1029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1D9034-51F5-CC4E-BFB4-AC39F24913E5}">
      <dsp:nvSpPr>
        <dsp:cNvPr id="0" name=""/>
        <dsp:cNvSpPr/>
      </dsp:nvSpPr>
      <dsp:spPr>
        <a:xfrm>
          <a:off x="337438" y="1595649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704237-5342-3E42-B758-5175F253BB9C}">
      <dsp:nvSpPr>
        <dsp:cNvPr id="0" name=""/>
        <dsp:cNvSpPr/>
      </dsp:nvSpPr>
      <dsp:spPr>
        <a:xfrm>
          <a:off x="639237" y="1595649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 w="1270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1EEC7D-119F-3A42-813E-FCE7E6E09DC9}">
      <dsp:nvSpPr>
        <dsp:cNvPr id="0" name=""/>
        <dsp:cNvSpPr/>
      </dsp:nvSpPr>
      <dsp:spPr>
        <a:xfrm>
          <a:off x="940799" y="1595649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2304009"/>
            <a:satOff val="85000"/>
            <a:lumOff val="-12500"/>
            <a:alphaOff val="0"/>
          </a:schemeClr>
        </a:solidFill>
        <a:ln w="12700" cap="flat" cmpd="sng" algn="ctr">
          <a:solidFill>
            <a:schemeClr val="accent3">
              <a:hueOff val="2304009"/>
              <a:satOff val="85000"/>
              <a:lumOff val="-1250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16041B-EA0F-5B40-8AD7-180D7595CF88}">
      <dsp:nvSpPr>
        <dsp:cNvPr id="0" name=""/>
        <dsp:cNvSpPr/>
      </dsp:nvSpPr>
      <dsp:spPr>
        <a:xfrm>
          <a:off x="1242598" y="1595649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2439539"/>
            <a:satOff val="90000"/>
            <a:lumOff val="-13235"/>
            <a:alphaOff val="0"/>
          </a:schemeClr>
        </a:solidFill>
        <a:ln w="12700" cap="flat" cmpd="sng" algn="ctr">
          <a:solidFill>
            <a:schemeClr val="accent3">
              <a:hueOff val="2439539"/>
              <a:satOff val="90000"/>
              <a:lumOff val="-132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4CA3A-B51E-C345-BBAE-AE1EAE74F9FC}">
      <dsp:nvSpPr>
        <dsp:cNvPr id="0" name=""/>
        <dsp:cNvSpPr/>
      </dsp:nvSpPr>
      <dsp:spPr>
        <a:xfrm>
          <a:off x="1544159" y="1595649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2575069"/>
            <a:satOff val="95000"/>
            <a:lumOff val="-13971"/>
            <a:alphaOff val="0"/>
          </a:schemeClr>
        </a:solidFill>
        <a:ln w="12700" cap="flat" cmpd="sng" algn="ctr">
          <a:solidFill>
            <a:schemeClr val="accent3">
              <a:hueOff val="2575069"/>
              <a:satOff val="95000"/>
              <a:lumOff val="-139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275384-5415-4F42-8AAE-D7CBD21E2814}">
      <dsp:nvSpPr>
        <dsp:cNvPr id="0" name=""/>
        <dsp:cNvSpPr/>
      </dsp:nvSpPr>
      <dsp:spPr>
        <a:xfrm>
          <a:off x="1845959" y="1595649"/>
          <a:ext cx="502045" cy="397313"/>
        </a:xfrm>
        <a:prstGeom prst="chevron">
          <a:avLst>
            <a:gd name="adj" fmla="val 7061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363BE-3DA8-C741-A06F-0221489B2AB0}">
      <dsp:nvSpPr>
        <dsp:cNvPr id="0" name=""/>
        <dsp:cNvSpPr/>
      </dsp:nvSpPr>
      <dsp:spPr>
        <a:xfrm>
          <a:off x="35877" y="1635380"/>
          <a:ext cx="2173385" cy="317850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l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800" kern="1200" dirty="0"/>
            <a:t>3</a:t>
          </a:r>
          <a:endParaRPr lang="zh-CN" altLang="en-US" sz="800" kern="1200" dirty="0"/>
        </a:p>
      </dsp:txBody>
      <dsp:txXfrm>
        <a:off x="35877" y="1635380"/>
        <a:ext cx="2173385" cy="31785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4EDE8E-3BFB-7347-B67D-4A7D8C98A1D5}">
      <dsp:nvSpPr>
        <dsp:cNvPr id="0" name=""/>
        <dsp:cNvSpPr/>
      </dsp:nvSpPr>
      <dsp:spPr>
        <a:xfrm>
          <a:off x="1069526" y="240"/>
          <a:ext cx="1604289" cy="9368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1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2</a:t>
          </a:r>
          <a:endParaRPr lang="zh-CN" altLang="en-US" sz="1900" kern="1200" dirty="0"/>
        </a:p>
      </dsp:txBody>
      <dsp:txXfrm>
        <a:off x="1069526" y="117341"/>
        <a:ext cx="1252986" cy="702605"/>
      </dsp:txXfrm>
    </dsp:sp>
    <dsp:sp modelId="{D9B46B55-7DE5-E94B-87FF-CF28843D1A86}">
      <dsp:nvSpPr>
        <dsp:cNvPr id="0" name=""/>
        <dsp:cNvSpPr/>
      </dsp:nvSpPr>
      <dsp:spPr>
        <a:xfrm>
          <a:off x="0" y="240"/>
          <a:ext cx="1069526" cy="936807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900" kern="1200" dirty="0"/>
            <a:t>列表</a:t>
          </a:r>
        </a:p>
      </dsp:txBody>
      <dsp:txXfrm>
        <a:off x="45731" y="45971"/>
        <a:ext cx="978064" cy="845345"/>
      </dsp:txXfrm>
    </dsp:sp>
    <dsp:sp modelId="{AA3AC47E-5DAD-8444-8B0F-E217858412DF}">
      <dsp:nvSpPr>
        <dsp:cNvPr id="0" name=""/>
        <dsp:cNvSpPr/>
      </dsp:nvSpPr>
      <dsp:spPr>
        <a:xfrm>
          <a:off x="1069526" y="1030728"/>
          <a:ext cx="1604289" cy="936807"/>
        </a:xfrm>
        <a:prstGeom prst="rightArrow">
          <a:avLst>
            <a:gd name="adj1" fmla="val 75000"/>
            <a:gd name="adj2" fmla="val 50000"/>
          </a:avLst>
        </a:prstGeom>
        <a:solidFill>
          <a:schemeClr val="accent4">
            <a:tint val="40000"/>
            <a:alpha val="90000"/>
            <a:hueOff val="10861925"/>
            <a:satOff val="-51245"/>
            <a:lumOff val="-1851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10861925"/>
              <a:satOff val="-51245"/>
              <a:lumOff val="-185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65" tIns="12065" rIns="12065" bIns="12065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4</a:t>
          </a:r>
          <a:endParaRPr lang="zh-CN" altLang="en-US" sz="1900" kern="1200" dirty="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900" kern="1200" dirty="0"/>
            <a:t>5</a:t>
          </a:r>
          <a:endParaRPr lang="zh-CN" altLang="en-US" sz="1900" kern="1200" dirty="0"/>
        </a:p>
      </dsp:txBody>
      <dsp:txXfrm>
        <a:off x="1069526" y="1147829"/>
        <a:ext cx="1252986" cy="702605"/>
      </dsp:txXfrm>
    </dsp:sp>
    <dsp:sp modelId="{0FDBC242-7C0C-254E-8915-705D86306DC6}">
      <dsp:nvSpPr>
        <dsp:cNvPr id="0" name=""/>
        <dsp:cNvSpPr/>
      </dsp:nvSpPr>
      <dsp:spPr>
        <a:xfrm>
          <a:off x="0" y="1030728"/>
          <a:ext cx="1069526" cy="936807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900" kern="1200" dirty="0"/>
            <a:t>3</a:t>
          </a:r>
          <a:endParaRPr lang="zh-CN" altLang="en-US" sz="2900" kern="1200" dirty="0"/>
        </a:p>
      </dsp:txBody>
      <dsp:txXfrm>
        <a:off x="45731" y="1076459"/>
        <a:ext cx="978064" cy="845345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24B67-41D2-0F47-ABDB-5519DCDA9C49}">
      <dsp:nvSpPr>
        <dsp:cNvPr id="0" name=""/>
        <dsp:cNvSpPr/>
      </dsp:nvSpPr>
      <dsp:spPr>
        <a:xfrm rot="16200000">
          <a:off x="-672307" y="672601"/>
          <a:ext cx="2111245" cy="766041"/>
        </a:xfrm>
        <a:prstGeom prst="flowChartManualOperati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977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列表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1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2</a:t>
          </a:r>
          <a:endParaRPr lang="zh-CN" altLang="en-US" sz="1600" kern="1200" dirty="0"/>
        </a:p>
      </dsp:txBody>
      <dsp:txXfrm rot="5400000">
        <a:off x="295" y="422248"/>
        <a:ext cx="766041" cy="1266747"/>
      </dsp:txXfrm>
    </dsp:sp>
    <dsp:sp modelId="{D0F0AE3D-C047-C34F-8620-037FC4CE4D90}">
      <dsp:nvSpPr>
        <dsp:cNvPr id="0" name=""/>
        <dsp:cNvSpPr/>
      </dsp:nvSpPr>
      <dsp:spPr>
        <a:xfrm rot="16200000">
          <a:off x="151187" y="672601"/>
          <a:ext cx="2111245" cy="766041"/>
        </a:xfrm>
        <a:prstGeom prst="flowChartManualOperati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977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</a:t>
          </a:r>
          <a:endParaRPr lang="zh-CN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4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5</a:t>
          </a:r>
          <a:endParaRPr lang="zh-CN" altLang="en-US" sz="1600" kern="1200" dirty="0"/>
        </a:p>
      </dsp:txBody>
      <dsp:txXfrm rot="5400000">
        <a:off x="823789" y="422248"/>
        <a:ext cx="766041" cy="1266747"/>
      </dsp:txXfrm>
    </dsp:sp>
    <dsp:sp modelId="{913CC668-E8FF-A24E-ADE8-8B1BF5D56D70}">
      <dsp:nvSpPr>
        <dsp:cNvPr id="0" name=""/>
        <dsp:cNvSpPr/>
      </dsp:nvSpPr>
      <dsp:spPr>
        <a:xfrm rot="16200000">
          <a:off x="974682" y="672601"/>
          <a:ext cx="2111245" cy="766041"/>
        </a:xfrm>
        <a:prstGeom prst="flowChartManualOperati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0" tIns="0" rIns="129977" bIns="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</a:t>
          </a:r>
          <a:endParaRPr lang="zh-CN" altLang="en-US" sz="20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8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7</a:t>
          </a:r>
          <a:endParaRPr lang="zh-CN" altLang="en-US" sz="1600" kern="1200" dirty="0"/>
        </a:p>
      </dsp:txBody>
      <dsp:txXfrm rot="5400000">
        <a:off x="1647284" y="422248"/>
        <a:ext cx="766041" cy="126674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8BC5D6-7A35-0049-B896-39C06407C427}">
      <dsp:nvSpPr>
        <dsp:cNvPr id="0" name=""/>
        <dsp:cNvSpPr/>
      </dsp:nvSpPr>
      <dsp:spPr>
        <a:xfrm>
          <a:off x="2039211" y="521841"/>
          <a:ext cx="837137" cy="1592708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68580" bIns="1524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6</a:t>
          </a:r>
          <a:endParaRPr lang="zh-CN" altLang="en-US" sz="1200" kern="1200" dirty="0"/>
        </a:p>
      </dsp:txBody>
      <dsp:txXfrm rot="16200000">
        <a:off x="2030131" y="1129732"/>
        <a:ext cx="1433437" cy="217655"/>
      </dsp:txXfrm>
    </dsp:sp>
    <dsp:sp modelId="{448810AD-308D-A047-8ED5-7F3339A4D1A7}">
      <dsp:nvSpPr>
        <dsp:cNvPr id="0" name=""/>
        <dsp:cNvSpPr/>
      </dsp:nvSpPr>
      <dsp:spPr>
        <a:xfrm>
          <a:off x="1127222" y="253168"/>
          <a:ext cx="837137" cy="1860532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68580" bIns="1524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3</a:t>
          </a:r>
          <a:endParaRPr lang="zh-CN" altLang="en-US" sz="1200" kern="1200" dirty="0"/>
        </a:p>
      </dsp:txBody>
      <dsp:txXfrm rot="16200000">
        <a:off x="997621" y="981579"/>
        <a:ext cx="1674478" cy="217655"/>
      </dsp:txXfrm>
    </dsp:sp>
    <dsp:sp modelId="{B2D3B7FF-B920-3542-B5F7-0B1D09661D89}">
      <dsp:nvSpPr>
        <dsp:cNvPr id="0" name=""/>
        <dsp:cNvSpPr/>
      </dsp:nvSpPr>
      <dsp:spPr>
        <a:xfrm>
          <a:off x="212538" y="0"/>
          <a:ext cx="837137" cy="211370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0" rIns="68580" bIns="15240" numCol="1" spcCol="1270" anchor="ctr" anchorCtr="0">
          <a:noAutofit/>
        </a:bodyPr>
        <a:lstStyle/>
        <a:p>
          <a:pPr marL="0" lvl="0" indent="0" algn="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/>
            <a:t>列表</a:t>
          </a:r>
          <a:endParaRPr lang="zh-CN" altLang="en-US" sz="1200" kern="1200" dirty="0"/>
        </a:p>
      </dsp:txBody>
      <dsp:txXfrm rot="16200000">
        <a:off x="-30987" y="842337"/>
        <a:ext cx="1902330" cy="217655"/>
      </dsp:txXfrm>
    </dsp:sp>
    <dsp:sp modelId="{EAF9F348-4525-2741-892A-882DF3FAF42C}">
      <dsp:nvSpPr>
        <dsp:cNvPr id="0" name=""/>
        <dsp:cNvSpPr/>
      </dsp:nvSpPr>
      <dsp:spPr>
        <a:xfrm>
          <a:off x="212538" y="0"/>
          <a:ext cx="594367" cy="2123895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1</a:t>
          </a:r>
          <a:endParaRPr lang="zh-CN" alt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2</a:t>
          </a:r>
          <a:endParaRPr lang="zh-CN" altLang="en-US" sz="1200" kern="1200" dirty="0"/>
        </a:p>
      </dsp:txBody>
      <dsp:txXfrm>
        <a:off x="212538" y="0"/>
        <a:ext cx="594367" cy="2123895"/>
      </dsp:txXfrm>
    </dsp:sp>
    <dsp:sp modelId="{75461301-8883-4745-8EF0-318EEB5E3FE7}">
      <dsp:nvSpPr>
        <dsp:cNvPr id="0" name=""/>
        <dsp:cNvSpPr/>
      </dsp:nvSpPr>
      <dsp:spPr>
        <a:xfrm>
          <a:off x="1127222" y="253168"/>
          <a:ext cx="594367" cy="187072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4</a:t>
          </a:r>
          <a:endParaRPr lang="zh-CN" alt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5</a:t>
          </a:r>
          <a:endParaRPr lang="zh-CN" altLang="en-US" sz="1200" kern="1200" dirty="0"/>
        </a:p>
      </dsp:txBody>
      <dsp:txXfrm>
        <a:off x="1127222" y="253168"/>
        <a:ext cx="594367" cy="1870726"/>
      </dsp:txXfrm>
    </dsp:sp>
    <dsp:sp modelId="{1ED9C531-BC81-0343-A892-902297DAB42C}">
      <dsp:nvSpPr>
        <dsp:cNvPr id="0" name=""/>
        <dsp:cNvSpPr/>
      </dsp:nvSpPr>
      <dsp:spPr>
        <a:xfrm>
          <a:off x="2039211" y="521841"/>
          <a:ext cx="594367" cy="1602053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8</a:t>
          </a:r>
          <a:endParaRPr lang="zh-CN" altLang="en-US" sz="1200" kern="1200" dirty="0"/>
        </a:p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7</a:t>
          </a:r>
          <a:endParaRPr lang="zh-CN" altLang="en-US" sz="1200" kern="1200" dirty="0"/>
        </a:p>
      </dsp:txBody>
      <dsp:txXfrm>
        <a:off x="2039211" y="521841"/>
        <a:ext cx="594367" cy="160205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45E64-846A-4C47-8DBF-946930FDF90E}">
      <dsp:nvSpPr>
        <dsp:cNvPr id="0" name=""/>
        <dsp:cNvSpPr/>
      </dsp:nvSpPr>
      <dsp:spPr>
        <a:xfrm>
          <a:off x="0" y="1758255"/>
          <a:ext cx="1952702" cy="57709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7</a:t>
          </a:r>
          <a:endParaRPr lang="zh-CN" altLang="en-US" sz="1000" kern="1200" dirty="0"/>
        </a:p>
      </dsp:txBody>
      <dsp:txXfrm>
        <a:off x="0" y="1758255"/>
        <a:ext cx="1952702" cy="311633"/>
      </dsp:txXfrm>
    </dsp:sp>
    <dsp:sp modelId="{A77C2ED4-2C22-B744-9ADE-C37544C91216}">
      <dsp:nvSpPr>
        <dsp:cNvPr id="0" name=""/>
        <dsp:cNvSpPr/>
      </dsp:nvSpPr>
      <dsp:spPr>
        <a:xfrm>
          <a:off x="0" y="2058346"/>
          <a:ext cx="976351" cy="265465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8</a:t>
          </a:r>
          <a:endParaRPr lang="zh-CN" altLang="en-US" sz="1400" kern="1200" dirty="0"/>
        </a:p>
      </dsp:txBody>
      <dsp:txXfrm>
        <a:off x="0" y="2058346"/>
        <a:ext cx="976351" cy="265465"/>
      </dsp:txXfrm>
    </dsp:sp>
    <dsp:sp modelId="{B263B33D-5E10-9249-B0CA-745F5C837AB0}">
      <dsp:nvSpPr>
        <dsp:cNvPr id="0" name=""/>
        <dsp:cNvSpPr/>
      </dsp:nvSpPr>
      <dsp:spPr>
        <a:xfrm>
          <a:off x="976351" y="2058346"/>
          <a:ext cx="976351" cy="265465"/>
        </a:xfrm>
        <a:prstGeom prst="rect">
          <a:avLst/>
        </a:prstGeom>
        <a:solidFill>
          <a:schemeClr val="accent3">
            <a:tint val="40000"/>
            <a:alpha val="90000"/>
            <a:hueOff val="405828"/>
            <a:satOff val="20000"/>
            <a:lumOff val="35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405828"/>
              <a:satOff val="20000"/>
              <a:lumOff val="3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9</a:t>
          </a:r>
          <a:endParaRPr lang="zh-CN" altLang="en-US" sz="1400" kern="1200" dirty="0"/>
        </a:p>
      </dsp:txBody>
      <dsp:txXfrm>
        <a:off x="976351" y="2058346"/>
        <a:ext cx="976351" cy="265465"/>
      </dsp:txXfrm>
    </dsp:sp>
    <dsp:sp modelId="{B93DAF2F-6DEC-394D-9D54-E0B284F39B56}">
      <dsp:nvSpPr>
        <dsp:cNvPr id="0" name=""/>
        <dsp:cNvSpPr/>
      </dsp:nvSpPr>
      <dsp:spPr>
        <a:xfrm rot="10800000">
          <a:off x="0" y="879334"/>
          <a:ext cx="1952702" cy="887577"/>
        </a:xfrm>
        <a:prstGeom prst="upArrowCallou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选用</a:t>
          </a:r>
        </a:p>
      </dsp:txBody>
      <dsp:txXfrm rot="-10800000">
        <a:off x="0" y="879334"/>
        <a:ext cx="1952702" cy="311539"/>
      </dsp:txXfrm>
    </dsp:sp>
    <dsp:sp modelId="{DA113836-08EC-2944-ABC9-448A4D9565DC}">
      <dsp:nvSpPr>
        <dsp:cNvPr id="0" name=""/>
        <dsp:cNvSpPr/>
      </dsp:nvSpPr>
      <dsp:spPr>
        <a:xfrm>
          <a:off x="0" y="1190873"/>
          <a:ext cx="976351" cy="265385"/>
        </a:xfrm>
        <a:prstGeom prst="rect">
          <a:avLst/>
        </a:prstGeom>
        <a:solidFill>
          <a:schemeClr val="accent3">
            <a:tint val="40000"/>
            <a:alpha val="90000"/>
            <a:hueOff val="811656"/>
            <a:satOff val="40000"/>
            <a:lumOff val="712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811656"/>
              <a:satOff val="40000"/>
              <a:lumOff val="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4</a:t>
          </a:r>
          <a:endParaRPr lang="zh-CN" altLang="en-US" sz="1400" kern="1200" dirty="0"/>
        </a:p>
      </dsp:txBody>
      <dsp:txXfrm>
        <a:off x="0" y="1190873"/>
        <a:ext cx="976351" cy="265385"/>
      </dsp:txXfrm>
    </dsp:sp>
    <dsp:sp modelId="{4DE84CC8-7DDC-404A-8983-74437F165702}">
      <dsp:nvSpPr>
        <dsp:cNvPr id="0" name=""/>
        <dsp:cNvSpPr/>
      </dsp:nvSpPr>
      <dsp:spPr>
        <a:xfrm>
          <a:off x="976351" y="1190873"/>
          <a:ext cx="976351" cy="265385"/>
        </a:xfrm>
        <a:prstGeom prst="rect">
          <a:avLst/>
        </a:prstGeom>
        <a:solidFill>
          <a:schemeClr val="accent3">
            <a:tint val="40000"/>
            <a:alpha val="90000"/>
            <a:hueOff val="1217485"/>
            <a:satOff val="60000"/>
            <a:lumOff val="106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217485"/>
              <a:satOff val="60000"/>
              <a:lumOff val="106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6</a:t>
          </a:r>
          <a:endParaRPr lang="zh-CN" altLang="en-US" sz="1400" kern="1200" dirty="0"/>
        </a:p>
      </dsp:txBody>
      <dsp:txXfrm>
        <a:off x="976351" y="1190873"/>
        <a:ext cx="976351" cy="265385"/>
      </dsp:txXfrm>
    </dsp:sp>
    <dsp:sp modelId="{7F5EA947-06FA-7A4F-AD3F-022949534EA0}">
      <dsp:nvSpPr>
        <dsp:cNvPr id="0" name=""/>
        <dsp:cNvSpPr/>
      </dsp:nvSpPr>
      <dsp:spPr>
        <a:xfrm rot="10800000">
          <a:off x="0" y="0"/>
          <a:ext cx="1952702" cy="887577"/>
        </a:xfrm>
        <a:prstGeom prst="upArrowCallou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1120" tIns="71120" rIns="71120" bIns="7112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列表</a:t>
          </a:r>
        </a:p>
      </dsp:txBody>
      <dsp:txXfrm rot="-10800000">
        <a:off x="0" y="0"/>
        <a:ext cx="1952702" cy="311539"/>
      </dsp:txXfrm>
    </dsp:sp>
    <dsp:sp modelId="{7A12B3F0-72F7-1840-928D-E6780F7A2E14}">
      <dsp:nvSpPr>
        <dsp:cNvPr id="0" name=""/>
        <dsp:cNvSpPr/>
      </dsp:nvSpPr>
      <dsp:spPr>
        <a:xfrm>
          <a:off x="0" y="311952"/>
          <a:ext cx="976351" cy="265385"/>
        </a:xfrm>
        <a:prstGeom prst="rect">
          <a:avLst/>
        </a:prstGeom>
        <a:solidFill>
          <a:schemeClr val="accent3">
            <a:tint val="40000"/>
            <a:alpha val="90000"/>
            <a:hueOff val="1623313"/>
            <a:satOff val="80000"/>
            <a:lumOff val="142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623313"/>
              <a:satOff val="80000"/>
              <a:lumOff val="1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分段流程</a:t>
          </a:r>
        </a:p>
      </dsp:txBody>
      <dsp:txXfrm>
        <a:off x="0" y="311952"/>
        <a:ext cx="976351" cy="265385"/>
      </dsp:txXfrm>
    </dsp:sp>
    <dsp:sp modelId="{3A0186D4-E095-7D4E-BD67-164B809A8A2E}">
      <dsp:nvSpPr>
        <dsp:cNvPr id="0" name=""/>
        <dsp:cNvSpPr/>
      </dsp:nvSpPr>
      <dsp:spPr>
        <a:xfrm>
          <a:off x="976351" y="311952"/>
          <a:ext cx="976351" cy="265385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17780" rIns="99568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400" kern="1200" dirty="0"/>
            <a:t>2</a:t>
          </a:r>
          <a:endParaRPr lang="zh-CN" altLang="en-US" sz="1400" kern="1200" dirty="0"/>
        </a:p>
      </dsp:txBody>
      <dsp:txXfrm>
        <a:off x="976351" y="311952"/>
        <a:ext cx="976351" cy="265385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B33C1C-ADD0-CA47-A27D-31B4073A1F5B}">
      <dsp:nvSpPr>
        <dsp:cNvPr id="0" name=""/>
        <dsp:cNvSpPr/>
      </dsp:nvSpPr>
      <dsp:spPr>
        <a:xfrm>
          <a:off x="-2292565" y="-354477"/>
          <a:ext cx="2738478" cy="2738478"/>
        </a:xfrm>
        <a:prstGeom prst="blockArc">
          <a:avLst>
            <a:gd name="adj1" fmla="val 18900000"/>
            <a:gd name="adj2" fmla="val 2700000"/>
            <a:gd name="adj3" fmla="val 789"/>
          </a:avLst>
        </a:pr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3ED23-6317-0A4A-9D62-D88FA13A12D6}">
      <dsp:nvSpPr>
        <dsp:cNvPr id="0" name=""/>
        <dsp:cNvSpPr/>
      </dsp:nvSpPr>
      <dsp:spPr>
        <a:xfrm>
          <a:off x="196540" y="126804"/>
          <a:ext cx="2231196" cy="25377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3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1</a:t>
          </a:r>
          <a:endParaRPr lang="zh-CN" altLang="en-US" sz="1200" kern="1200" dirty="0"/>
        </a:p>
      </dsp:txBody>
      <dsp:txXfrm>
        <a:off x="196540" y="126804"/>
        <a:ext cx="2231196" cy="253771"/>
      </dsp:txXfrm>
    </dsp:sp>
    <dsp:sp modelId="{F6AC5C3B-2070-B844-9562-DC282CCAD743}">
      <dsp:nvSpPr>
        <dsp:cNvPr id="0" name=""/>
        <dsp:cNvSpPr/>
      </dsp:nvSpPr>
      <dsp:spPr>
        <a:xfrm>
          <a:off x="37933" y="95083"/>
          <a:ext cx="317214" cy="317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8DDAC-7E3F-B84A-85B8-1CA4B9C8C87A}">
      <dsp:nvSpPr>
        <dsp:cNvPr id="0" name=""/>
        <dsp:cNvSpPr/>
      </dsp:nvSpPr>
      <dsp:spPr>
        <a:xfrm>
          <a:off x="378385" y="507340"/>
          <a:ext cx="2049351" cy="253771"/>
        </a:xfrm>
        <a:prstGeom prst="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3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2</a:t>
          </a:r>
          <a:endParaRPr lang="zh-CN" altLang="en-US" sz="1200" kern="1200" dirty="0"/>
        </a:p>
      </dsp:txBody>
      <dsp:txXfrm>
        <a:off x="378385" y="507340"/>
        <a:ext cx="2049351" cy="253771"/>
      </dsp:txXfrm>
    </dsp:sp>
    <dsp:sp modelId="{17B9F0C3-A0A4-664B-BCAB-376736A2F0CE}">
      <dsp:nvSpPr>
        <dsp:cNvPr id="0" name=""/>
        <dsp:cNvSpPr/>
      </dsp:nvSpPr>
      <dsp:spPr>
        <a:xfrm>
          <a:off x="219778" y="475618"/>
          <a:ext cx="317214" cy="317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677650"/>
              <a:satOff val="25000"/>
              <a:lumOff val="-36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E78DD9-8CE4-BE43-BD4F-95A520BDEE4C}">
      <dsp:nvSpPr>
        <dsp:cNvPr id="0" name=""/>
        <dsp:cNvSpPr/>
      </dsp:nvSpPr>
      <dsp:spPr>
        <a:xfrm>
          <a:off x="434197" y="887875"/>
          <a:ext cx="1993539" cy="253771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3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3</a:t>
          </a:r>
          <a:endParaRPr lang="zh-CN" altLang="en-US" sz="1200" kern="1200" dirty="0"/>
        </a:p>
      </dsp:txBody>
      <dsp:txXfrm>
        <a:off x="434197" y="887875"/>
        <a:ext cx="1993539" cy="253771"/>
      </dsp:txXfrm>
    </dsp:sp>
    <dsp:sp modelId="{E330F739-47F4-1D4D-AAF0-F8516FD87941}">
      <dsp:nvSpPr>
        <dsp:cNvPr id="0" name=""/>
        <dsp:cNvSpPr/>
      </dsp:nvSpPr>
      <dsp:spPr>
        <a:xfrm>
          <a:off x="275590" y="856154"/>
          <a:ext cx="317214" cy="317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276457-5DE9-A846-AC5D-EEA6EDA97ACB}">
      <dsp:nvSpPr>
        <dsp:cNvPr id="0" name=""/>
        <dsp:cNvSpPr/>
      </dsp:nvSpPr>
      <dsp:spPr>
        <a:xfrm>
          <a:off x="378385" y="1268411"/>
          <a:ext cx="2049351" cy="253771"/>
        </a:xfrm>
        <a:prstGeom prst="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3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4</a:t>
          </a:r>
          <a:endParaRPr lang="zh-CN" altLang="en-US" sz="1200" kern="1200" dirty="0"/>
        </a:p>
      </dsp:txBody>
      <dsp:txXfrm>
        <a:off x="378385" y="1268411"/>
        <a:ext cx="2049351" cy="253771"/>
      </dsp:txXfrm>
    </dsp:sp>
    <dsp:sp modelId="{D1A71B77-B65B-054B-9AD2-7A16889FD1A0}">
      <dsp:nvSpPr>
        <dsp:cNvPr id="0" name=""/>
        <dsp:cNvSpPr/>
      </dsp:nvSpPr>
      <dsp:spPr>
        <a:xfrm>
          <a:off x="219778" y="1236689"/>
          <a:ext cx="317214" cy="317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032949"/>
              <a:satOff val="75000"/>
              <a:lumOff val="-1102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83F1DB6-7E16-154A-8882-147ABAF8EB22}">
      <dsp:nvSpPr>
        <dsp:cNvPr id="0" name=""/>
        <dsp:cNvSpPr/>
      </dsp:nvSpPr>
      <dsp:spPr>
        <a:xfrm>
          <a:off x="196540" y="1648946"/>
          <a:ext cx="2231196" cy="253771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431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200" kern="1200" dirty="0"/>
            <a:t>5</a:t>
          </a:r>
          <a:endParaRPr lang="zh-CN" altLang="en-US" sz="1200" kern="1200" dirty="0"/>
        </a:p>
      </dsp:txBody>
      <dsp:txXfrm>
        <a:off x="196540" y="1648946"/>
        <a:ext cx="2231196" cy="253771"/>
      </dsp:txXfrm>
    </dsp:sp>
    <dsp:sp modelId="{3D3D0517-ED1F-3D49-804F-18CE7254D85B}">
      <dsp:nvSpPr>
        <dsp:cNvPr id="0" name=""/>
        <dsp:cNvSpPr/>
      </dsp:nvSpPr>
      <dsp:spPr>
        <a:xfrm>
          <a:off x="37933" y="1617225"/>
          <a:ext cx="317214" cy="31721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4CA867-B6CC-5846-A683-49C95095F0D7}">
      <dsp:nvSpPr>
        <dsp:cNvPr id="0" name=""/>
        <dsp:cNvSpPr/>
      </dsp:nvSpPr>
      <dsp:spPr>
        <a:xfrm>
          <a:off x="344" y="105592"/>
          <a:ext cx="806230" cy="4031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列表</a:t>
          </a:r>
        </a:p>
      </dsp:txBody>
      <dsp:txXfrm>
        <a:off x="12151" y="117399"/>
        <a:ext cx="782616" cy="379501"/>
      </dsp:txXfrm>
    </dsp:sp>
    <dsp:sp modelId="{E6E681C5-5CA1-EC48-81D7-3189EA056389}">
      <dsp:nvSpPr>
        <dsp:cNvPr id="0" name=""/>
        <dsp:cNvSpPr/>
      </dsp:nvSpPr>
      <dsp:spPr>
        <a:xfrm>
          <a:off x="35247" y="508707"/>
          <a:ext cx="91440" cy="3023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36"/>
              </a:lnTo>
              <a:lnTo>
                <a:pt x="126343" y="3023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D2054D-AF88-024B-966E-257C96C87CB4}">
      <dsp:nvSpPr>
        <dsp:cNvPr id="0" name=""/>
        <dsp:cNvSpPr/>
      </dsp:nvSpPr>
      <dsp:spPr>
        <a:xfrm>
          <a:off x="161590" y="609486"/>
          <a:ext cx="644984" cy="403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1</a:t>
          </a:r>
          <a:endParaRPr lang="zh-CN" altLang="en-US" sz="2000" kern="1200" dirty="0"/>
        </a:p>
      </dsp:txBody>
      <dsp:txXfrm>
        <a:off x="173397" y="621293"/>
        <a:ext cx="621370" cy="379501"/>
      </dsp:txXfrm>
    </dsp:sp>
    <dsp:sp modelId="{DE6D1121-F305-3646-B4E9-88CFC02A0D92}">
      <dsp:nvSpPr>
        <dsp:cNvPr id="0" name=""/>
        <dsp:cNvSpPr/>
      </dsp:nvSpPr>
      <dsp:spPr>
        <a:xfrm>
          <a:off x="35247" y="508707"/>
          <a:ext cx="91440" cy="8062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6230"/>
              </a:lnTo>
              <a:lnTo>
                <a:pt x="126343" y="8062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C04707-66A0-254B-8AF8-DAEE5A7ECB4D}">
      <dsp:nvSpPr>
        <dsp:cNvPr id="0" name=""/>
        <dsp:cNvSpPr/>
      </dsp:nvSpPr>
      <dsp:spPr>
        <a:xfrm>
          <a:off x="161590" y="1113381"/>
          <a:ext cx="644984" cy="403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2</a:t>
          </a:r>
          <a:endParaRPr lang="zh-CN" altLang="en-US" sz="2000" kern="1200" dirty="0"/>
        </a:p>
      </dsp:txBody>
      <dsp:txXfrm>
        <a:off x="173397" y="1125188"/>
        <a:ext cx="621370" cy="379501"/>
      </dsp:txXfrm>
    </dsp:sp>
    <dsp:sp modelId="{31A22ACB-6DE4-7F4D-869B-7A1C15764822}">
      <dsp:nvSpPr>
        <dsp:cNvPr id="0" name=""/>
        <dsp:cNvSpPr/>
      </dsp:nvSpPr>
      <dsp:spPr>
        <a:xfrm>
          <a:off x="1008133" y="105592"/>
          <a:ext cx="806230" cy="4031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3</a:t>
          </a:r>
          <a:endParaRPr lang="zh-CN" altLang="en-US" sz="2000" kern="1200" dirty="0"/>
        </a:p>
      </dsp:txBody>
      <dsp:txXfrm>
        <a:off x="1019940" y="117399"/>
        <a:ext cx="782616" cy="379501"/>
      </dsp:txXfrm>
    </dsp:sp>
    <dsp:sp modelId="{9FD97377-023F-3F47-B60E-3D52963F5813}">
      <dsp:nvSpPr>
        <dsp:cNvPr id="0" name=""/>
        <dsp:cNvSpPr/>
      </dsp:nvSpPr>
      <dsp:spPr>
        <a:xfrm>
          <a:off x="1043036" y="508707"/>
          <a:ext cx="91440" cy="3023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36"/>
              </a:lnTo>
              <a:lnTo>
                <a:pt x="126343" y="3023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D07C1DD-4A5C-B148-B937-FDED9260B5DB}">
      <dsp:nvSpPr>
        <dsp:cNvPr id="0" name=""/>
        <dsp:cNvSpPr/>
      </dsp:nvSpPr>
      <dsp:spPr>
        <a:xfrm>
          <a:off x="1169379" y="609486"/>
          <a:ext cx="644984" cy="403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4</a:t>
          </a:r>
          <a:endParaRPr lang="zh-CN" altLang="en-US" sz="2000" kern="1200" dirty="0"/>
        </a:p>
      </dsp:txBody>
      <dsp:txXfrm>
        <a:off x="1181186" y="621293"/>
        <a:ext cx="621370" cy="379501"/>
      </dsp:txXfrm>
    </dsp:sp>
    <dsp:sp modelId="{6E636C1F-92BF-7B4D-9537-F58F82E2CECB}">
      <dsp:nvSpPr>
        <dsp:cNvPr id="0" name=""/>
        <dsp:cNvSpPr/>
      </dsp:nvSpPr>
      <dsp:spPr>
        <a:xfrm>
          <a:off x="1043036" y="508707"/>
          <a:ext cx="91440" cy="8062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6230"/>
              </a:lnTo>
              <a:lnTo>
                <a:pt x="126343" y="8062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8BB7ED-C3B0-8F43-BD10-90B9109AD417}">
      <dsp:nvSpPr>
        <dsp:cNvPr id="0" name=""/>
        <dsp:cNvSpPr/>
      </dsp:nvSpPr>
      <dsp:spPr>
        <a:xfrm>
          <a:off x="1169379" y="1113381"/>
          <a:ext cx="644984" cy="403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5</a:t>
          </a:r>
          <a:endParaRPr lang="zh-CN" altLang="en-US" sz="2000" kern="1200" dirty="0"/>
        </a:p>
      </dsp:txBody>
      <dsp:txXfrm>
        <a:off x="1181186" y="1125188"/>
        <a:ext cx="621370" cy="379501"/>
      </dsp:txXfrm>
    </dsp:sp>
    <dsp:sp modelId="{16D723F1-BD16-D24A-9571-1142404DF996}">
      <dsp:nvSpPr>
        <dsp:cNvPr id="0" name=""/>
        <dsp:cNvSpPr/>
      </dsp:nvSpPr>
      <dsp:spPr>
        <a:xfrm>
          <a:off x="2015921" y="105592"/>
          <a:ext cx="806230" cy="4031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6</a:t>
          </a:r>
          <a:endParaRPr lang="zh-CN" altLang="en-US" sz="2000" kern="1200" dirty="0"/>
        </a:p>
      </dsp:txBody>
      <dsp:txXfrm>
        <a:off x="2027728" y="117399"/>
        <a:ext cx="782616" cy="379501"/>
      </dsp:txXfrm>
    </dsp:sp>
    <dsp:sp modelId="{D7E70F76-DE46-8943-BF98-AC6F125A698A}">
      <dsp:nvSpPr>
        <dsp:cNvPr id="0" name=""/>
        <dsp:cNvSpPr/>
      </dsp:nvSpPr>
      <dsp:spPr>
        <a:xfrm>
          <a:off x="2050824" y="508707"/>
          <a:ext cx="91440" cy="3023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02336"/>
              </a:lnTo>
              <a:lnTo>
                <a:pt x="126343" y="302336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FD9137-91DF-C443-B5D3-FB410C184172}">
      <dsp:nvSpPr>
        <dsp:cNvPr id="0" name=""/>
        <dsp:cNvSpPr/>
      </dsp:nvSpPr>
      <dsp:spPr>
        <a:xfrm>
          <a:off x="2177167" y="609486"/>
          <a:ext cx="644984" cy="403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8</a:t>
          </a:r>
          <a:endParaRPr lang="zh-CN" altLang="en-US" sz="2000" kern="1200" dirty="0"/>
        </a:p>
      </dsp:txBody>
      <dsp:txXfrm>
        <a:off x="2188974" y="621293"/>
        <a:ext cx="621370" cy="379501"/>
      </dsp:txXfrm>
    </dsp:sp>
    <dsp:sp modelId="{FB6BD444-02FA-EE40-A535-F0DAF3265C7B}">
      <dsp:nvSpPr>
        <dsp:cNvPr id="0" name=""/>
        <dsp:cNvSpPr/>
      </dsp:nvSpPr>
      <dsp:spPr>
        <a:xfrm>
          <a:off x="2050824" y="508707"/>
          <a:ext cx="91440" cy="8062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06230"/>
              </a:lnTo>
              <a:lnTo>
                <a:pt x="126343" y="80623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903C0F5-C356-8142-9BED-88B961956E73}">
      <dsp:nvSpPr>
        <dsp:cNvPr id="0" name=""/>
        <dsp:cNvSpPr/>
      </dsp:nvSpPr>
      <dsp:spPr>
        <a:xfrm>
          <a:off x="2177167" y="1113381"/>
          <a:ext cx="644984" cy="4031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25400" rIns="381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000" kern="1200" dirty="0"/>
            <a:t>7</a:t>
          </a:r>
          <a:endParaRPr lang="zh-CN" altLang="en-US" sz="2000" kern="1200" dirty="0"/>
        </a:p>
      </dsp:txBody>
      <dsp:txXfrm>
        <a:off x="2188974" y="1125188"/>
        <a:ext cx="621370" cy="379501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E52E7E-C631-0C4D-9163-31DC590ACD56}">
      <dsp:nvSpPr>
        <dsp:cNvPr id="0" name=""/>
        <dsp:cNvSpPr/>
      </dsp:nvSpPr>
      <dsp:spPr>
        <a:xfrm rot="5400000">
          <a:off x="-154610" y="793589"/>
          <a:ext cx="702403" cy="8546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5EA417-E366-7F4B-BBDA-C059EEC4B8A7}">
      <dsp:nvSpPr>
        <dsp:cNvPr id="0" name=""/>
        <dsp:cNvSpPr/>
      </dsp:nvSpPr>
      <dsp:spPr>
        <a:xfrm>
          <a:off x="1749" y="337597"/>
          <a:ext cx="949639" cy="569783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流程</a:t>
          </a:r>
        </a:p>
      </dsp:txBody>
      <dsp:txXfrm>
        <a:off x="18437" y="354285"/>
        <a:ext cx="916263" cy="536407"/>
      </dsp:txXfrm>
    </dsp:sp>
    <dsp:sp modelId="{EB4EE627-D6B1-F846-9221-FB6B71382778}">
      <dsp:nvSpPr>
        <dsp:cNvPr id="0" name=""/>
        <dsp:cNvSpPr/>
      </dsp:nvSpPr>
      <dsp:spPr>
        <a:xfrm rot="5400000">
          <a:off x="-154610" y="1505819"/>
          <a:ext cx="702403" cy="85467"/>
        </a:xfrm>
        <a:prstGeom prst="rect">
          <a:avLst/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61FDD-1AAA-2444-A094-D03153A6AF23}">
      <dsp:nvSpPr>
        <dsp:cNvPr id="0" name=""/>
        <dsp:cNvSpPr/>
      </dsp:nvSpPr>
      <dsp:spPr>
        <a:xfrm>
          <a:off x="1749" y="1049827"/>
          <a:ext cx="949639" cy="569783"/>
        </a:xfrm>
        <a:prstGeom prst="roundRect">
          <a:avLst>
            <a:gd name="adj" fmla="val 10000"/>
          </a:avLst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蛇形</a:t>
          </a:r>
        </a:p>
      </dsp:txBody>
      <dsp:txXfrm>
        <a:off x="18437" y="1066515"/>
        <a:ext cx="916263" cy="536407"/>
      </dsp:txXfrm>
    </dsp:sp>
    <dsp:sp modelId="{D05CDB44-FDDB-4441-8409-4D7E7AE09F0F}">
      <dsp:nvSpPr>
        <dsp:cNvPr id="0" name=""/>
        <dsp:cNvSpPr/>
      </dsp:nvSpPr>
      <dsp:spPr>
        <a:xfrm>
          <a:off x="201503" y="1861934"/>
          <a:ext cx="1253194" cy="85467"/>
        </a:xfrm>
        <a:prstGeom prst="rect">
          <a:avLst/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2DD8DE-D790-0949-972B-131E367F0C11}">
      <dsp:nvSpPr>
        <dsp:cNvPr id="0" name=""/>
        <dsp:cNvSpPr/>
      </dsp:nvSpPr>
      <dsp:spPr>
        <a:xfrm>
          <a:off x="1749" y="1762057"/>
          <a:ext cx="949639" cy="569783"/>
        </a:xfrm>
        <a:prstGeom prst="roundRect">
          <a:avLst>
            <a:gd name="adj" fmla="val 10000"/>
          </a:avLst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18437" y="1778745"/>
        <a:ext cx="916263" cy="536407"/>
      </dsp:txXfrm>
    </dsp:sp>
    <dsp:sp modelId="{8764CCFA-7DD6-1F4A-9268-5AA06E4FEF0B}">
      <dsp:nvSpPr>
        <dsp:cNvPr id="0" name=""/>
        <dsp:cNvSpPr/>
      </dsp:nvSpPr>
      <dsp:spPr>
        <a:xfrm rot="16200000">
          <a:off x="1108409" y="1505819"/>
          <a:ext cx="702403" cy="85467"/>
        </a:xfrm>
        <a:prstGeom prst="rect">
          <a:avLst/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0B6C-9294-284D-AE43-C7B2DCC4A024}">
      <dsp:nvSpPr>
        <dsp:cNvPr id="0" name=""/>
        <dsp:cNvSpPr/>
      </dsp:nvSpPr>
      <dsp:spPr>
        <a:xfrm>
          <a:off x="1264770" y="1762057"/>
          <a:ext cx="949639" cy="569783"/>
        </a:xfrm>
        <a:prstGeom prst="roundRect">
          <a:avLst>
            <a:gd name="adj" fmla="val 10000"/>
          </a:avLst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1281458" y="1778745"/>
        <a:ext cx="916263" cy="536407"/>
      </dsp:txXfrm>
    </dsp:sp>
    <dsp:sp modelId="{C3D2E6AE-9A59-894E-87B8-6B4EA0D7B3F8}">
      <dsp:nvSpPr>
        <dsp:cNvPr id="0" name=""/>
        <dsp:cNvSpPr/>
      </dsp:nvSpPr>
      <dsp:spPr>
        <a:xfrm rot="16200000">
          <a:off x="1108409" y="793589"/>
          <a:ext cx="702403" cy="85467"/>
        </a:xfrm>
        <a:prstGeom prst="rect">
          <a:avLst/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D3D19-D015-8E40-AF06-6C47313A5603}">
      <dsp:nvSpPr>
        <dsp:cNvPr id="0" name=""/>
        <dsp:cNvSpPr/>
      </dsp:nvSpPr>
      <dsp:spPr>
        <a:xfrm>
          <a:off x="1264770" y="1049827"/>
          <a:ext cx="949639" cy="569783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1281458" y="1066515"/>
        <a:ext cx="916263" cy="536407"/>
      </dsp:txXfrm>
    </dsp:sp>
    <dsp:sp modelId="{6120CBDB-1BA5-F94F-B7CB-5843CDF6F5BE}">
      <dsp:nvSpPr>
        <dsp:cNvPr id="0" name=""/>
        <dsp:cNvSpPr/>
      </dsp:nvSpPr>
      <dsp:spPr>
        <a:xfrm>
          <a:off x="1464524" y="437474"/>
          <a:ext cx="1253194" cy="85467"/>
        </a:xfrm>
        <a:prstGeom prst="rect">
          <a:avLst/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40E61C-B0B4-9941-A939-AE58805AD632}">
      <dsp:nvSpPr>
        <dsp:cNvPr id="0" name=""/>
        <dsp:cNvSpPr/>
      </dsp:nvSpPr>
      <dsp:spPr>
        <a:xfrm>
          <a:off x="1264770" y="337597"/>
          <a:ext cx="949639" cy="569783"/>
        </a:xfrm>
        <a:prstGeom prst="roundRect">
          <a:avLst>
            <a:gd name="adj" fmla="val 10000"/>
          </a:avLst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1281458" y="354285"/>
        <a:ext cx="916263" cy="536407"/>
      </dsp:txXfrm>
    </dsp:sp>
    <dsp:sp modelId="{7FC98347-F069-5D40-9C2F-72B1907CF654}">
      <dsp:nvSpPr>
        <dsp:cNvPr id="0" name=""/>
        <dsp:cNvSpPr/>
      </dsp:nvSpPr>
      <dsp:spPr>
        <a:xfrm rot="5400000">
          <a:off x="2371430" y="793589"/>
          <a:ext cx="702403" cy="85467"/>
        </a:xfrm>
        <a:prstGeom prst="rect">
          <a:avLst/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4646FC-3436-5B42-8724-DA28D4669911}">
      <dsp:nvSpPr>
        <dsp:cNvPr id="0" name=""/>
        <dsp:cNvSpPr/>
      </dsp:nvSpPr>
      <dsp:spPr>
        <a:xfrm>
          <a:off x="2527791" y="337597"/>
          <a:ext cx="949639" cy="569783"/>
        </a:xfrm>
        <a:prstGeom prst="roundRect">
          <a:avLst>
            <a:gd name="adj" fmla="val 10000"/>
          </a:avLst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2544479" y="354285"/>
        <a:ext cx="916263" cy="536407"/>
      </dsp:txXfrm>
    </dsp:sp>
    <dsp:sp modelId="{451C6F5A-B98C-114F-AFA9-F7C1F8F869F4}">
      <dsp:nvSpPr>
        <dsp:cNvPr id="0" name=""/>
        <dsp:cNvSpPr/>
      </dsp:nvSpPr>
      <dsp:spPr>
        <a:xfrm rot="5400000">
          <a:off x="2371430" y="1505819"/>
          <a:ext cx="702403" cy="85467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A0CC5C-510E-F44C-ACB4-FD1704D8C23E}">
      <dsp:nvSpPr>
        <dsp:cNvPr id="0" name=""/>
        <dsp:cNvSpPr/>
      </dsp:nvSpPr>
      <dsp:spPr>
        <a:xfrm>
          <a:off x="2527791" y="1049827"/>
          <a:ext cx="949639" cy="569783"/>
        </a:xfrm>
        <a:prstGeom prst="roundRect">
          <a:avLst>
            <a:gd name="adj" fmla="val 10000"/>
          </a:avLst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 dirty="0"/>
        </a:p>
      </dsp:txBody>
      <dsp:txXfrm>
        <a:off x="2544479" y="1066515"/>
        <a:ext cx="916263" cy="536407"/>
      </dsp:txXfrm>
    </dsp:sp>
    <dsp:sp modelId="{6981CC9D-34D0-B846-93D6-AF807156C630}">
      <dsp:nvSpPr>
        <dsp:cNvPr id="0" name=""/>
        <dsp:cNvSpPr/>
      </dsp:nvSpPr>
      <dsp:spPr>
        <a:xfrm>
          <a:off x="2527791" y="1762057"/>
          <a:ext cx="949639" cy="569783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200" kern="1200"/>
        </a:p>
      </dsp:txBody>
      <dsp:txXfrm>
        <a:off x="2544479" y="1778745"/>
        <a:ext cx="916263" cy="53640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F472FF-49B2-6E44-9329-77781359A29B}">
      <dsp:nvSpPr>
        <dsp:cNvPr id="0" name=""/>
        <dsp:cNvSpPr/>
      </dsp:nvSpPr>
      <dsp:spPr>
        <a:xfrm rot="5400000">
          <a:off x="1493012" y="45996"/>
          <a:ext cx="687894" cy="59846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列表</a:t>
          </a:r>
        </a:p>
      </dsp:txBody>
      <dsp:txXfrm rot="-5400000">
        <a:off x="1630986" y="108480"/>
        <a:ext cx="411946" cy="473500"/>
      </dsp:txXfrm>
    </dsp:sp>
    <dsp:sp modelId="{578D1229-9502-E64B-8928-223DB6419955}">
      <dsp:nvSpPr>
        <dsp:cNvPr id="0" name=""/>
        <dsp:cNvSpPr/>
      </dsp:nvSpPr>
      <dsp:spPr>
        <a:xfrm>
          <a:off x="2154353" y="138862"/>
          <a:ext cx="767690" cy="412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交替六边形</a:t>
          </a:r>
        </a:p>
      </dsp:txBody>
      <dsp:txXfrm>
        <a:off x="2154353" y="138862"/>
        <a:ext cx="767690" cy="412736"/>
      </dsp:txXfrm>
    </dsp:sp>
    <dsp:sp modelId="{27AA7D12-99C8-E546-A350-FAB234DB6BBE}">
      <dsp:nvSpPr>
        <dsp:cNvPr id="0" name=""/>
        <dsp:cNvSpPr/>
      </dsp:nvSpPr>
      <dsp:spPr>
        <a:xfrm rot="5400000">
          <a:off x="846666" y="45996"/>
          <a:ext cx="687894" cy="59846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387228"/>
            <a:satOff val="14286"/>
            <a:lumOff val="-210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900" kern="1200"/>
        </a:p>
      </dsp:txBody>
      <dsp:txXfrm rot="-5400000">
        <a:off x="984640" y="108480"/>
        <a:ext cx="411946" cy="473500"/>
      </dsp:txXfrm>
    </dsp:sp>
    <dsp:sp modelId="{688D786C-6819-8949-9669-9D4E894B7F8B}">
      <dsp:nvSpPr>
        <dsp:cNvPr id="0" name=""/>
        <dsp:cNvSpPr/>
      </dsp:nvSpPr>
      <dsp:spPr>
        <a:xfrm rot="5400000">
          <a:off x="1168601" y="629881"/>
          <a:ext cx="687894" cy="59846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774457"/>
            <a:satOff val="28571"/>
            <a:lumOff val="-42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多要点展示</a:t>
          </a:r>
        </a:p>
      </dsp:txBody>
      <dsp:txXfrm rot="-5400000">
        <a:off x="1306575" y="692365"/>
        <a:ext cx="411946" cy="473500"/>
      </dsp:txXfrm>
    </dsp:sp>
    <dsp:sp modelId="{A7D8E475-913F-604D-9B8F-F94E38849497}">
      <dsp:nvSpPr>
        <dsp:cNvPr id="0" name=""/>
        <dsp:cNvSpPr/>
      </dsp:nvSpPr>
      <dsp:spPr>
        <a:xfrm>
          <a:off x="445624" y="722747"/>
          <a:ext cx="742925" cy="412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冗余度高</a:t>
          </a:r>
        </a:p>
      </dsp:txBody>
      <dsp:txXfrm>
        <a:off x="445624" y="722747"/>
        <a:ext cx="742925" cy="412736"/>
      </dsp:txXfrm>
    </dsp:sp>
    <dsp:sp modelId="{622AF08F-FFF2-EC42-A6BE-0E10D5A99B0E}">
      <dsp:nvSpPr>
        <dsp:cNvPr id="0" name=""/>
        <dsp:cNvSpPr/>
      </dsp:nvSpPr>
      <dsp:spPr>
        <a:xfrm rot="5400000">
          <a:off x="1814946" y="629881"/>
          <a:ext cx="687894" cy="59846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161685"/>
            <a:satOff val="42857"/>
            <a:lumOff val="-63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900" kern="1200"/>
        </a:p>
      </dsp:txBody>
      <dsp:txXfrm rot="-5400000">
        <a:off x="1952920" y="692365"/>
        <a:ext cx="411946" cy="473500"/>
      </dsp:txXfrm>
    </dsp:sp>
    <dsp:sp modelId="{033E28B9-0FCB-2B47-94FF-EBEC45D8AA67}">
      <dsp:nvSpPr>
        <dsp:cNvPr id="0" name=""/>
        <dsp:cNvSpPr/>
      </dsp:nvSpPr>
      <dsp:spPr>
        <a:xfrm rot="5400000">
          <a:off x="1493012" y="1213766"/>
          <a:ext cx="687894" cy="59846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548914"/>
            <a:satOff val="57143"/>
            <a:lumOff val="-840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不要太多要点</a:t>
          </a:r>
        </a:p>
      </dsp:txBody>
      <dsp:txXfrm rot="-5400000">
        <a:off x="1630986" y="1276250"/>
        <a:ext cx="411946" cy="473500"/>
      </dsp:txXfrm>
    </dsp:sp>
    <dsp:sp modelId="{480065AA-D380-904D-BC0D-D8D68FE0D4D4}">
      <dsp:nvSpPr>
        <dsp:cNvPr id="0" name=""/>
        <dsp:cNvSpPr/>
      </dsp:nvSpPr>
      <dsp:spPr>
        <a:xfrm>
          <a:off x="2154353" y="1306632"/>
          <a:ext cx="767690" cy="412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l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否则</a:t>
          </a:r>
        </a:p>
      </dsp:txBody>
      <dsp:txXfrm>
        <a:off x="2154353" y="1306632"/>
        <a:ext cx="767690" cy="412736"/>
      </dsp:txXfrm>
    </dsp:sp>
    <dsp:sp modelId="{9F247E78-24E2-9241-A8C9-A56EC5AD97A3}">
      <dsp:nvSpPr>
        <dsp:cNvPr id="0" name=""/>
        <dsp:cNvSpPr/>
      </dsp:nvSpPr>
      <dsp:spPr>
        <a:xfrm rot="5400000">
          <a:off x="846666" y="1213766"/>
          <a:ext cx="687894" cy="59846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1936142"/>
            <a:satOff val="71429"/>
            <a:lumOff val="-105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900" kern="1200"/>
        </a:p>
      </dsp:txBody>
      <dsp:txXfrm rot="-5400000">
        <a:off x="984640" y="1276250"/>
        <a:ext cx="411946" cy="473500"/>
      </dsp:txXfrm>
    </dsp:sp>
    <dsp:sp modelId="{2797D883-B48A-1C41-991F-79B46747A081}">
      <dsp:nvSpPr>
        <dsp:cNvPr id="0" name=""/>
        <dsp:cNvSpPr/>
      </dsp:nvSpPr>
      <dsp:spPr>
        <a:xfrm rot="5400000">
          <a:off x="1168601" y="1797651"/>
          <a:ext cx="687894" cy="59846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323371"/>
            <a:satOff val="85714"/>
            <a:lumOff val="-126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否则</a:t>
          </a:r>
        </a:p>
      </dsp:txBody>
      <dsp:txXfrm rot="-5400000">
        <a:off x="1306575" y="1860135"/>
        <a:ext cx="411946" cy="473500"/>
      </dsp:txXfrm>
    </dsp:sp>
    <dsp:sp modelId="{DCE6CDB3-5E2E-024B-93EA-6A4E04B24D71}">
      <dsp:nvSpPr>
        <dsp:cNvPr id="0" name=""/>
        <dsp:cNvSpPr/>
      </dsp:nvSpPr>
      <dsp:spPr>
        <a:xfrm>
          <a:off x="445624" y="1890516"/>
          <a:ext cx="742925" cy="41273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900" kern="1200" dirty="0"/>
            <a:t>就太高了</a:t>
          </a:r>
        </a:p>
      </dsp:txBody>
      <dsp:txXfrm>
        <a:off x="445624" y="1890516"/>
        <a:ext cx="742925" cy="412736"/>
      </dsp:txXfrm>
    </dsp:sp>
    <dsp:sp modelId="{275C34EE-0C82-A34D-97CC-6F55BFF2BE59}">
      <dsp:nvSpPr>
        <dsp:cNvPr id="0" name=""/>
        <dsp:cNvSpPr/>
      </dsp:nvSpPr>
      <dsp:spPr>
        <a:xfrm rot="5400000">
          <a:off x="1814946" y="1797651"/>
          <a:ext cx="687894" cy="598468"/>
        </a:xfrm>
        <a:prstGeom prst="hexagon">
          <a:avLst>
            <a:gd name="adj" fmla="val 25000"/>
            <a:gd name="vf" fmla="val 11547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900" kern="1200"/>
        </a:p>
      </dsp:txBody>
      <dsp:txXfrm rot="-5400000">
        <a:off x="1952920" y="1860135"/>
        <a:ext cx="411946" cy="473500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CB3D43-0089-CE4C-99A1-6425D518B848}">
      <dsp:nvSpPr>
        <dsp:cNvPr id="0" name=""/>
        <dsp:cNvSpPr/>
      </dsp:nvSpPr>
      <dsp:spPr>
        <a:xfrm>
          <a:off x="2487" y="229329"/>
          <a:ext cx="743409" cy="44604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蛇形</a:t>
          </a:r>
        </a:p>
      </dsp:txBody>
      <dsp:txXfrm>
        <a:off x="15551" y="242393"/>
        <a:ext cx="717281" cy="419917"/>
      </dsp:txXfrm>
    </dsp:sp>
    <dsp:sp modelId="{ACE8BD3A-28FB-4F45-B1D4-1B7A7FF3F1D7}">
      <dsp:nvSpPr>
        <dsp:cNvPr id="0" name=""/>
        <dsp:cNvSpPr/>
      </dsp:nvSpPr>
      <dsp:spPr>
        <a:xfrm>
          <a:off x="811317" y="360169"/>
          <a:ext cx="157602" cy="184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811317" y="397042"/>
        <a:ext cx="110321" cy="110619"/>
      </dsp:txXfrm>
    </dsp:sp>
    <dsp:sp modelId="{6DEF4CC2-74CE-5B46-8C21-8556A461FBA7}">
      <dsp:nvSpPr>
        <dsp:cNvPr id="0" name=""/>
        <dsp:cNvSpPr/>
      </dsp:nvSpPr>
      <dsp:spPr>
        <a:xfrm>
          <a:off x="1043261" y="229329"/>
          <a:ext cx="743409" cy="446045"/>
        </a:xfrm>
        <a:prstGeom prst="roundRect">
          <a:avLst>
            <a:gd name="adj" fmla="val 10000"/>
          </a:avLst>
        </a:prstGeom>
        <a:solidFill>
          <a:schemeClr val="accent3">
            <a:hueOff val="451767"/>
            <a:satOff val="16667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基本</a:t>
          </a:r>
        </a:p>
      </dsp:txBody>
      <dsp:txXfrm>
        <a:off x="1056325" y="242393"/>
        <a:ext cx="717281" cy="419917"/>
      </dsp:txXfrm>
    </dsp:sp>
    <dsp:sp modelId="{79402B36-0838-3C44-942D-71299DC6E42B}">
      <dsp:nvSpPr>
        <dsp:cNvPr id="0" name=""/>
        <dsp:cNvSpPr/>
      </dsp:nvSpPr>
      <dsp:spPr>
        <a:xfrm>
          <a:off x="1852091" y="360169"/>
          <a:ext cx="157602" cy="184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542120"/>
            <a:satOff val="20000"/>
            <a:lumOff val="-294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>
        <a:off x="1852091" y="397042"/>
        <a:ext cx="110321" cy="110619"/>
      </dsp:txXfrm>
    </dsp:sp>
    <dsp:sp modelId="{CC4E1542-4993-7041-9045-B9CB6A6F5EB1}">
      <dsp:nvSpPr>
        <dsp:cNvPr id="0" name=""/>
        <dsp:cNvSpPr/>
      </dsp:nvSpPr>
      <dsp:spPr>
        <a:xfrm>
          <a:off x="2084034" y="229329"/>
          <a:ext cx="743409" cy="446045"/>
        </a:xfrm>
        <a:prstGeom prst="roundRect">
          <a:avLst>
            <a:gd name="adj" fmla="val 10000"/>
          </a:avLst>
        </a:prstGeom>
        <a:solidFill>
          <a:schemeClr val="accent3">
            <a:hueOff val="903533"/>
            <a:satOff val="33333"/>
            <a:lumOff val="-4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2097098" y="242393"/>
        <a:ext cx="717281" cy="419917"/>
      </dsp:txXfrm>
    </dsp:sp>
    <dsp:sp modelId="{AEF11C00-0398-5748-8E55-AC4D9B5C632F}">
      <dsp:nvSpPr>
        <dsp:cNvPr id="0" name=""/>
        <dsp:cNvSpPr/>
      </dsp:nvSpPr>
      <dsp:spPr>
        <a:xfrm rot="5400000">
          <a:off x="2376938" y="727413"/>
          <a:ext cx="157602" cy="184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084240"/>
            <a:satOff val="40000"/>
            <a:lumOff val="-588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 rot="-5400000">
        <a:off x="2400430" y="740795"/>
        <a:ext cx="110619" cy="110321"/>
      </dsp:txXfrm>
    </dsp:sp>
    <dsp:sp modelId="{4FAEA8CC-863A-1E4F-9A46-97EA31143C10}">
      <dsp:nvSpPr>
        <dsp:cNvPr id="0" name=""/>
        <dsp:cNvSpPr/>
      </dsp:nvSpPr>
      <dsp:spPr>
        <a:xfrm>
          <a:off x="2084034" y="972739"/>
          <a:ext cx="743409" cy="446045"/>
        </a:xfrm>
        <a:prstGeom prst="roundRect">
          <a:avLst>
            <a:gd name="adj" fmla="val 100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/>
        </a:p>
      </dsp:txBody>
      <dsp:txXfrm>
        <a:off x="2097098" y="985803"/>
        <a:ext cx="717281" cy="419917"/>
      </dsp:txXfrm>
    </dsp:sp>
    <dsp:sp modelId="{36504851-1926-4E48-A376-A6E42FB3FC56}">
      <dsp:nvSpPr>
        <dsp:cNvPr id="0" name=""/>
        <dsp:cNvSpPr/>
      </dsp:nvSpPr>
      <dsp:spPr>
        <a:xfrm rot="10800000">
          <a:off x="1861011" y="1103579"/>
          <a:ext cx="157602" cy="184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1626359"/>
            <a:satOff val="60000"/>
            <a:lumOff val="-882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 rot="10800000">
        <a:off x="1908292" y="1140452"/>
        <a:ext cx="110321" cy="110619"/>
      </dsp:txXfrm>
    </dsp:sp>
    <dsp:sp modelId="{C70A554B-1100-E843-9CB8-6B99C2595549}">
      <dsp:nvSpPr>
        <dsp:cNvPr id="0" name=""/>
        <dsp:cNvSpPr/>
      </dsp:nvSpPr>
      <dsp:spPr>
        <a:xfrm>
          <a:off x="1043261" y="972739"/>
          <a:ext cx="743409" cy="446045"/>
        </a:xfrm>
        <a:prstGeom prst="roundRect">
          <a:avLst>
            <a:gd name="adj" fmla="val 10000"/>
          </a:avLst>
        </a:prstGeom>
        <a:solidFill>
          <a:schemeClr val="accent3">
            <a:hueOff val="1807066"/>
            <a:satOff val="66667"/>
            <a:lumOff val="-9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 dirty="0"/>
        </a:p>
      </dsp:txBody>
      <dsp:txXfrm>
        <a:off x="1056325" y="985803"/>
        <a:ext cx="717281" cy="419917"/>
      </dsp:txXfrm>
    </dsp:sp>
    <dsp:sp modelId="{7ACF9D91-319E-8E48-B7CC-FEEB35DC749B}">
      <dsp:nvSpPr>
        <dsp:cNvPr id="0" name=""/>
        <dsp:cNvSpPr/>
      </dsp:nvSpPr>
      <dsp:spPr>
        <a:xfrm rot="10800000">
          <a:off x="820238" y="1103579"/>
          <a:ext cx="157602" cy="184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168479"/>
            <a:satOff val="80000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 rot="10800000">
        <a:off x="867519" y="1140452"/>
        <a:ext cx="110321" cy="110619"/>
      </dsp:txXfrm>
    </dsp:sp>
    <dsp:sp modelId="{B9884A2F-0C21-4641-BF4F-8E36206F0D41}">
      <dsp:nvSpPr>
        <dsp:cNvPr id="0" name=""/>
        <dsp:cNvSpPr/>
      </dsp:nvSpPr>
      <dsp:spPr>
        <a:xfrm>
          <a:off x="2487" y="972739"/>
          <a:ext cx="743409" cy="446045"/>
        </a:xfrm>
        <a:prstGeom prst="roundRect">
          <a:avLst>
            <a:gd name="adj" fmla="val 10000"/>
          </a:avLst>
        </a:prstGeom>
        <a:solidFill>
          <a:schemeClr val="accent3">
            <a:hueOff val="2258833"/>
            <a:satOff val="83333"/>
            <a:lumOff val="-1225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 dirty="0"/>
        </a:p>
      </dsp:txBody>
      <dsp:txXfrm>
        <a:off x="15551" y="985803"/>
        <a:ext cx="717281" cy="419917"/>
      </dsp:txXfrm>
    </dsp:sp>
    <dsp:sp modelId="{7308E7C5-9541-E84B-A910-4180C18D0BB5}">
      <dsp:nvSpPr>
        <dsp:cNvPr id="0" name=""/>
        <dsp:cNvSpPr/>
      </dsp:nvSpPr>
      <dsp:spPr>
        <a:xfrm rot="5400000">
          <a:off x="295390" y="1470823"/>
          <a:ext cx="157602" cy="18436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600" kern="1200"/>
        </a:p>
      </dsp:txBody>
      <dsp:txXfrm rot="-5400000">
        <a:off x="318882" y="1484205"/>
        <a:ext cx="110619" cy="110321"/>
      </dsp:txXfrm>
    </dsp:sp>
    <dsp:sp modelId="{3350A3E6-B5D4-884A-B8C6-AD1F071A4A52}">
      <dsp:nvSpPr>
        <dsp:cNvPr id="0" name=""/>
        <dsp:cNvSpPr/>
      </dsp:nvSpPr>
      <dsp:spPr>
        <a:xfrm>
          <a:off x="2487" y="1716148"/>
          <a:ext cx="743409" cy="446045"/>
        </a:xfrm>
        <a:prstGeom prst="roundRect">
          <a:avLst>
            <a:gd name="adj" fmla="val 100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700" kern="1200" dirty="0"/>
        </a:p>
      </dsp:txBody>
      <dsp:txXfrm>
        <a:off x="15551" y="1729212"/>
        <a:ext cx="717281" cy="41991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4AAC8-153A-8441-BA30-633E91CCC753}">
      <dsp:nvSpPr>
        <dsp:cNvPr id="0" name=""/>
        <dsp:cNvSpPr/>
      </dsp:nvSpPr>
      <dsp:spPr>
        <a:xfrm>
          <a:off x="1004869" y="455678"/>
          <a:ext cx="200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0320" y="45720"/>
              </a:lnTo>
            </a:path>
          </a:pathLst>
        </a:custGeom>
        <a:noFill/>
        <a:ln w="63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99256" y="500243"/>
        <a:ext cx="11546" cy="2309"/>
      </dsp:txXfrm>
    </dsp:sp>
    <dsp:sp modelId="{787F0C84-5B70-9548-8900-17BAB5647F9D}">
      <dsp:nvSpPr>
        <dsp:cNvPr id="0" name=""/>
        <dsp:cNvSpPr/>
      </dsp:nvSpPr>
      <dsp:spPr>
        <a:xfrm>
          <a:off x="2667" y="200197"/>
          <a:ext cx="1004001" cy="6024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流程</a:t>
          </a:r>
        </a:p>
      </dsp:txBody>
      <dsp:txXfrm>
        <a:off x="2667" y="200197"/>
        <a:ext cx="1004001" cy="602401"/>
      </dsp:txXfrm>
    </dsp:sp>
    <dsp:sp modelId="{2E8985C6-D9A6-B94D-8BA7-012EA757EEA8}">
      <dsp:nvSpPr>
        <dsp:cNvPr id="0" name=""/>
        <dsp:cNvSpPr/>
      </dsp:nvSpPr>
      <dsp:spPr>
        <a:xfrm>
          <a:off x="2239791" y="455678"/>
          <a:ext cx="200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0320" y="45720"/>
              </a:lnTo>
            </a:path>
          </a:pathLst>
        </a:custGeom>
        <a:noFill/>
        <a:ln w="6350" cap="flat" cmpd="sng" algn="ctr">
          <a:solidFill>
            <a:schemeClr val="accent3">
              <a:hueOff val="387228"/>
              <a:satOff val="14286"/>
              <a:lumOff val="-210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34178" y="500243"/>
        <a:ext cx="11546" cy="2309"/>
      </dsp:txXfrm>
    </dsp:sp>
    <dsp:sp modelId="{5FCC4B74-75B1-5348-B83B-E4FA903ADC75}">
      <dsp:nvSpPr>
        <dsp:cNvPr id="0" name=""/>
        <dsp:cNvSpPr/>
      </dsp:nvSpPr>
      <dsp:spPr>
        <a:xfrm>
          <a:off x="1237589" y="200197"/>
          <a:ext cx="1004001" cy="602401"/>
        </a:xfrm>
        <a:prstGeom prst="rect">
          <a:avLst/>
        </a:prstGeom>
        <a:solidFill>
          <a:schemeClr val="accent3">
            <a:hueOff val="338825"/>
            <a:satOff val="12500"/>
            <a:lumOff val="-183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重复蛇形</a:t>
          </a:r>
        </a:p>
      </dsp:txBody>
      <dsp:txXfrm>
        <a:off x="1237589" y="200197"/>
        <a:ext cx="1004001" cy="602401"/>
      </dsp:txXfrm>
    </dsp:sp>
    <dsp:sp modelId="{D4EFC3ED-ECEB-2B49-AF6E-A14EB521C944}">
      <dsp:nvSpPr>
        <dsp:cNvPr id="0" name=""/>
        <dsp:cNvSpPr/>
      </dsp:nvSpPr>
      <dsp:spPr>
        <a:xfrm>
          <a:off x="504668" y="800798"/>
          <a:ext cx="2469844" cy="200320"/>
        </a:xfrm>
        <a:custGeom>
          <a:avLst/>
          <a:gdLst/>
          <a:ahLst/>
          <a:cxnLst/>
          <a:rect l="0" t="0" r="0" b="0"/>
          <a:pathLst>
            <a:path>
              <a:moveTo>
                <a:pt x="2469844" y="0"/>
              </a:moveTo>
              <a:lnTo>
                <a:pt x="2469844" y="117260"/>
              </a:lnTo>
              <a:lnTo>
                <a:pt x="0" y="117260"/>
              </a:lnTo>
              <a:lnTo>
                <a:pt x="0" y="200320"/>
              </a:lnTo>
            </a:path>
          </a:pathLst>
        </a:custGeom>
        <a:noFill/>
        <a:ln w="6350" cap="flat" cmpd="sng" algn="ctr">
          <a:solidFill>
            <a:schemeClr val="accent3">
              <a:hueOff val="774457"/>
              <a:satOff val="28571"/>
              <a:lumOff val="-4202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77575" y="899804"/>
        <a:ext cx="124030" cy="2309"/>
      </dsp:txXfrm>
    </dsp:sp>
    <dsp:sp modelId="{72A69E36-9ADB-DF49-862E-0E99FBCADE56}">
      <dsp:nvSpPr>
        <dsp:cNvPr id="0" name=""/>
        <dsp:cNvSpPr/>
      </dsp:nvSpPr>
      <dsp:spPr>
        <a:xfrm>
          <a:off x="2472511" y="200197"/>
          <a:ext cx="1004001" cy="602401"/>
        </a:xfrm>
        <a:prstGeom prst="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2472511" y="200197"/>
        <a:ext cx="1004001" cy="602401"/>
      </dsp:txXfrm>
    </dsp:sp>
    <dsp:sp modelId="{021D9D11-400A-4545-8859-78657EE90C94}">
      <dsp:nvSpPr>
        <dsp:cNvPr id="0" name=""/>
        <dsp:cNvSpPr/>
      </dsp:nvSpPr>
      <dsp:spPr>
        <a:xfrm>
          <a:off x="1004869" y="1288999"/>
          <a:ext cx="200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0320" y="45720"/>
              </a:lnTo>
            </a:path>
          </a:pathLst>
        </a:custGeom>
        <a:noFill/>
        <a:ln w="6350" cap="flat" cmpd="sng" algn="ctr">
          <a:solidFill>
            <a:schemeClr val="accent3">
              <a:hueOff val="1161685"/>
              <a:satOff val="42857"/>
              <a:lumOff val="-630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99256" y="1333565"/>
        <a:ext cx="11546" cy="2309"/>
      </dsp:txXfrm>
    </dsp:sp>
    <dsp:sp modelId="{7D403DB0-3661-684C-A5D5-F3BDF2EA9D52}">
      <dsp:nvSpPr>
        <dsp:cNvPr id="0" name=""/>
        <dsp:cNvSpPr/>
      </dsp:nvSpPr>
      <dsp:spPr>
        <a:xfrm>
          <a:off x="2667" y="1033519"/>
          <a:ext cx="1004001" cy="602401"/>
        </a:xfrm>
        <a:prstGeom prst="rect">
          <a:avLst/>
        </a:prstGeom>
        <a:solidFill>
          <a:schemeClr val="accent3">
            <a:hueOff val="1016475"/>
            <a:satOff val="37500"/>
            <a:lumOff val="-55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/>
        </a:p>
      </dsp:txBody>
      <dsp:txXfrm>
        <a:off x="2667" y="1033519"/>
        <a:ext cx="1004001" cy="602401"/>
      </dsp:txXfrm>
    </dsp:sp>
    <dsp:sp modelId="{9DF04741-9838-404E-99CF-92667737C513}">
      <dsp:nvSpPr>
        <dsp:cNvPr id="0" name=""/>
        <dsp:cNvSpPr/>
      </dsp:nvSpPr>
      <dsp:spPr>
        <a:xfrm>
          <a:off x="2239791" y="1288999"/>
          <a:ext cx="200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0320" y="45720"/>
              </a:lnTo>
            </a:path>
          </a:pathLst>
        </a:custGeom>
        <a:noFill/>
        <a:ln w="6350" cap="flat" cmpd="sng" algn="ctr">
          <a:solidFill>
            <a:schemeClr val="accent3">
              <a:hueOff val="1548914"/>
              <a:satOff val="57143"/>
              <a:lumOff val="-840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34178" y="1333565"/>
        <a:ext cx="11546" cy="2309"/>
      </dsp:txXfrm>
    </dsp:sp>
    <dsp:sp modelId="{3029E47B-BDE8-DA4D-9B25-0DDB2147C22F}">
      <dsp:nvSpPr>
        <dsp:cNvPr id="0" name=""/>
        <dsp:cNvSpPr/>
      </dsp:nvSpPr>
      <dsp:spPr>
        <a:xfrm>
          <a:off x="1237589" y="1033519"/>
          <a:ext cx="1004001" cy="602401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 dirty="0"/>
        </a:p>
      </dsp:txBody>
      <dsp:txXfrm>
        <a:off x="1237589" y="1033519"/>
        <a:ext cx="1004001" cy="602401"/>
      </dsp:txXfrm>
    </dsp:sp>
    <dsp:sp modelId="{8F38D540-1FCF-3E4E-8B95-FDD274D6E5EE}">
      <dsp:nvSpPr>
        <dsp:cNvPr id="0" name=""/>
        <dsp:cNvSpPr/>
      </dsp:nvSpPr>
      <dsp:spPr>
        <a:xfrm>
          <a:off x="504668" y="1634120"/>
          <a:ext cx="2469844" cy="200320"/>
        </a:xfrm>
        <a:custGeom>
          <a:avLst/>
          <a:gdLst/>
          <a:ahLst/>
          <a:cxnLst/>
          <a:rect l="0" t="0" r="0" b="0"/>
          <a:pathLst>
            <a:path>
              <a:moveTo>
                <a:pt x="2469844" y="0"/>
              </a:moveTo>
              <a:lnTo>
                <a:pt x="2469844" y="117260"/>
              </a:lnTo>
              <a:lnTo>
                <a:pt x="0" y="117260"/>
              </a:lnTo>
              <a:lnTo>
                <a:pt x="0" y="200320"/>
              </a:lnTo>
            </a:path>
          </a:pathLst>
        </a:custGeom>
        <a:noFill/>
        <a:ln w="6350" cap="flat" cmpd="sng" algn="ctr">
          <a:solidFill>
            <a:schemeClr val="accent3">
              <a:hueOff val="1936142"/>
              <a:satOff val="71429"/>
              <a:lumOff val="-1050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677575" y="1733126"/>
        <a:ext cx="124030" cy="2309"/>
      </dsp:txXfrm>
    </dsp:sp>
    <dsp:sp modelId="{D1786D0F-A71D-5244-88EE-869F5B371B3C}">
      <dsp:nvSpPr>
        <dsp:cNvPr id="0" name=""/>
        <dsp:cNvSpPr/>
      </dsp:nvSpPr>
      <dsp:spPr>
        <a:xfrm>
          <a:off x="2472511" y="1033519"/>
          <a:ext cx="1004001" cy="602401"/>
        </a:xfrm>
        <a:prstGeom prst="rect">
          <a:avLst/>
        </a:prstGeom>
        <a:solidFill>
          <a:schemeClr val="accent3">
            <a:hueOff val="1694124"/>
            <a:satOff val="62500"/>
            <a:lumOff val="-919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 dirty="0"/>
        </a:p>
      </dsp:txBody>
      <dsp:txXfrm>
        <a:off x="2472511" y="1033519"/>
        <a:ext cx="1004001" cy="602401"/>
      </dsp:txXfrm>
    </dsp:sp>
    <dsp:sp modelId="{00D2FF9D-7C39-554C-B1B2-049D9B712619}">
      <dsp:nvSpPr>
        <dsp:cNvPr id="0" name=""/>
        <dsp:cNvSpPr/>
      </dsp:nvSpPr>
      <dsp:spPr>
        <a:xfrm>
          <a:off x="1004869" y="2122321"/>
          <a:ext cx="200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0320" y="45720"/>
              </a:lnTo>
            </a:path>
          </a:pathLst>
        </a:custGeom>
        <a:noFill/>
        <a:ln w="6350" cap="flat" cmpd="sng" algn="ctr">
          <a:solidFill>
            <a:schemeClr val="accent3">
              <a:hueOff val="2323371"/>
              <a:satOff val="85714"/>
              <a:lumOff val="-1260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099256" y="2166887"/>
        <a:ext cx="11546" cy="2309"/>
      </dsp:txXfrm>
    </dsp:sp>
    <dsp:sp modelId="{F60A2265-70BF-004F-8EEF-FC771CDDBD9F}">
      <dsp:nvSpPr>
        <dsp:cNvPr id="0" name=""/>
        <dsp:cNvSpPr/>
      </dsp:nvSpPr>
      <dsp:spPr>
        <a:xfrm>
          <a:off x="2667" y="1866841"/>
          <a:ext cx="1004001" cy="602401"/>
        </a:xfrm>
        <a:prstGeom prst="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 dirty="0"/>
        </a:p>
      </dsp:txBody>
      <dsp:txXfrm>
        <a:off x="2667" y="1866841"/>
        <a:ext cx="1004001" cy="602401"/>
      </dsp:txXfrm>
    </dsp:sp>
    <dsp:sp modelId="{ECE97B53-6CFB-0B4A-B95C-074D5A0717FE}">
      <dsp:nvSpPr>
        <dsp:cNvPr id="0" name=""/>
        <dsp:cNvSpPr/>
      </dsp:nvSpPr>
      <dsp:spPr>
        <a:xfrm>
          <a:off x="2239791" y="2122321"/>
          <a:ext cx="20032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200320" y="45720"/>
              </a:lnTo>
            </a:path>
          </a:pathLst>
        </a:custGeom>
        <a:noFill/>
        <a:ln w="635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2334178" y="2166887"/>
        <a:ext cx="11546" cy="2309"/>
      </dsp:txXfrm>
    </dsp:sp>
    <dsp:sp modelId="{3D121B5C-08EC-524A-BA7C-F16DE3961A79}">
      <dsp:nvSpPr>
        <dsp:cNvPr id="0" name=""/>
        <dsp:cNvSpPr/>
      </dsp:nvSpPr>
      <dsp:spPr>
        <a:xfrm>
          <a:off x="1237589" y="1866841"/>
          <a:ext cx="1004001" cy="602401"/>
        </a:xfrm>
        <a:prstGeom prst="rect">
          <a:avLst/>
        </a:prstGeom>
        <a:solidFill>
          <a:schemeClr val="accent3">
            <a:hueOff val="2371774"/>
            <a:satOff val="87500"/>
            <a:lumOff val="-1286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 dirty="0"/>
        </a:p>
      </dsp:txBody>
      <dsp:txXfrm>
        <a:off x="1237589" y="1866841"/>
        <a:ext cx="1004001" cy="602401"/>
      </dsp:txXfrm>
    </dsp:sp>
    <dsp:sp modelId="{48AC9CF3-A2FC-BD4F-952C-DC22E941B7DE}">
      <dsp:nvSpPr>
        <dsp:cNvPr id="0" name=""/>
        <dsp:cNvSpPr/>
      </dsp:nvSpPr>
      <dsp:spPr>
        <a:xfrm>
          <a:off x="2472511" y="1866841"/>
          <a:ext cx="1004001" cy="602401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500" kern="1200" dirty="0"/>
        </a:p>
      </dsp:txBody>
      <dsp:txXfrm>
        <a:off x="2472511" y="1866841"/>
        <a:ext cx="1004001" cy="602401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D50282-3911-A940-A944-9D3505DBAE4E}">
      <dsp:nvSpPr>
        <dsp:cNvPr id="0" name=""/>
        <dsp:cNvSpPr/>
      </dsp:nvSpPr>
      <dsp:spPr>
        <a:xfrm>
          <a:off x="0" y="334504"/>
          <a:ext cx="2144754" cy="798178"/>
        </a:xfrm>
        <a:prstGeom prst="rightArrow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0DCFBF-7272-0C4C-9C47-BD174BB3D17C}">
      <dsp:nvSpPr>
        <dsp:cNvPr id="0" name=""/>
        <dsp:cNvSpPr/>
      </dsp:nvSpPr>
      <dsp:spPr>
        <a:xfrm>
          <a:off x="1548034" y="534048"/>
          <a:ext cx="382243" cy="399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 dirty="0"/>
        </a:p>
      </dsp:txBody>
      <dsp:txXfrm>
        <a:off x="1548034" y="534048"/>
        <a:ext cx="382243" cy="399089"/>
      </dsp:txXfrm>
    </dsp:sp>
    <dsp:sp modelId="{37190AFC-260B-1948-98E1-B2C2242380C7}">
      <dsp:nvSpPr>
        <dsp:cNvPr id="0" name=""/>
        <dsp:cNvSpPr/>
      </dsp:nvSpPr>
      <dsp:spPr>
        <a:xfrm>
          <a:off x="1089342" y="534048"/>
          <a:ext cx="382243" cy="399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100" kern="1200"/>
        </a:p>
      </dsp:txBody>
      <dsp:txXfrm>
        <a:off x="1089342" y="534048"/>
        <a:ext cx="382243" cy="399089"/>
      </dsp:txXfrm>
    </dsp:sp>
    <dsp:sp modelId="{0900E626-6E04-D54E-9D27-4A143D089F16}">
      <dsp:nvSpPr>
        <dsp:cNvPr id="0" name=""/>
        <dsp:cNvSpPr/>
      </dsp:nvSpPr>
      <dsp:spPr>
        <a:xfrm>
          <a:off x="630649" y="973046"/>
          <a:ext cx="382243" cy="3093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kern="1200" dirty="0"/>
            <a:t>2</a:t>
          </a:r>
          <a:endParaRPr lang="zh-CN" altLang="en-US" sz="900" kern="1200" dirty="0"/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900" kern="1200" dirty="0"/>
            <a:t>3</a:t>
          </a:r>
          <a:endParaRPr lang="zh-CN" altLang="en-US" sz="900" kern="1200" dirty="0"/>
        </a:p>
      </dsp:txBody>
      <dsp:txXfrm>
        <a:off x="630649" y="973046"/>
        <a:ext cx="382243" cy="309375"/>
      </dsp:txXfrm>
    </dsp:sp>
    <dsp:sp modelId="{F7005E5F-0ED7-0048-A479-3C37578068B6}">
      <dsp:nvSpPr>
        <dsp:cNvPr id="0" name=""/>
        <dsp:cNvSpPr/>
      </dsp:nvSpPr>
      <dsp:spPr>
        <a:xfrm>
          <a:off x="630649" y="534048"/>
          <a:ext cx="382243" cy="399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闭合</a:t>
          </a:r>
        </a:p>
      </dsp:txBody>
      <dsp:txXfrm>
        <a:off x="630649" y="534048"/>
        <a:ext cx="382243" cy="399089"/>
      </dsp:txXfrm>
    </dsp:sp>
    <dsp:sp modelId="{A4EBC8C8-B8F4-2645-B0A2-5687ED988DDD}">
      <dsp:nvSpPr>
        <dsp:cNvPr id="0" name=""/>
        <dsp:cNvSpPr/>
      </dsp:nvSpPr>
      <dsp:spPr>
        <a:xfrm>
          <a:off x="171957" y="534048"/>
          <a:ext cx="382243" cy="3990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111760" rIns="0" bIns="11176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100" kern="1200" dirty="0"/>
            <a:t>流程</a:t>
          </a:r>
        </a:p>
      </dsp:txBody>
      <dsp:txXfrm>
        <a:off x="171957" y="534048"/>
        <a:ext cx="382243" cy="399089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F3D87B-80DE-4A4B-AFF9-2176D48CD194}">
      <dsp:nvSpPr>
        <dsp:cNvPr id="0" name=""/>
        <dsp:cNvSpPr/>
      </dsp:nvSpPr>
      <dsp:spPr>
        <a:xfrm>
          <a:off x="325691" y="502"/>
          <a:ext cx="1261080" cy="504432"/>
        </a:xfrm>
        <a:prstGeom prst="chevron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17780" rIns="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/>
            <a:t>流程</a:t>
          </a:r>
        </a:p>
      </dsp:txBody>
      <dsp:txXfrm>
        <a:off x="577907" y="502"/>
        <a:ext cx="756648" cy="504432"/>
      </dsp:txXfrm>
    </dsp:sp>
    <dsp:sp modelId="{36B4E4F9-1888-1249-8880-3C0C45C2E19D}">
      <dsp:nvSpPr>
        <dsp:cNvPr id="0" name=""/>
        <dsp:cNvSpPr/>
      </dsp:nvSpPr>
      <dsp:spPr>
        <a:xfrm>
          <a:off x="1422832" y="43379"/>
          <a:ext cx="1046697" cy="418678"/>
        </a:xfrm>
        <a:prstGeom prst="chevron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V</a:t>
          </a:r>
          <a:r>
            <a:rPr lang="zh-CN" altLang="en-US" sz="1300" kern="1200" dirty="0"/>
            <a:t>型列表</a:t>
          </a:r>
        </a:p>
      </dsp:txBody>
      <dsp:txXfrm>
        <a:off x="1632171" y="43379"/>
        <a:ext cx="628019" cy="418678"/>
      </dsp:txXfrm>
    </dsp:sp>
    <dsp:sp modelId="{83E07D8F-4129-C74B-B0DB-95E1F5B06684}">
      <dsp:nvSpPr>
        <dsp:cNvPr id="0" name=""/>
        <dsp:cNvSpPr/>
      </dsp:nvSpPr>
      <dsp:spPr>
        <a:xfrm>
          <a:off x="2322991" y="43379"/>
          <a:ext cx="1046697" cy="418678"/>
        </a:xfrm>
        <a:prstGeom prst="chevron">
          <a:avLst/>
        </a:prstGeom>
        <a:solidFill>
          <a:schemeClr val="accent3">
            <a:tint val="40000"/>
            <a:alpha val="90000"/>
            <a:hueOff val="338190"/>
            <a:satOff val="16667"/>
            <a:lumOff val="297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338190"/>
              <a:satOff val="16667"/>
              <a:lumOff val="29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2</a:t>
          </a:r>
          <a:endParaRPr lang="zh-CN" altLang="en-US" sz="1300" kern="1200" dirty="0"/>
        </a:p>
      </dsp:txBody>
      <dsp:txXfrm>
        <a:off x="2532330" y="43379"/>
        <a:ext cx="628019" cy="418678"/>
      </dsp:txXfrm>
    </dsp:sp>
    <dsp:sp modelId="{87587E75-5A69-9A49-8405-56EFE44F37BD}">
      <dsp:nvSpPr>
        <dsp:cNvPr id="0" name=""/>
        <dsp:cNvSpPr/>
      </dsp:nvSpPr>
      <dsp:spPr>
        <a:xfrm>
          <a:off x="3223151" y="43379"/>
          <a:ext cx="1046697" cy="418678"/>
        </a:xfrm>
        <a:prstGeom prst="chevron">
          <a:avLst/>
        </a:prstGeom>
        <a:solidFill>
          <a:schemeClr val="accent3">
            <a:tint val="40000"/>
            <a:alpha val="90000"/>
            <a:hueOff val="676380"/>
            <a:satOff val="33333"/>
            <a:lumOff val="59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676380"/>
              <a:satOff val="33333"/>
              <a:lumOff val="5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300" kern="1200" dirty="0"/>
            <a:t>3</a:t>
          </a:r>
          <a:endParaRPr lang="zh-CN" altLang="en-US" sz="1300" kern="1200" dirty="0"/>
        </a:p>
      </dsp:txBody>
      <dsp:txXfrm>
        <a:off x="3432490" y="43379"/>
        <a:ext cx="628019" cy="418678"/>
      </dsp:txXfrm>
    </dsp:sp>
    <dsp:sp modelId="{7DA24A4A-8528-9146-A778-9FE31BC2E559}">
      <dsp:nvSpPr>
        <dsp:cNvPr id="0" name=""/>
        <dsp:cNvSpPr/>
      </dsp:nvSpPr>
      <dsp:spPr>
        <a:xfrm>
          <a:off x="325691" y="575555"/>
          <a:ext cx="1261080" cy="504432"/>
        </a:xfrm>
        <a:prstGeom prst="chevron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577907" y="575555"/>
        <a:ext cx="756648" cy="504432"/>
      </dsp:txXfrm>
    </dsp:sp>
    <dsp:sp modelId="{5187323E-8633-C04B-A21E-C1CFB3C65D48}">
      <dsp:nvSpPr>
        <dsp:cNvPr id="0" name=""/>
        <dsp:cNvSpPr/>
      </dsp:nvSpPr>
      <dsp:spPr>
        <a:xfrm>
          <a:off x="1422832" y="618432"/>
          <a:ext cx="1046697" cy="418678"/>
        </a:xfrm>
        <a:prstGeom prst="chevron">
          <a:avLst/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632171" y="618432"/>
        <a:ext cx="628019" cy="418678"/>
      </dsp:txXfrm>
    </dsp:sp>
    <dsp:sp modelId="{E5958AD9-BF3C-7F4C-9210-CAC88EDD0313}">
      <dsp:nvSpPr>
        <dsp:cNvPr id="0" name=""/>
        <dsp:cNvSpPr/>
      </dsp:nvSpPr>
      <dsp:spPr>
        <a:xfrm>
          <a:off x="2322991" y="618432"/>
          <a:ext cx="1046697" cy="418678"/>
        </a:xfrm>
        <a:prstGeom prst="chevron">
          <a:avLst/>
        </a:prstGeom>
        <a:solidFill>
          <a:schemeClr val="accent3">
            <a:tint val="40000"/>
            <a:alpha val="90000"/>
            <a:hueOff val="1352761"/>
            <a:satOff val="66667"/>
            <a:lumOff val="1186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352761"/>
              <a:satOff val="66667"/>
              <a:lumOff val="118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2532330" y="618432"/>
        <a:ext cx="628019" cy="418678"/>
      </dsp:txXfrm>
    </dsp:sp>
    <dsp:sp modelId="{3D77F459-32CA-2D42-8AA6-9B1A33E18A67}">
      <dsp:nvSpPr>
        <dsp:cNvPr id="0" name=""/>
        <dsp:cNvSpPr/>
      </dsp:nvSpPr>
      <dsp:spPr>
        <a:xfrm>
          <a:off x="325691" y="1150608"/>
          <a:ext cx="1261080" cy="504432"/>
        </a:xfrm>
        <a:prstGeom prst="chevron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15240" rIns="0" bIns="152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400" kern="1200"/>
        </a:p>
      </dsp:txBody>
      <dsp:txXfrm>
        <a:off x="577907" y="1150608"/>
        <a:ext cx="756648" cy="504432"/>
      </dsp:txXfrm>
    </dsp:sp>
    <dsp:sp modelId="{90F70854-9D24-CB44-8DF3-48C26C9D16D9}">
      <dsp:nvSpPr>
        <dsp:cNvPr id="0" name=""/>
        <dsp:cNvSpPr/>
      </dsp:nvSpPr>
      <dsp:spPr>
        <a:xfrm>
          <a:off x="1422832" y="1193484"/>
          <a:ext cx="1046697" cy="418678"/>
        </a:xfrm>
        <a:prstGeom prst="chevron">
          <a:avLst/>
        </a:prstGeom>
        <a:solidFill>
          <a:schemeClr val="accent3">
            <a:tint val="40000"/>
            <a:alpha val="90000"/>
            <a:hueOff val="1690951"/>
            <a:satOff val="83333"/>
            <a:lumOff val="1483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690951"/>
              <a:satOff val="83333"/>
              <a:lumOff val="148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632171" y="1193484"/>
        <a:ext cx="628019" cy="418678"/>
      </dsp:txXfrm>
    </dsp:sp>
    <dsp:sp modelId="{6EF4691A-0A4B-C447-8F30-A4E03F07A191}">
      <dsp:nvSpPr>
        <dsp:cNvPr id="0" name=""/>
        <dsp:cNvSpPr/>
      </dsp:nvSpPr>
      <dsp:spPr>
        <a:xfrm>
          <a:off x="2322991" y="1193484"/>
          <a:ext cx="1046697" cy="418678"/>
        </a:xfrm>
        <a:prstGeom prst="chevron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510" tIns="8255" rIns="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2532330" y="1193484"/>
        <a:ext cx="628019" cy="41867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592D1-7975-5C43-A5DF-A4314CE6B518}">
      <dsp:nvSpPr>
        <dsp:cNvPr id="0" name=""/>
        <dsp:cNvSpPr/>
      </dsp:nvSpPr>
      <dsp:spPr>
        <a:xfrm>
          <a:off x="180" y="325261"/>
          <a:ext cx="927563" cy="371025"/>
        </a:xfrm>
        <a:prstGeom prst="chevron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流程</a:t>
          </a:r>
        </a:p>
      </dsp:txBody>
      <dsp:txXfrm>
        <a:off x="185693" y="325261"/>
        <a:ext cx="556538" cy="371025"/>
      </dsp:txXfrm>
    </dsp:sp>
    <dsp:sp modelId="{D90892D2-F756-C645-9124-93F0948D50E8}">
      <dsp:nvSpPr>
        <dsp:cNvPr id="0" name=""/>
        <dsp:cNvSpPr/>
      </dsp:nvSpPr>
      <dsp:spPr>
        <a:xfrm>
          <a:off x="711744" y="325261"/>
          <a:ext cx="927563" cy="371025"/>
        </a:xfrm>
        <a:prstGeom prst="chevron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600" kern="1200" dirty="0"/>
            <a:t>基本</a:t>
          </a:r>
        </a:p>
      </dsp:txBody>
      <dsp:txXfrm>
        <a:off x="897257" y="325261"/>
        <a:ext cx="556538" cy="371025"/>
      </dsp:txXfrm>
    </dsp:sp>
    <dsp:sp modelId="{346707CC-D932-1345-98F3-0AA01D78115A}">
      <dsp:nvSpPr>
        <dsp:cNvPr id="0" name=""/>
        <dsp:cNvSpPr/>
      </dsp:nvSpPr>
      <dsp:spPr>
        <a:xfrm>
          <a:off x="1423307" y="325261"/>
          <a:ext cx="927563" cy="371025"/>
        </a:xfrm>
        <a:prstGeom prst="chevron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600" kern="1200" dirty="0"/>
        </a:p>
      </dsp:txBody>
      <dsp:txXfrm>
        <a:off x="1608820" y="325261"/>
        <a:ext cx="556538" cy="371025"/>
      </dsp:txXfrm>
    </dsp:sp>
    <dsp:sp modelId="{51A1678E-9C7F-3F4B-9B50-2625003099BF}">
      <dsp:nvSpPr>
        <dsp:cNvPr id="0" name=""/>
        <dsp:cNvSpPr/>
      </dsp:nvSpPr>
      <dsp:spPr>
        <a:xfrm>
          <a:off x="1423307" y="742664"/>
          <a:ext cx="742050" cy="549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123</a:t>
          </a:r>
          <a:endParaRPr lang="zh-CN" alt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600" kern="1200" dirty="0"/>
            <a:t>123</a:t>
          </a:r>
          <a:endParaRPr lang="zh-CN" altLang="en-US" sz="1600" kern="1200" dirty="0"/>
        </a:p>
      </dsp:txBody>
      <dsp:txXfrm>
        <a:off x="1423307" y="742664"/>
        <a:ext cx="742050" cy="549000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E58310-9BBE-6A4C-A09E-5A40CB7E3AAB}">
      <dsp:nvSpPr>
        <dsp:cNvPr id="0" name=""/>
        <dsp:cNvSpPr/>
      </dsp:nvSpPr>
      <dsp:spPr>
        <a:xfrm>
          <a:off x="344" y="1506"/>
          <a:ext cx="2999609" cy="64017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列表</a:t>
          </a:r>
        </a:p>
      </dsp:txBody>
      <dsp:txXfrm>
        <a:off x="19094" y="20256"/>
        <a:ext cx="2962109" cy="602671"/>
      </dsp:txXfrm>
    </dsp:sp>
    <dsp:sp modelId="{DE0B1AA8-4EE5-7D4D-8FCA-507F84717B51}">
      <dsp:nvSpPr>
        <dsp:cNvPr id="0" name=""/>
        <dsp:cNvSpPr/>
      </dsp:nvSpPr>
      <dsp:spPr>
        <a:xfrm>
          <a:off x="344" y="694675"/>
          <a:ext cx="1959437" cy="6401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表</a:t>
          </a:r>
          <a:r>
            <a:rPr lang="zh-CN" altLang="en-US" sz="2500" kern="1200"/>
            <a:t>层次结构</a:t>
          </a:r>
          <a:endParaRPr lang="zh-CN" altLang="en-US" sz="2500" kern="1200" dirty="0"/>
        </a:p>
      </dsp:txBody>
      <dsp:txXfrm>
        <a:off x="19094" y="713425"/>
        <a:ext cx="1921937" cy="602671"/>
      </dsp:txXfrm>
    </dsp:sp>
    <dsp:sp modelId="{8044FAF7-6C2A-6D4B-B56E-07E1B94BB079}">
      <dsp:nvSpPr>
        <dsp:cNvPr id="0" name=""/>
        <dsp:cNvSpPr/>
      </dsp:nvSpPr>
      <dsp:spPr>
        <a:xfrm>
          <a:off x="344" y="1387844"/>
          <a:ext cx="959567" cy="6401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树结构</a:t>
          </a:r>
        </a:p>
      </dsp:txBody>
      <dsp:txXfrm>
        <a:off x="19094" y="1406594"/>
        <a:ext cx="922067" cy="602671"/>
      </dsp:txXfrm>
    </dsp:sp>
    <dsp:sp modelId="{F8AE982D-B35B-524F-8CE4-AD05F708A067}">
      <dsp:nvSpPr>
        <dsp:cNvPr id="0" name=""/>
        <dsp:cNvSpPr/>
      </dsp:nvSpPr>
      <dsp:spPr>
        <a:xfrm>
          <a:off x="1000214" y="1387844"/>
          <a:ext cx="959567" cy="6401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1018964" y="1406594"/>
        <a:ext cx="922067" cy="602671"/>
      </dsp:txXfrm>
    </dsp:sp>
    <dsp:sp modelId="{3CBC2A64-45EC-7943-9832-5D25760DC1DA}">
      <dsp:nvSpPr>
        <dsp:cNvPr id="0" name=""/>
        <dsp:cNvSpPr/>
      </dsp:nvSpPr>
      <dsp:spPr>
        <a:xfrm>
          <a:off x="2040385" y="694675"/>
          <a:ext cx="959567" cy="64017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500" kern="1200" dirty="0"/>
            <a:t>常用</a:t>
          </a:r>
        </a:p>
      </dsp:txBody>
      <dsp:txXfrm>
        <a:off x="2059135" y="713425"/>
        <a:ext cx="922067" cy="602671"/>
      </dsp:txXfrm>
    </dsp:sp>
    <dsp:sp modelId="{D64ADA90-8756-5849-BF09-CC39D0AA3A15}">
      <dsp:nvSpPr>
        <dsp:cNvPr id="0" name=""/>
        <dsp:cNvSpPr/>
      </dsp:nvSpPr>
      <dsp:spPr>
        <a:xfrm>
          <a:off x="2040385" y="1387844"/>
          <a:ext cx="959567" cy="64017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000" kern="1200"/>
        </a:p>
      </dsp:txBody>
      <dsp:txXfrm>
        <a:off x="2059135" y="1406594"/>
        <a:ext cx="922067" cy="602671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DFBD0E-945F-EF41-AA7B-E0F228AA2092}">
      <dsp:nvSpPr>
        <dsp:cNvPr id="0" name=""/>
        <dsp:cNvSpPr/>
      </dsp:nvSpPr>
      <dsp:spPr>
        <a:xfrm>
          <a:off x="1369246" y="692722"/>
          <a:ext cx="91440" cy="3805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0583"/>
              </a:lnTo>
              <a:lnTo>
                <a:pt x="132592" y="3805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BE798D-158A-E941-BD9C-DEF2580A41BE}">
      <dsp:nvSpPr>
        <dsp:cNvPr id="0" name=""/>
        <dsp:cNvSpPr/>
      </dsp:nvSpPr>
      <dsp:spPr>
        <a:xfrm>
          <a:off x="1282373" y="692722"/>
          <a:ext cx="91440" cy="380583"/>
        </a:xfrm>
        <a:custGeom>
          <a:avLst/>
          <a:gdLst/>
          <a:ahLst/>
          <a:cxnLst/>
          <a:rect l="0" t="0" r="0" b="0"/>
          <a:pathLst>
            <a:path>
              <a:moveTo>
                <a:pt x="132592" y="0"/>
              </a:moveTo>
              <a:lnTo>
                <a:pt x="132592" y="380583"/>
              </a:lnTo>
              <a:lnTo>
                <a:pt x="45720" y="380583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1FF0947-2448-D74C-BF9F-3D8B55DB966A}">
      <dsp:nvSpPr>
        <dsp:cNvPr id="0" name=""/>
        <dsp:cNvSpPr/>
      </dsp:nvSpPr>
      <dsp:spPr>
        <a:xfrm>
          <a:off x="1414966" y="692722"/>
          <a:ext cx="1001098" cy="7611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4293"/>
              </a:lnTo>
              <a:lnTo>
                <a:pt x="1001098" y="674293"/>
              </a:lnTo>
              <a:lnTo>
                <a:pt x="1001098" y="7611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20E062-F69D-2F42-BEEA-FFD6747DC69B}">
      <dsp:nvSpPr>
        <dsp:cNvPr id="0" name=""/>
        <dsp:cNvSpPr/>
      </dsp:nvSpPr>
      <dsp:spPr>
        <a:xfrm>
          <a:off x="1369246" y="692722"/>
          <a:ext cx="91440" cy="76116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11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E32B35-1FEF-5E4B-9F86-3ADF94905228}">
      <dsp:nvSpPr>
        <dsp:cNvPr id="0" name=""/>
        <dsp:cNvSpPr/>
      </dsp:nvSpPr>
      <dsp:spPr>
        <a:xfrm>
          <a:off x="413867" y="692722"/>
          <a:ext cx="1001098" cy="761166"/>
        </a:xfrm>
        <a:custGeom>
          <a:avLst/>
          <a:gdLst/>
          <a:ahLst/>
          <a:cxnLst/>
          <a:rect l="0" t="0" r="0" b="0"/>
          <a:pathLst>
            <a:path>
              <a:moveTo>
                <a:pt x="1001098" y="0"/>
              </a:moveTo>
              <a:lnTo>
                <a:pt x="1001098" y="674293"/>
              </a:lnTo>
              <a:lnTo>
                <a:pt x="0" y="674293"/>
              </a:lnTo>
              <a:lnTo>
                <a:pt x="0" y="761166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EB3808-2C80-5C49-88B6-FB759166C21D}">
      <dsp:nvSpPr>
        <dsp:cNvPr id="0" name=""/>
        <dsp:cNvSpPr/>
      </dsp:nvSpPr>
      <dsp:spPr>
        <a:xfrm>
          <a:off x="1001288" y="279045"/>
          <a:ext cx="827354" cy="41367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层次结构</a:t>
          </a:r>
        </a:p>
      </dsp:txBody>
      <dsp:txXfrm>
        <a:off x="1001288" y="279045"/>
        <a:ext cx="827354" cy="413677"/>
      </dsp:txXfrm>
    </dsp:sp>
    <dsp:sp modelId="{C2D69483-FD93-ED42-AB5D-77AAEBEE5811}">
      <dsp:nvSpPr>
        <dsp:cNvPr id="0" name=""/>
        <dsp:cNvSpPr/>
      </dsp:nvSpPr>
      <dsp:spPr>
        <a:xfrm>
          <a:off x="189" y="1453888"/>
          <a:ext cx="827354" cy="4136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子节点</a:t>
          </a:r>
        </a:p>
      </dsp:txBody>
      <dsp:txXfrm>
        <a:off x="189" y="1453888"/>
        <a:ext cx="827354" cy="413677"/>
      </dsp:txXfrm>
    </dsp:sp>
    <dsp:sp modelId="{52AC8E71-A0E1-D742-83E1-318220EA10FC}">
      <dsp:nvSpPr>
        <dsp:cNvPr id="0" name=""/>
        <dsp:cNvSpPr/>
      </dsp:nvSpPr>
      <dsp:spPr>
        <a:xfrm>
          <a:off x="1001288" y="1453888"/>
          <a:ext cx="827354" cy="4136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001288" y="1453888"/>
        <a:ext cx="827354" cy="413677"/>
      </dsp:txXfrm>
    </dsp:sp>
    <dsp:sp modelId="{31C85D0A-044E-0246-8A71-83890E974400}">
      <dsp:nvSpPr>
        <dsp:cNvPr id="0" name=""/>
        <dsp:cNvSpPr/>
      </dsp:nvSpPr>
      <dsp:spPr>
        <a:xfrm>
          <a:off x="2002387" y="1453888"/>
          <a:ext cx="827354" cy="4136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002387" y="1453888"/>
        <a:ext cx="827354" cy="413677"/>
      </dsp:txXfrm>
    </dsp:sp>
    <dsp:sp modelId="{2A21C37A-438F-CA49-9F2B-D2A0F9FE7DAB}">
      <dsp:nvSpPr>
        <dsp:cNvPr id="0" name=""/>
        <dsp:cNvSpPr/>
      </dsp:nvSpPr>
      <dsp:spPr>
        <a:xfrm>
          <a:off x="500739" y="866466"/>
          <a:ext cx="827354" cy="4136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组织结构图</a:t>
          </a:r>
        </a:p>
      </dsp:txBody>
      <dsp:txXfrm>
        <a:off x="500739" y="866466"/>
        <a:ext cx="827354" cy="413677"/>
      </dsp:txXfrm>
    </dsp:sp>
    <dsp:sp modelId="{91D6F01B-0A93-A448-995C-403EFF1E73B1}">
      <dsp:nvSpPr>
        <dsp:cNvPr id="0" name=""/>
        <dsp:cNvSpPr/>
      </dsp:nvSpPr>
      <dsp:spPr>
        <a:xfrm>
          <a:off x="1501838" y="866466"/>
          <a:ext cx="827354" cy="41367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酌情使用</a:t>
          </a:r>
        </a:p>
      </dsp:txBody>
      <dsp:txXfrm>
        <a:off x="1501838" y="866466"/>
        <a:ext cx="827354" cy="41367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8C0A4-0165-6E4B-B905-0222414E9218}">
      <dsp:nvSpPr>
        <dsp:cNvPr id="0" name=""/>
        <dsp:cNvSpPr/>
      </dsp:nvSpPr>
      <dsp:spPr>
        <a:xfrm>
          <a:off x="2766624" y="1346357"/>
          <a:ext cx="811143" cy="19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34"/>
              </a:lnTo>
              <a:lnTo>
                <a:pt x="811143" y="131534"/>
              </a:lnTo>
              <a:lnTo>
                <a:pt x="811143" y="1930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5E8BB71-91DC-F145-80A8-F02D8CAED3D9}">
      <dsp:nvSpPr>
        <dsp:cNvPr id="0" name=""/>
        <dsp:cNvSpPr/>
      </dsp:nvSpPr>
      <dsp:spPr>
        <a:xfrm>
          <a:off x="2720904" y="1346357"/>
          <a:ext cx="91440" cy="19301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930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40BD110-74B6-BF4C-A1D1-572408D03438}">
      <dsp:nvSpPr>
        <dsp:cNvPr id="0" name=""/>
        <dsp:cNvSpPr/>
      </dsp:nvSpPr>
      <dsp:spPr>
        <a:xfrm>
          <a:off x="1955480" y="1346357"/>
          <a:ext cx="811143" cy="193015"/>
        </a:xfrm>
        <a:custGeom>
          <a:avLst/>
          <a:gdLst/>
          <a:ahLst/>
          <a:cxnLst/>
          <a:rect l="0" t="0" r="0" b="0"/>
          <a:pathLst>
            <a:path>
              <a:moveTo>
                <a:pt x="811143" y="0"/>
              </a:moveTo>
              <a:lnTo>
                <a:pt x="811143" y="131534"/>
              </a:lnTo>
              <a:lnTo>
                <a:pt x="0" y="131534"/>
              </a:lnTo>
              <a:lnTo>
                <a:pt x="0" y="1930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A9A47-489E-FA4A-9B02-8655F3688DD7}">
      <dsp:nvSpPr>
        <dsp:cNvPr id="0" name=""/>
        <dsp:cNvSpPr/>
      </dsp:nvSpPr>
      <dsp:spPr>
        <a:xfrm>
          <a:off x="1752694" y="731916"/>
          <a:ext cx="1013929" cy="19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34"/>
              </a:lnTo>
              <a:lnTo>
                <a:pt x="1013929" y="131534"/>
              </a:lnTo>
              <a:lnTo>
                <a:pt x="1013929" y="1930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9DBEDB-3C0A-AC49-8342-3BB4E2BFE962}">
      <dsp:nvSpPr>
        <dsp:cNvPr id="0" name=""/>
        <dsp:cNvSpPr/>
      </dsp:nvSpPr>
      <dsp:spPr>
        <a:xfrm>
          <a:off x="738765" y="1346357"/>
          <a:ext cx="405571" cy="19301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1534"/>
              </a:lnTo>
              <a:lnTo>
                <a:pt x="405571" y="131534"/>
              </a:lnTo>
              <a:lnTo>
                <a:pt x="405571" y="1930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31B2EF-CA32-7E44-94D4-899032633AED}">
      <dsp:nvSpPr>
        <dsp:cNvPr id="0" name=""/>
        <dsp:cNvSpPr/>
      </dsp:nvSpPr>
      <dsp:spPr>
        <a:xfrm>
          <a:off x="333193" y="1346357"/>
          <a:ext cx="405571" cy="193015"/>
        </a:xfrm>
        <a:custGeom>
          <a:avLst/>
          <a:gdLst/>
          <a:ahLst/>
          <a:cxnLst/>
          <a:rect l="0" t="0" r="0" b="0"/>
          <a:pathLst>
            <a:path>
              <a:moveTo>
                <a:pt x="405571" y="0"/>
              </a:moveTo>
              <a:lnTo>
                <a:pt x="405571" y="131534"/>
              </a:lnTo>
              <a:lnTo>
                <a:pt x="0" y="131534"/>
              </a:lnTo>
              <a:lnTo>
                <a:pt x="0" y="19301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043008-0DDA-7D4F-B1A3-0CFC9E298A08}">
      <dsp:nvSpPr>
        <dsp:cNvPr id="0" name=""/>
        <dsp:cNvSpPr/>
      </dsp:nvSpPr>
      <dsp:spPr>
        <a:xfrm>
          <a:off x="738765" y="731916"/>
          <a:ext cx="1013929" cy="193015"/>
        </a:xfrm>
        <a:custGeom>
          <a:avLst/>
          <a:gdLst/>
          <a:ahLst/>
          <a:cxnLst/>
          <a:rect l="0" t="0" r="0" b="0"/>
          <a:pathLst>
            <a:path>
              <a:moveTo>
                <a:pt x="1013929" y="0"/>
              </a:moveTo>
              <a:lnTo>
                <a:pt x="1013929" y="131534"/>
              </a:lnTo>
              <a:lnTo>
                <a:pt x="0" y="131534"/>
              </a:lnTo>
              <a:lnTo>
                <a:pt x="0" y="1930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D7DE34-CF1F-CA4C-B838-BC770E90B8FF}">
      <dsp:nvSpPr>
        <dsp:cNvPr id="0" name=""/>
        <dsp:cNvSpPr/>
      </dsp:nvSpPr>
      <dsp:spPr>
        <a:xfrm>
          <a:off x="1420863" y="310490"/>
          <a:ext cx="663663" cy="42142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6C229E-978A-3C44-B3EF-4A6742B86D9F}">
      <dsp:nvSpPr>
        <dsp:cNvPr id="0" name=""/>
        <dsp:cNvSpPr/>
      </dsp:nvSpPr>
      <dsp:spPr>
        <a:xfrm>
          <a:off x="1494603" y="380543"/>
          <a:ext cx="663663" cy="421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层次结构</a:t>
          </a:r>
        </a:p>
      </dsp:txBody>
      <dsp:txXfrm>
        <a:off x="1506946" y="392886"/>
        <a:ext cx="638977" cy="396740"/>
      </dsp:txXfrm>
    </dsp:sp>
    <dsp:sp modelId="{C5AD760D-BCF9-F841-9DCC-DA5BAEB2196C}">
      <dsp:nvSpPr>
        <dsp:cNvPr id="0" name=""/>
        <dsp:cNvSpPr/>
      </dsp:nvSpPr>
      <dsp:spPr>
        <a:xfrm>
          <a:off x="406933" y="924931"/>
          <a:ext cx="663663" cy="4214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A1A25A-A89E-1A4C-ABA0-AC3C3AB91551}">
      <dsp:nvSpPr>
        <dsp:cNvPr id="0" name=""/>
        <dsp:cNvSpPr/>
      </dsp:nvSpPr>
      <dsp:spPr>
        <a:xfrm>
          <a:off x="480674" y="994985"/>
          <a:ext cx="663663" cy="421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层次结构</a:t>
          </a:r>
        </a:p>
      </dsp:txBody>
      <dsp:txXfrm>
        <a:off x="493017" y="1007328"/>
        <a:ext cx="638977" cy="396740"/>
      </dsp:txXfrm>
    </dsp:sp>
    <dsp:sp modelId="{FF3D7DBD-1C51-2F41-AB03-E86F17B1F3B1}">
      <dsp:nvSpPr>
        <dsp:cNvPr id="0" name=""/>
        <dsp:cNvSpPr/>
      </dsp:nvSpPr>
      <dsp:spPr>
        <a:xfrm>
          <a:off x="1361" y="1539373"/>
          <a:ext cx="663663" cy="4214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4B5A4-D85C-5041-9573-ED03843AE094}">
      <dsp:nvSpPr>
        <dsp:cNvPr id="0" name=""/>
        <dsp:cNvSpPr/>
      </dsp:nvSpPr>
      <dsp:spPr>
        <a:xfrm>
          <a:off x="75102" y="1609426"/>
          <a:ext cx="663663" cy="421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 dirty="0"/>
        </a:p>
      </dsp:txBody>
      <dsp:txXfrm>
        <a:off x="87445" y="1621769"/>
        <a:ext cx="638977" cy="396740"/>
      </dsp:txXfrm>
    </dsp:sp>
    <dsp:sp modelId="{9CBA176B-C317-B64A-906B-16CCA18812D0}">
      <dsp:nvSpPr>
        <dsp:cNvPr id="0" name=""/>
        <dsp:cNvSpPr/>
      </dsp:nvSpPr>
      <dsp:spPr>
        <a:xfrm>
          <a:off x="812505" y="1539373"/>
          <a:ext cx="663663" cy="4214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C99C8A-55D5-7244-B658-C7B2D98F8FE7}">
      <dsp:nvSpPr>
        <dsp:cNvPr id="0" name=""/>
        <dsp:cNvSpPr/>
      </dsp:nvSpPr>
      <dsp:spPr>
        <a:xfrm>
          <a:off x="886245" y="1609426"/>
          <a:ext cx="663663" cy="421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 dirty="0"/>
        </a:p>
      </dsp:txBody>
      <dsp:txXfrm>
        <a:off x="898588" y="1621769"/>
        <a:ext cx="638977" cy="396740"/>
      </dsp:txXfrm>
    </dsp:sp>
    <dsp:sp modelId="{DA7D5E3E-A982-3442-B82D-AA5B55D50A3D}">
      <dsp:nvSpPr>
        <dsp:cNvPr id="0" name=""/>
        <dsp:cNvSpPr/>
      </dsp:nvSpPr>
      <dsp:spPr>
        <a:xfrm>
          <a:off x="2434793" y="924931"/>
          <a:ext cx="663663" cy="421426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8E374C-6905-1F42-A9E7-466D8A0D5E36}">
      <dsp:nvSpPr>
        <dsp:cNvPr id="0" name=""/>
        <dsp:cNvSpPr/>
      </dsp:nvSpPr>
      <dsp:spPr>
        <a:xfrm>
          <a:off x="2508533" y="994985"/>
          <a:ext cx="663663" cy="421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更接近树</a:t>
          </a:r>
        </a:p>
      </dsp:txBody>
      <dsp:txXfrm>
        <a:off x="2520876" y="1007328"/>
        <a:ext cx="638977" cy="396740"/>
      </dsp:txXfrm>
    </dsp:sp>
    <dsp:sp modelId="{A444D116-2E77-CB43-80B0-3564D7542DD0}">
      <dsp:nvSpPr>
        <dsp:cNvPr id="0" name=""/>
        <dsp:cNvSpPr/>
      </dsp:nvSpPr>
      <dsp:spPr>
        <a:xfrm>
          <a:off x="1623649" y="1539373"/>
          <a:ext cx="663663" cy="4214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3C3BCA-C6F6-554E-95F3-F0BCE9875186}">
      <dsp:nvSpPr>
        <dsp:cNvPr id="0" name=""/>
        <dsp:cNvSpPr/>
      </dsp:nvSpPr>
      <dsp:spPr>
        <a:xfrm>
          <a:off x="1697389" y="1609426"/>
          <a:ext cx="663663" cy="421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 dirty="0"/>
        </a:p>
      </dsp:txBody>
      <dsp:txXfrm>
        <a:off x="1709732" y="1621769"/>
        <a:ext cx="638977" cy="396740"/>
      </dsp:txXfrm>
    </dsp:sp>
    <dsp:sp modelId="{C4B09871-E386-974B-BCCC-985049D8E5B5}">
      <dsp:nvSpPr>
        <dsp:cNvPr id="0" name=""/>
        <dsp:cNvSpPr/>
      </dsp:nvSpPr>
      <dsp:spPr>
        <a:xfrm>
          <a:off x="2434793" y="1539373"/>
          <a:ext cx="663663" cy="4214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7C102F-5A68-6143-9E62-81113F5D0B98}">
      <dsp:nvSpPr>
        <dsp:cNvPr id="0" name=""/>
        <dsp:cNvSpPr/>
      </dsp:nvSpPr>
      <dsp:spPr>
        <a:xfrm>
          <a:off x="2508533" y="1609426"/>
          <a:ext cx="663663" cy="421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 dirty="0"/>
        </a:p>
      </dsp:txBody>
      <dsp:txXfrm>
        <a:off x="2520876" y="1621769"/>
        <a:ext cx="638977" cy="396740"/>
      </dsp:txXfrm>
    </dsp:sp>
    <dsp:sp modelId="{43627986-212E-E54D-95D7-4FEF613FEC54}">
      <dsp:nvSpPr>
        <dsp:cNvPr id="0" name=""/>
        <dsp:cNvSpPr/>
      </dsp:nvSpPr>
      <dsp:spPr>
        <a:xfrm>
          <a:off x="3245936" y="1539373"/>
          <a:ext cx="663663" cy="421426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9FAA9B-98E6-524B-99AE-0455CB105085}">
      <dsp:nvSpPr>
        <dsp:cNvPr id="0" name=""/>
        <dsp:cNvSpPr/>
      </dsp:nvSpPr>
      <dsp:spPr>
        <a:xfrm>
          <a:off x="3319677" y="1609426"/>
          <a:ext cx="663663" cy="42142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 dirty="0"/>
        </a:p>
      </dsp:txBody>
      <dsp:txXfrm>
        <a:off x="3332020" y="1621769"/>
        <a:ext cx="638977" cy="396740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BA5103-3682-AF4E-8D3C-6BB101FC8DE4}">
      <dsp:nvSpPr>
        <dsp:cNvPr id="0" name=""/>
        <dsp:cNvSpPr/>
      </dsp:nvSpPr>
      <dsp:spPr>
        <a:xfrm>
          <a:off x="0" y="2180171"/>
          <a:ext cx="4064000" cy="6135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就是它</a:t>
          </a:r>
        </a:p>
      </dsp:txBody>
      <dsp:txXfrm>
        <a:off x="0" y="2180171"/>
        <a:ext cx="1219200" cy="613568"/>
      </dsp:txXfrm>
    </dsp:sp>
    <dsp:sp modelId="{7CD62A38-6961-8B4A-9FC3-D645E47E193D}">
      <dsp:nvSpPr>
        <dsp:cNvPr id="0" name=""/>
        <dsp:cNvSpPr/>
      </dsp:nvSpPr>
      <dsp:spPr>
        <a:xfrm>
          <a:off x="0" y="1464341"/>
          <a:ext cx="4064000" cy="6135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层次</a:t>
          </a:r>
        </a:p>
      </dsp:txBody>
      <dsp:txXfrm>
        <a:off x="0" y="1464341"/>
        <a:ext cx="1219200" cy="613568"/>
      </dsp:txXfrm>
    </dsp:sp>
    <dsp:sp modelId="{F4605D27-FB1A-BA49-953E-408698D7CD0B}">
      <dsp:nvSpPr>
        <dsp:cNvPr id="0" name=""/>
        <dsp:cNvSpPr/>
      </dsp:nvSpPr>
      <dsp:spPr>
        <a:xfrm>
          <a:off x="0" y="748511"/>
          <a:ext cx="4064000" cy="6135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加上</a:t>
          </a:r>
        </a:p>
      </dsp:txBody>
      <dsp:txXfrm>
        <a:off x="0" y="748511"/>
        <a:ext cx="1219200" cy="613568"/>
      </dsp:txXfrm>
    </dsp:sp>
    <dsp:sp modelId="{89245C2F-4358-2F4E-9916-5C49938BA608}">
      <dsp:nvSpPr>
        <dsp:cNvPr id="0" name=""/>
        <dsp:cNvSpPr/>
      </dsp:nvSpPr>
      <dsp:spPr>
        <a:xfrm>
          <a:off x="0" y="32680"/>
          <a:ext cx="4064000" cy="613568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2240" tIns="142240" rIns="142240" bIns="14224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000" kern="1200" dirty="0"/>
            <a:t>树结构</a:t>
          </a:r>
        </a:p>
      </dsp:txBody>
      <dsp:txXfrm>
        <a:off x="0" y="32680"/>
        <a:ext cx="1219200" cy="613568"/>
      </dsp:txXfrm>
    </dsp:sp>
    <dsp:sp modelId="{6D7939C1-7932-014D-94D4-723C48981A06}">
      <dsp:nvSpPr>
        <dsp:cNvPr id="0" name=""/>
        <dsp:cNvSpPr/>
      </dsp:nvSpPr>
      <dsp:spPr>
        <a:xfrm>
          <a:off x="2466741" y="83811"/>
          <a:ext cx="766960" cy="51130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层次结构</a:t>
          </a:r>
        </a:p>
      </dsp:txBody>
      <dsp:txXfrm>
        <a:off x="2481717" y="98787"/>
        <a:ext cx="737008" cy="481355"/>
      </dsp:txXfrm>
    </dsp:sp>
    <dsp:sp modelId="{46F8CCA2-BC38-004A-B23B-72C8F46C125F}">
      <dsp:nvSpPr>
        <dsp:cNvPr id="0" name=""/>
        <dsp:cNvSpPr/>
      </dsp:nvSpPr>
      <dsp:spPr>
        <a:xfrm>
          <a:off x="2102435" y="595118"/>
          <a:ext cx="747786" cy="204522"/>
        </a:xfrm>
        <a:custGeom>
          <a:avLst/>
          <a:gdLst/>
          <a:ahLst/>
          <a:cxnLst/>
          <a:rect l="0" t="0" r="0" b="0"/>
          <a:pathLst>
            <a:path>
              <a:moveTo>
                <a:pt x="747786" y="0"/>
              </a:moveTo>
              <a:lnTo>
                <a:pt x="747786" y="102261"/>
              </a:lnTo>
              <a:lnTo>
                <a:pt x="0" y="102261"/>
              </a:lnTo>
              <a:lnTo>
                <a:pt x="0" y="2045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7452AB-190B-CF42-B085-F826FE12E5B0}">
      <dsp:nvSpPr>
        <dsp:cNvPr id="0" name=""/>
        <dsp:cNvSpPr/>
      </dsp:nvSpPr>
      <dsp:spPr>
        <a:xfrm>
          <a:off x="1718954" y="799641"/>
          <a:ext cx="766960" cy="511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200" kern="1200" dirty="0"/>
            <a:t>标记层次结构</a:t>
          </a:r>
        </a:p>
      </dsp:txBody>
      <dsp:txXfrm>
        <a:off x="1733930" y="814617"/>
        <a:ext cx="737008" cy="481355"/>
      </dsp:txXfrm>
    </dsp:sp>
    <dsp:sp modelId="{BE87CE23-D80A-2447-9A82-2EFA080EED7D}">
      <dsp:nvSpPr>
        <dsp:cNvPr id="0" name=""/>
        <dsp:cNvSpPr/>
      </dsp:nvSpPr>
      <dsp:spPr>
        <a:xfrm>
          <a:off x="1603910" y="1310949"/>
          <a:ext cx="498524" cy="204522"/>
        </a:xfrm>
        <a:custGeom>
          <a:avLst/>
          <a:gdLst/>
          <a:ahLst/>
          <a:cxnLst/>
          <a:rect l="0" t="0" r="0" b="0"/>
          <a:pathLst>
            <a:path>
              <a:moveTo>
                <a:pt x="498524" y="0"/>
              </a:moveTo>
              <a:lnTo>
                <a:pt x="498524" y="102261"/>
              </a:lnTo>
              <a:lnTo>
                <a:pt x="0" y="102261"/>
              </a:lnTo>
              <a:lnTo>
                <a:pt x="0" y="2045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A6450-2754-5F46-8B07-61AC4575F3E6}">
      <dsp:nvSpPr>
        <dsp:cNvPr id="0" name=""/>
        <dsp:cNvSpPr/>
      </dsp:nvSpPr>
      <dsp:spPr>
        <a:xfrm>
          <a:off x="1220430" y="1515471"/>
          <a:ext cx="766960" cy="511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1235406" y="1530447"/>
        <a:ext cx="737008" cy="481355"/>
      </dsp:txXfrm>
    </dsp:sp>
    <dsp:sp modelId="{A60598D9-45CC-EA44-86AA-7931F81E2510}">
      <dsp:nvSpPr>
        <dsp:cNvPr id="0" name=""/>
        <dsp:cNvSpPr/>
      </dsp:nvSpPr>
      <dsp:spPr>
        <a:xfrm>
          <a:off x="2102435" y="1310949"/>
          <a:ext cx="498524" cy="204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261"/>
              </a:lnTo>
              <a:lnTo>
                <a:pt x="498524" y="102261"/>
              </a:lnTo>
              <a:lnTo>
                <a:pt x="498524" y="2045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2A7EF93-1B48-6745-A600-098CA7BAABC2}">
      <dsp:nvSpPr>
        <dsp:cNvPr id="0" name=""/>
        <dsp:cNvSpPr/>
      </dsp:nvSpPr>
      <dsp:spPr>
        <a:xfrm>
          <a:off x="2217479" y="1515471"/>
          <a:ext cx="766960" cy="511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2232455" y="1530447"/>
        <a:ext cx="737008" cy="481355"/>
      </dsp:txXfrm>
    </dsp:sp>
    <dsp:sp modelId="{4CFFF4CD-9D6D-7B44-8626-A1EDF882D2C8}">
      <dsp:nvSpPr>
        <dsp:cNvPr id="0" name=""/>
        <dsp:cNvSpPr/>
      </dsp:nvSpPr>
      <dsp:spPr>
        <a:xfrm>
          <a:off x="2850222" y="595118"/>
          <a:ext cx="747786" cy="2045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261"/>
              </a:lnTo>
              <a:lnTo>
                <a:pt x="747786" y="102261"/>
              </a:lnTo>
              <a:lnTo>
                <a:pt x="747786" y="20452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566680-A5FF-CF47-998B-D8835CA8EC75}">
      <dsp:nvSpPr>
        <dsp:cNvPr id="0" name=""/>
        <dsp:cNvSpPr/>
      </dsp:nvSpPr>
      <dsp:spPr>
        <a:xfrm>
          <a:off x="3214528" y="799641"/>
          <a:ext cx="766960" cy="51130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/>
        </a:p>
      </dsp:txBody>
      <dsp:txXfrm>
        <a:off x="3229504" y="814617"/>
        <a:ext cx="737008" cy="481355"/>
      </dsp:txXfrm>
    </dsp:sp>
    <dsp:sp modelId="{2D769AD2-F886-364B-8293-503C73B5F60B}">
      <dsp:nvSpPr>
        <dsp:cNvPr id="0" name=""/>
        <dsp:cNvSpPr/>
      </dsp:nvSpPr>
      <dsp:spPr>
        <a:xfrm>
          <a:off x="3552289" y="1310949"/>
          <a:ext cx="91440" cy="20452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4522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86F13-9621-444F-9B53-500A948A565A}">
      <dsp:nvSpPr>
        <dsp:cNvPr id="0" name=""/>
        <dsp:cNvSpPr/>
      </dsp:nvSpPr>
      <dsp:spPr>
        <a:xfrm>
          <a:off x="3214528" y="1515471"/>
          <a:ext cx="766960" cy="51130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200" kern="1200" dirty="0"/>
        </a:p>
      </dsp:txBody>
      <dsp:txXfrm>
        <a:off x="3229504" y="1530447"/>
        <a:ext cx="737008" cy="481355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1B3358-ABB4-0045-8C15-B48BC766A406}">
      <dsp:nvSpPr>
        <dsp:cNvPr id="0" name=""/>
        <dsp:cNvSpPr/>
      </dsp:nvSpPr>
      <dsp:spPr>
        <a:xfrm>
          <a:off x="770444" y="1400455"/>
          <a:ext cx="538584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93807"/>
              </a:moveTo>
              <a:lnTo>
                <a:pt x="538584" y="93807"/>
              </a:lnTo>
              <a:lnTo>
                <a:pt x="538584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F81AA1-370A-0E4A-A9EB-7BAA4690A50B}">
      <dsp:nvSpPr>
        <dsp:cNvPr id="0" name=""/>
        <dsp:cNvSpPr/>
      </dsp:nvSpPr>
      <dsp:spPr>
        <a:xfrm>
          <a:off x="770444" y="1494263"/>
          <a:ext cx="1077168" cy="3308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1000227" y="0"/>
              </a:lnTo>
              <a:lnTo>
                <a:pt x="1000227" y="330844"/>
              </a:lnTo>
              <a:lnTo>
                <a:pt x="1077168" y="33084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5EE82A-E5B1-2E46-AC46-E5BB79B12FD7}">
      <dsp:nvSpPr>
        <dsp:cNvPr id="0" name=""/>
        <dsp:cNvSpPr/>
      </dsp:nvSpPr>
      <dsp:spPr>
        <a:xfrm>
          <a:off x="770444" y="1448543"/>
          <a:ext cx="1077168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077168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74E388-5D19-FB43-91F1-B40038513EEA}">
      <dsp:nvSpPr>
        <dsp:cNvPr id="0" name=""/>
        <dsp:cNvSpPr/>
      </dsp:nvSpPr>
      <dsp:spPr>
        <a:xfrm>
          <a:off x="770444" y="1163418"/>
          <a:ext cx="1077168" cy="330844"/>
        </a:xfrm>
        <a:custGeom>
          <a:avLst/>
          <a:gdLst/>
          <a:ahLst/>
          <a:cxnLst/>
          <a:rect l="0" t="0" r="0" b="0"/>
          <a:pathLst>
            <a:path>
              <a:moveTo>
                <a:pt x="0" y="330844"/>
              </a:moveTo>
              <a:lnTo>
                <a:pt x="1000227" y="330844"/>
              </a:lnTo>
              <a:lnTo>
                <a:pt x="1000227" y="0"/>
              </a:lnTo>
              <a:lnTo>
                <a:pt x="1077168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DBCCC2-6632-D048-A6E7-24A92389721E}">
      <dsp:nvSpPr>
        <dsp:cNvPr id="0" name=""/>
        <dsp:cNvSpPr/>
      </dsp:nvSpPr>
      <dsp:spPr>
        <a:xfrm>
          <a:off x="1038" y="1376929"/>
          <a:ext cx="769406" cy="234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038" y="1376929"/>
        <a:ext cx="769406" cy="234668"/>
      </dsp:txXfrm>
    </dsp:sp>
    <dsp:sp modelId="{9C400746-1F4F-7544-B120-F58B72BFF1D4}">
      <dsp:nvSpPr>
        <dsp:cNvPr id="0" name=""/>
        <dsp:cNvSpPr/>
      </dsp:nvSpPr>
      <dsp:spPr>
        <a:xfrm>
          <a:off x="1847613" y="1046084"/>
          <a:ext cx="769406" cy="234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847613" y="1046084"/>
        <a:ext cx="769406" cy="234668"/>
      </dsp:txXfrm>
    </dsp:sp>
    <dsp:sp modelId="{8662D12A-B601-7C4B-B18D-C2C35D653904}">
      <dsp:nvSpPr>
        <dsp:cNvPr id="0" name=""/>
        <dsp:cNvSpPr/>
      </dsp:nvSpPr>
      <dsp:spPr>
        <a:xfrm>
          <a:off x="1847613" y="1376929"/>
          <a:ext cx="769406" cy="234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847613" y="1376929"/>
        <a:ext cx="769406" cy="234668"/>
      </dsp:txXfrm>
    </dsp:sp>
    <dsp:sp modelId="{479260EC-ACC4-4C45-AC22-CE5AC2B91B5D}">
      <dsp:nvSpPr>
        <dsp:cNvPr id="0" name=""/>
        <dsp:cNvSpPr/>
      </dsp:nvSpPr>
      <dsp:spPr>
        <a:xfrm>
          <a:off x="1847613" y="1707773"/>
          <a:ext cx="769406" cy="234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1847613" y="1707773"/>
        <a:ext cx="769406" cy="234668"/>
      </dsp:txXfrm>
    </dsp:sp>
    <dsp:sp modelId="{CC005E7E-5703-3D41-B969-6132F95B41C2}">
      <dsp:nvSpPr>
        <dsp:cNvPr id="0" name=""/>
        <dsp:cNvSpPr/>
      </dsp:nvSpPr>
      <dsp:spPr>
        <a:xfrm>
          <a:off x="924325" y="1211506"/>
          <a:ext cx="769406" cy="23466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300" kern="1200"/>
        </a:p>
      </dsp:txBody>
      <dsp:txXfrm>
        <a:off x="924325" y="1211506"/>
        <a:ext cx="769406" cy="2346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21F0B-FC01-0742-AD43-FB4B45F94EB2}">
      <dsp:nvSpPr>
        <dsp:cNvPr id="0" name=""/>
        <dsp:cNvSpPr/>
      </dsp:nvSpPr>
      <dsp:spPr>
        <a:xfrm>
          <a:off x="0" y="0"/>
          <a:ext cx="28101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EBD02-DCB4-3240-86A2-1595B79C22AA}">
      <dsp:nvSpPr>
        <dsp:cNvPr id="0" name=""/>
        <dsp:cNvSpPr/>
      </dsp:nvSpPr>
      <dsp:spPr>
        <a:xfrm>
          <a:off x="0" y="0"/>
          <a:ext cx="562021" cy="102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列表</a:t>
          </a:r>
        </a:p>
      </dsp:txBody>
      <dsp:txXfrm>
        <a:off x="0" y="0"/>
        <a:ext cx="562021" cy="1022917"/>
      </dsp:txXfrm>
    </dsp:sp>
    <dsp:sp modelId="{16C7534C-9260-8F4D-AEE3-1702BE84A9FF}">
      <dsp:nvSpPr>
        <dsp:cNvPr id="0" name=""/>
        <dsp:cNvSpPr/>
      </dsp:nvSpPr>
      <dsp:spPr>
        <a:xfrm>
          <a:off x="604173" y="15983"/>
          <a:ext cx="2205934" cy="319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线性列表</a:t>
          </a:r>
        </a:p>
      </dsp:txBody>
      <dsp:txXfrm>
        <a:off x="604173" y="15983"/>
        <a:ext cx="2205934" cy="319661"/>
      </dsp:txXfrm>
    </dsp:sp>
    <dsp:sp modelId="{4368583F-CEA5-554F-B2EE-D7224E085FB0}">
      <dsp:nvSpPr>
        <dsp:cNvPr id="0" name=""/>
        <dsp:cNvSpPr/>
      </dsp:nvSpPr>
      <dsp:spPr>
        <a:xfrm>
          <a:off x="562021" y="335644"/>
          <a:ext cx="22480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8A4A17-9854-7E4B-950A-B17CEBF3AE91}">
      <dsp:nvSpPr>
        <dsp:cNvPr id="0" name=""/>
        <dsp:cNvSpPr/>
      </dsp:nvSpPr>
      <dsp:spPr>
        <a:xfrm>
          <a:off x="604173" y="351627"/>
          <a:ext cx="2205934" cy="319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常用</a:t>
          </a:r>
        </a:p>
      </dsp:txBody>
      <dsp:txXfrm>
        <a:off x="604173" y="351627"/>
        <a:ext cx="2205934" cy="319661"/>
      </dsp:txXfrm>
    </dsp:sp>
    <dsp:sp modelId="{5221D1C9-2AC8-AE4B-953F-5698EDDC427F}">
      <dsp:nvSpPr>
        <dsp:cNvPr id="0" name=""/>
        <dsp:cNvSpPr/>
      </dsp:nvSpPr>
      <dsp:spPr>
        <a:xfrm>
          <a:off x="562021" y="671289"/>
          <a:ext cx="22480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FCB38-7E65-2443-9452-F4B2CDADCD67}">
      <dsp:nvSpPr>
        <dsp:cNvPr id="0" name=""/>
        <dsp:cNvSpPr/>
      </dsp:nvSpPr>
      <dsp:spPr>
        <a:xfrm>
          <a:off x="604173" y="687272"/>
          <a:ext cx="2205934" cy="31966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列举多行信息</a:t>
          </a:r>
        </a:p>
      </dsp:txBody>
      <dsp:txXfrm>
        <a:off x="604173" y="687272"/>
        <a:ext cx="2205934" cy="319661"/>
      </dsp:txXfrm>
    </dsp:sp>
    <dsp:sp modelId="{C6C842EB-29B0-5D44-A37B-21CD91B62731}">
      <dsp:nvSpPr>
        <dsp:cNvPr id="0" name=""/>
        <dsp:cNvSpPr/>
      </dsp:nvSpPr>
      <dsp:spPr>
        <a:xfrm>
          <a:off x="562021" y="1006934"/>
          <a:ext cx="22480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3ABA2-7DEE-8C44-963E-BA5310A3BA2A}">
      <dsp:nvSpPr>
        <dsp:cNvPr id="0" name=""/>
        <dsp:cNvSpPr/>
      </dsp:nvSpPr>
      <dsp:spPr>
        <a:xfrm>
          <a:off x="0" y="1022917"/>
          <a:ext cx="2810108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F3A543-3707-4448-A519-D5AD96CCAA8A}">
      <dsp:nvSpPr>
        <dsp:cNvPr id="0" name=""/>
        <dsp:cNvSpPr/>
      </dsp:nvSpPr>
      <dsp:spPr>
        <a:xfrm>
          <a:off x="0" y="1022917"/>
          <a:ext cx="562021" cy="1022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600" kern="1200" dirty="0"/>
            <a:t>展示</a:t>
          </a:r>
        </a:p>
      </dsp:txBody>
      <dsp:txXfrm>
        <a:off x="0" y="1022917"/>
        <a:ext cx="562021" cy="1022917"/>
      </dsp:txXfrm>
    </dsp:sp>
    <dsp:sp modelId="{5C120BC4-F0A1-E548-A603-7E332D37810D}">
      <dsp:nvSpPr>
        <dsp:cNvPr id="0" name=""/>
        <dsp:cNvSpPr/>
      </dsp:nvSpPr>
      <dsp:spPr>
        <a:xfrm>
          <a:off x="604173" y="1046692"/>
          <a:ext cx="2205934" cy="475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信息密度高</a:t>
          </a:r>
        </a:p>
      </dsp:txBody>
      <dsp:txXfrm>
        <a:off x="604173" y="1046692"/>
        <a:ext cx="2205934" cy="475496"/>
      </dsp:txXfrm>
    </dsp:sp>
    <dsp:sp modelId="{C34F1CA1-D335-8F4C-8EF8-6290F42E4C21}">
      <dsp:nvSpPr>
        <dsp:cNvPr id="0" name=""/>
        <dsp:cNvSpPr/>
      </dsp:nvSpPr>
      <dsp:spPr>
        <a:xfrm>
          <a:off x="562021" y="1522189"/>
          <a:ext cx="22480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2924B9-17B0-BA46-A979-5C976DF0AE6F}">
      <dsp:nvSpPr>
        <dsp:cNvPr id="0" name=""/>
        <dsp:cNvSpPr/>
      </dsp:nvSpPr>
      <dsp:spPr>
        <a:xfrm>
          <a:off x="604173" y="1545963"/>
          <a:ext cx="2205934" cy="4754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样式也不错</a:t>
          </a:r>
        </a:p>
      </dsp:txBody>
      <dsp:txXfrm>
        <a:off x="604173" y="1545963"/>
        <a:ext cx="2205934" cy="475496"/>
      </dsp:txXfrm>
    </dsp:sp>
    <dsp:sp modelId="{9F4D4989-193C-1947-A6A0-147CB4B0E894}">
      <dsp:nvSpPr>
        <dsp:cNvPr id="0" name=""/>
        <dsp:cNvSpPr/>
      </dsp:nvSpPr>
      <dsp:spPr>
        <a:xfrm>
          <a:off x="562021" y="2021460"/>
          <a:ext cx="224808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tint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E4338E-C840-4049-9F61-B4D81D74B39A}">
      <dsp:nvSpPr>
        <dsp:cNvPr id="0" name=""/>
        <dsp:cNvSpPr/>
      </dsp:nvSpPr>
      <dsp:spPr>
        <a:xfrm>
          <a:off x="913063" y="1417752"/>
          <a:ext cx="114171" cy="217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085" y="0"/>
              </a:lnTo>
              <a:lnTo>
                <a:pt x="57085" y="217552"/>
              </a:lnTo>
              <a:lnTo>
                <a:pt x="114171" y="21755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64006" y="1520386"/>
        <a:ext cx="12284" cy="12284"/>
      </dsp:txXfrm>
    </dsp:sp>
    <dsp:sp modelId="{6DCD8A9F-AFF7-D445-B645-09CA2C743CCE}">
      <dsp:nvSpPr>
        <dsp:cNvPr id="0" name=""/>
        <dsp:cNvSpPr/>
      </dsp:nvSpPr>
      <dsp:spPr>
        <a:xfrm>
          <a:off x="913063" y="1372032"/>
          <a:ext cx="1141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417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67294" y="1414898"/>
        <a:ext cx="5708" cy="5708"/>
      </dsp:txXfrm>
    </dsp:sp>
    <dsp:sp modelId="{D8855230-632D-FE47-BF22-511A141092BD}">
      <dsp:nvSpPr>
        <dsp:cNvPr id="0" name=""/>
        <dsp:cNvSpPr/>
      </dsp:nvSpPr>
      <dsp:spPr>
        <a:xfrm>
          <a:off x="913063" y="1200200"/>
          <a:ext cx="114171" cy="217552"/>
        </a:xfrm>
        <a:custGeom>
          <a:avLst/>
          <a:gdLst/>
          <a:ahLst/>
          <a:cxnLst/>
          <a:rect l="0" t="0" r="0" b="0"/>
          <a:pathLst>
            <a:path>
              <a:moveTo>
                <a:pt x="0" y="217552"/>
              </a:moveTo>
              <a:lnTo>
                <a:pt x="57085" y="217552"/>
              </a:lnTo>
              <a:lnTo>
                <a:pt x="57085" y="0"/>
              </a:lnTo>
              <a:lnTo>
                <a:pt x="1141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64006" y="1302834"/>
        <a:ext cx="12284" cy="12284"/>
      </dsp:txXfrm>
    </dsp:sp>
    <dsp:sp modelId="{55AE8311-3D72-D94C-8DB6-2C9E24472D8D}">
      <dsp:nvSpPr>
        <dsp:cNvPr id="0" name=""/>
        <dsp:cNvSpPr/>
      </dsp:nvSpPr>
      <dsp:spPr>
        <a:xfrm>
          <a:off x="913063" y="458233"/>
          <a:ext cx="114171" cy="2175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57085" y="0"/>
              </a:lnTo>
              <a:lnTo>
                <a:pt x="57085" y="217552"/>
              </a:lnTo>
              <a:lnTo>
                <a:pt x="114171" y="21755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64006" y="560867"/>
        <a:ext cx="12284" cy="12284"/>
      </dsp:txXfrm>
    </dsp:sp>
    <dsp:sp modelId="{3E7E9C95-0C3B-0D47-BD06-0C5D1764B998}">
      <dsp:nvSpPr>
        <dsp:cNvPr id="0" name=""/>
        <dsp:cNvSpPr/>
      </dsp:nvSpPr>
      <dsp:spPr>
        <a:xfrm>
          <a:off x="913063" y="412513"/>
          <a:ext cx="11417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114171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67294" y="455379"/>
        <a:ext cx="5708" cy="5708"/>
      </dsp:txXfrm>
    </dsp:sp>
    <dsp:sp modelId="{8ED98F7C-6F00-344B-8FFD-45FCEE3450F2}">
      <dsp:nvSpPr>
        <dsp:cNvPr id="0" name=""/>
        <dsp:cNvSpPr/>
      </dsp:nvSpPr>
      <dsp:spPr>
        <a:xfrm>
          <a:off x="913063" y="240681"/>
          <a:ext cx="114171" cy="217552"/>
        </a:xfrm>
        <a:custGeom>
          <a:avLst/>
          <a:gdLst/>
          <a:ahLst/>
          <a:cxnLst/>
          <a:rect l="0" t="0" r="0" b="0"/>
          <a:pathLst>
            <a:path>
              <a:moveTo>
                <a:pt x="0" y="217552"/>
              </a:moveTo>
              <a:lnTo>
                <a:pt x="57085" y="217552"/>
              </a:lnTo>
              <a:lnTo>
                <a:pt x="57085" y="0"/>
              </a:lnTo>
              <a:lnTo>
                <a:pt x="114171" y="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964006" y="343315"/>
        <a:ext cx="12284" cy="12284"/>
      </dsp:txXfrm>
    </dsp:sp>
    <dsp:sp modelId="{377A521F-850B-8C4E-9937-C88728524DB8}">
      <dsp:nvSpPr>
        <dsp:cNvPr id="0" name=""/>
        <dsp:cNvSpPr/>
      </dsp:nvSpPr>
      <dsp:spPr>
        <a:xfrm rot="16200000">
          <a:off x="368038" y="371212"/>
          <a:ext cx="916008" cy="174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层次结构</a:t>
          </a:r>
        </a:p>
      </dsp:txBody>
      <dsp:txXfrm>
        <a:off x="368038" y="371212"/>
        <a:ext cx="916008" cy="174041"/>
      </dsp:txXfrm>
    </dsp:sp>
    <dsp:sp modelId="{A1B8936A-4FC1-1440-8518-E2B7CB56D4A4}">
      <dsp:nvSpPr>
        <dsp:cNvPr id="0" name=""/>
        <dsp:cNvSpPr/>
      </dsp:nvSpPr>
      <dsp:spPr>
        <a:xfrm>
          <a:off x="1027234" y="153660"/>
          <a:ext cx="570856" cy="1740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水平多层</a:t>
          </a:r>
        </a:p>
      </dsp:txBody>
      <dsp:txXfrm>
        <a:off x="1027234" y="153660"/>
        <a:ext cx="570856" cy="174041"/>
      </dsp:txXfrm>
    </dsp:sp>
    <dsp:sp modelId="{5D919C8A-E242-E347-BB87-41E0FFF6EE4C}">
      <dsp:nvSpPr>
        <dsp:cNvPr id="0" name=""/>
        <dsp:cNvSpPr/>
      </dsp:nvSpPr>
      <dsp:spPr>
        <a:xfrm>
          <a:off x="1027234" y="371212"/>
          <a:ext cx="570856" cy="1740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层次结构</a:t>
          </a:r>
        </a:p>
      </dsp:txBody>
      <dsp:txXfrm>
        <a:off x="1027234" y="371212"/>
        <a:ext cx="570856" cy="174041"/>
      </dsp:txXfrm>
    </dsp:sp>
    <dsp:sp modelId="{1723DA93-3708-FF4B-88C3-C14E48029428}">
      <dsp:nvSpPr>
        <dsp:cNvPr id="0" name=""/>
        <dsp:cNvSpPr/>
      </dsp:nvSpPr>
      <dsp:spPr>
        <a:xfrm>
          <a:off x="1027234" y="588764"/>
          <a:ext cx="570856" cy="1740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123</a:t>
          </a:r>
          <a:endParaRPr lang="zh-CN" altLang="en-US" sz="1000" kern="1200" dirty="0"/>
        </a:p>
      </dsp:txBody>
      <dsp:txXfrm>
        <a:off x="1027234" y="588764"/>
        <a:ext cx="570856" cy="174041"/>
      </dsp:txXfrm>
    </dsp:sp>
    <dsp:sp modelId="{B30E3074-BC2E-1342-9074-4EC8CA596AD0}">
      <dsp:nvSpPr>
        <dsp:cNvPr id="0" name=""/>
        <dsp:cNvSpPr/>
      </dsp:nvSpPr>
      <dsp:spPr>
        <a:xfrm rot="16200000">
          <a:off x="368038" y="1330731"/>
          <a:ext cx="916008" cy="1740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第二</a:t>
          </a:r>
        </a:p>
      </dsp:txBody>
      <dsp:txXfrm>
        <a:off x="368038" y="1330731"/>
        <a:ext cx="916008" cy="174041"/>
      </dsp:txXfrm>
    </dsp:sp>
    <dsp:sp modelId="{16D8FEA9-AF4F-A042-84E0-F22D1B665CDA}">
      <dsp:nvSpPr>
        <dsp:cNvPr id="0" name=""/>
        <dsp:cNvSpPr/>
      </dsp:nvSpPr>
      <dsp:spPr>
        <a:xfrm>
          <a:off x="1027234" y="1113179"/>
          <a:ext cx="570856" cy="1740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1</a:t>
          </a:r>
          <a:endParaRPr lang="zh-CN" altLang="en-US" sz="1000" kern="1200" dirty="0"/>
        </a:p>
      </dsp:txBody>
      <dsp:txXfrm>
        <a:off x="1027234" y="1113179"/>
        <a:ext cx="570856" cy="174041"/>
      </dsp:txXfrm>
    </dsp:sp>
    <dsp:sp modelId="{88D5B9E0-BD77-4649-837D-5CDD2F6CF5B1}">
      <dsp:nvSpPr>
        <dsp:cNvPr id="0" name=""/>
        <dsp:cNvSpPr/>
      </dsp:nvSpPr>
      <dsp:spPr>
        <a:xfrm>
          <a:off x="1027234" y="1330731"/>
          <a:ext cx="570856" cy="1740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3</a:t>
          </a:r>
          <a:endParaRPr lang="zh-CN" altLang="en-US" sz="1000" kern="1200" dirty="0"/>
        </a:p>
      </dsp:txBody>
      <dsp:txXfrm>
        <a:off x="1027234" y="1330731"/>
        <a:ext cx="570856" cy="174041"/>
      </dsp:txXfrm>
    </dsp:sp>
    <dsp:sp modelId="{59DC7836-A72C-4F46-925B-CEA5F657D444}">
      <dsp:nvSpPr>
        <dsp:cNvPr id="0" name=""/>
        <dsp:cNvSpPr/>
      </dsp:nvSpPr>
      <dsp:spPr>
        <a:xfrm>
          <a:off x="1027234" y="1548283"/>
          <a:ext cx="570856" cy="1740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000" kern="1200" dirty="0"/>
            <a:t>4</a:t>
          </a:r>
          <a:endParaRPr lang="zh-CN" altLang="en-US" sz="1000" kern="1200" dirty="0"/>
        </a:p>
      </dsp:txBody>
      <dsp:txXfrm>
        <a:off x="1027234" y="1548283"/>
        <a:ext cx="570856" cy="174041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FC9AAD-A328-CE46-A9D6-ABDEF014F6A6}">
      <dsp:nvSpPr>
        <dsp:cNvPr id="0" name=""/>
        <dsp:cNvSpPr/>
      </dsp:nvSpPr>
      <dsp:spPr>
        <a:xfrm>
          <a:off x="805" y="1133983"/>
          <a:ext cx="583385" cy="29169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层次结构</a:t>
          </a:r>
        </a:p>
      </dsp:txBody>
      <dsp:txXfrm>
        <a:off x="9348" y="1142526"/>
        <a:ext cx="566299" cy="274606"/>
      </dsp:txXfrm>
    </dsp:sp>
    <dsp:sp modelId="{69DA0068-DCC9-AB4B-8657-28AABBADEC1C}">
      <dsp:nvSpPr>
        <dsp:cNvPr id="0" name=""/>
        <dsp:cNvSpPr/>
      </dsp:nvSpPr>
      <dsp:spPr>
        <a:xfrm rot="18770822">
          <a:off x="529294" y="1143062"/>
          <a:ext cx="343145" cy="21950"/>
        </a:xfrm>
        <a:custGeom>
          <a:avLst/>
          <a:gdLst/>
          <a:ahLst/>
          <a:cxnLst/>
          <a:rect l="0" t="0" r="0" b="0"/>
          <a:pathLst>
            <a:path>
              <a:moveTo>
                <a:pt x="0" y="10975"/>
              </a:moveTo>
              <a:lnTo>
                <a:pt x="343145" y="1097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92288" y="1145459"/>
        <a:ext cx="17157" cy="17157"/>
      </dsp:txXfrm>
    </dsp:sp>
    <dsp:sp modelId="{B5DD0A52-19E1-7947-A9F0-14B2929BFC07}">
      <dsp:nvSpPr>
        <dsp:cNvPr id="0" name=""/>
        <dsp:cNvSpPr/>
      </dsp:nvSpPr>
      <dsp:spPr>
        <a:xfrm>
          <a:off x="817544" y="882399"/>
          <a:ext cx="583385" cy="2916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800" kern="1200" dirty="0"/>
            <a:t>水平层次结构</a:t>
          </a:r>
        </a:p>
      </dsp:txBody>
      <dsp:txXfrm>
        <a:off x="826087" y="890942"/>
        <a:ext cx="566299" cy="274606"/>
      </dsp:txXfrm>
    </dsp:sp>
    <dsp:sp modelId="{DD80DD84-A8CF-FC4C-BA75-1BB01CC11AE1}">
      <dsp:nvSpPr>
        <dsp:cNvPr id="0" name=""/>
        <dsp:cNvSpPr/>
      </dsp:nvSpPr>
      <dsp:spPr>
        <a:xfrm rot="19457599">
          <a:off x="1373918" y="933408"/>
          <a:ext cx="287376" cy="21950"/>
        </a:xfrm>
        <a:custGeom>
          <a:avLst/>
          <a:gdLst/>
          <a:ahLst/>
          <a:cxnLst/>
          <a:rect l="0" t="0" r="0" b="0"/>
          <a:pathLst>
            <a:path>
              <a:moveTo>
                <a:pt x="0" y="10975"/>
              </a:moveTo>
              <a:lnTo>
                <a:pt x="287376" y="109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10422" y="937199"/>
        <a:ext cx="14368" cy="14368"/>
      </dsp:txXfrm>
    </dsp:sp>
    <dsp:sp modelId="{5B4E0038-8F4C-9640-BF3D-72CFF297F29F}">
      <dsp:nvSpPr>
        <dsp:cNvPr id="0" name=""/>
        <dsp:cNvSpPr/>
      </dsp:nvSpPr>
      <dsp:spPr>
        <a:xfrm>
          <a:off x="1634283" y="714675"/>
          <a:ext cx="583385" cy="2916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642826" y="723218"/>
        <a:ext cx="566299" cy="274606"/>
      </dsp:txXfrm>
    </dsp:sp>
    <dsp:sp modelId="{82C1EF90-8D42-9042-B4A4-A9ECC2B8A1DE}">
      <dsp:nvSpPr>
        <dsp:cNvPr id="0" name=""/>
        <dsp:cNvSpPr/>
      </dsp:nvSpPr>
      <dsp:spPr>
        <a:xfrm rot="2142401">
          <a:off x="1373918" y="1101131"/>
          <a:ext cx="287376" cy="21950"/>
        </a:xfrm>
        <a:custGeom>
          <a:avLst/>
          <a:gdLst/>
          <a:ahLst/>
          <a:cxnLst/>
          <a:rect l="0" t="0" r="0" b="0"/>
          <a:pathLst>
            <a:path>
              <a:moveTo>
                <a:pt x="0" y="10975"/>
              </a:moveTo>
              <a:lnTo>
                <a:pt x="287376" y="109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10422" y="1104922"/>
        <a:ext cx="14368" cy="14368"/>
      </dsp:txXfrm>
    </dsp:sp>
    <dsp:sp modelId="{FAEF82B8-2DCA-F945-A4E2-58C05B76017E}">
      <dsp:nvSpPr>
        <dsp:cNvPr id="0" name=""/>
        <dsp:cNvSpPr/>
      </dsp:nvSpPr>
      <dsp:spPr>
        <a:xfrm>
          <a:off x="1634283" y="1050122"/>
          <a:ext cx="583385" cy="2916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642826" y="1058665"/>
        <a:ext cx="566299" cy="274606"/>
      </dsp:txXfrm>
    </dsp:sp>
    <dsp:sp modelId="{6DA055A7-C522-5A46-9694-AA87FDA4B70F}">
      <dsp:nvSpPr>
        <dsp:cNvPr id="0" name=""/>
        <dsp:cNvSpPr/>
      </dsp:nvSpPr>
      <dsp:spPr>
        <a:xfrm rot="2829178">
          <a:off x="529294" y="1394647"/>
          <a:ext cx="343145" cy="21950"/>
        </a:xfrm>
        <a:custGeom>
          <a:avLst/>
          <a:gdLst/>
          <a:ahLst/>
          <a:cxnLst/>
          <a:rect l="0" t="0" r="0" b="0"/>
          <a:pathLst>
            <a:path>
              <a:moveTo>
                <a:pt x="0" y="10975"/>
              </a:moveTo>
              <a:lnTo>
                <a:pt x="343145" y="1097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692288" y="1397043"/>
        <a:ext cx="17157" cy="17157"/>
      </dsp:txXfrm>
    </dsp:sp>
    <dsp:sp modelId="{1565E0B6-9ECD-844F-A2F8-8F6444646681}">
      <dsp:nvSpPr>
        <dsp:cNvPr id="0" name=""/>
        <dsp:cNvSpPr/>
      </dsp:nvSpPr>
      <dsp:spPr>
        <a:xfrm>
          <a:off x="817544" y="1385568"/>
          <a:ext cx="583385" cy="29169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826087" y="1394111"/>
        <a:ext cx="566299" cy="274606"/>
      </dsp:txXfrm>
    </dsp:sp>
    <dsp:sp modelId="{55460BDC-9F2F-1E4C-8C5A-D1F6B2B0F2D3}">
      <dsp:nvSpPr>
        <dsp:cNvPr id="0" name=""/>
        <dsp:cNvSpPr/>
      </dsp:nvSpPr>
      <dsp:spPr>
        <a:xfrm>
          <a:off x="1400929" y="1520439"/>
          <a:ext cx="233354" cy="21950"/>
        </a:xfrm>
        <a:custGeom>
          <a:avLst/>
          <a:gdLst/>
          <a:ahLst/>
          <a:cxnLst/>
          <a:rect l="0" t="0" r="0" b="0"/>
          <a:pathLst>
            <a:path>
              <a:moveTo>
                <a:pt x="0" y="10975"/>
              </a:moveTo>
              <a:lnTo>
                <a:pt x="233354" y="10975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11772" y="1525581"/>
        <a:ext cx="11667" cy="11667"/>
      </dsp:txXfrm>
    </dsp:sp>
    <dsp:sp modelId="{5B1D1880-9158-FC44-8C13-F2420D00B82D}">
      <dsp:nvSpPr>
        <dsp:cNvPr id="0" name=""/>
        <dsp:cNvSpPr/>
      </dsp:nvSpPr>
      <dsp:spPr>
        <a:xfrm>
          <a:off x="1634283" y="1385568"/>
          <a:ext cx="583385" cy="29169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800" kern="1200"/>
        </a:p>
      </dsp:txBody>
      <dsp:txXfrm>
        <a:off x="1642826" y="1394111"/>
        <a:ext cx="566299" cy="274606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3E91AA-6A4B-2146-8DEA-4FCF76387E6A}">
      <dsp:nvSpPr>
        <dsp:cNvPr id="0" name=""/>
        <dsp:cNvSpPr/>
      </dsp:nvSpPr>
      <dsp:spPr>
        <a:xfrm>
          <a:off x="1642024" y="0"/>
          <a:ext cx="703068" cy="23413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垂直条</a:t>
          </a:r>
        </a:p>
      </dsp:txBody>
      <dsp:txXfrm>
        <a:off x="1642024" y="0"/>
        <a:ext cx="703068" cy="702402"/>
      </dsp:txXfrm>
    </dsp:sp>
    <dsp:sp modelId="{EBA5A1D4-D8C7-F544-BFCF-F344BCD76153}">
      <dsp:nvSpPr>
        <dsp:cNvPr id="0" name=""/>
        <dsp:cNvSpPr/>
      </dsp:nvSpPr>
      <dsp:spPr>
        <a:xfrm>
          <a:off x="821203" y="0"/>
          <a:ext cx="703068" cy="23413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加上</a:t>
          </a:r>
        </a:p>
      </dsp:txBody>
      <dsp:txXfrm>
        <a:off x="821203" y="0"/>
        <a:ext cx="703068" cy="702402"/>
      </dsp:txXfrm>
    </dsp:sp>
    <dsp:sp modelId="{4570E1B3-D101-3444-9A55-B73E98F84264}">
      <dsp:nvSpPr>
        <dsp:cNvPr id="0" name=""/>
        <dsp:cNvSpPr/>
      </dsp:nvSpPr>
      <dsp:spPr>
        <a:xfrm>
          <a:off x="381" y="0"/>
          <a:ext cx="703068" cy="23413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左图</a:t>
          </a:r>
        </a:p>
      </dsp:txBody>
      <dsp:txXfrm>
        <a:off x="381" y="0"/>
        <a:ext cx="703068" cy="702402"/>
      </dsp:txXfrm>
    </dsp:sp>
    <dsp:sp modelId="{A75748E0-560A-2F44-AC3A-7D6F5141780A}">
      <dsp:nvSpPr>
        <dsp:cNvPr id="0" name=""/>
        <dsp:cNvSpPr/>
      </dsp:nvSpPr>
      <dsp:spPr>
        <a:xfrm>
          <a:off x="59257" y="1412489"/>
          <a:ext cx="588765" cy="2943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层次结构</a:t>
          </a:r>
        </a:p>
      </dsp:txBody>
      <dsp:txXfrm>
        <a:off x="67879" y="1421111"/>
        <a:ext cx="571521" cy="277138"/>
      </dsp:txXfrm>
    </dsp:sp>
    <dsp:sp modelId="{1AEC6A84-1952-8F46-809E-F69CD770406B}">
      <dsp:nvSpPr>
        <dsp:cNvPr id="0" name=""/>
        <dsp:cNvSpPr/>
      </dsp:nvSpPr>
      <dsp:spPr>
        <a:xfrm rot="18770822">
          <a:off x="592621" y="1421412"/>
          <a:ext cx="346310" cy="22631"/>
        </a:xfrm>
        <a:custGeom>
          <a:avLst/>
          <a:gdLst/>
          <a:ahLst/>
          <a:cxnLst/>
          <a:rect l="0" t="0" r="0" b="0"/>
          <a:pathLst>
            <a:path>
              <a:moveTo>
                <a:pt x="0" y="11315"/>
              </a:moveTo>
              <a:lnTo>
                <a:pt x="346310" y="11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57118" y="1424070"/>
        <a:ext cx="17315" cy="17315"/>
      </dsp:txXfrm>
    </dsp:sp>
    <dsp:sp modelId="{2F739C0F-D30A-934D-9D10-F0EFB70EC373}">
      <dsp:nvSpPr>
        <dsp:cNvPr id="0" name=""/>
        <dsp:cNvSpPr/>
      </dsp:nvSpPr>
      <dsp:spPr>
        <a:xfrm>
          <a:off x="883529" y="1158584"/>
          <a:ext cx="588765" cy="2943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 dirty="0"/>
        </a:p>
      </dsp:txBody>
      <dsp:txXfrm>
        <a:off x="892151" y="1167206"/>
        <a:ext cx="571521" cy="277138"/>
      </dsp:txXfrm>
    </dsp:sp>
    <dsp:sp modelId="{867BC72E-8346-7C48-AB7C-DC3D956192AA}">
      <dsp:nvSpPr>
        <dsp:cNvPr id="0" name=""/>
        <dsp:cNvSpPr/>
      </dsp:nvSpPr>
      <dsp:spPr>
        <a:xfrm rot="19457599">
          <a:off x="1445034" y="1209825"/>
          <a:ext cx="290026" cy="22631"/>
        </a:xfrm>
        <a:custGeom>
          <a:avLst/>
          <a:gdLst/>
          <a:ahLst/>
          <a:cxnLst/>
          <a:rect l="0" t="0" r="0" b="0"/>
          <a:pathLst>
            <a:path>
              <a:moveTo>
                <a:pt x="0" y="11315"/>
              </a:moveTo>
              <a:lnTo>
                <a:pt x="290026" y="11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2797" y="1213890"/>
        <a:ext cx="14501" cy="14501"/>
      </dsp:txXfrm>
    </dsp:sp>
    <dsp:sp modelId="{5E8B2231-7A86-7540-AE3A-55C3376ABCD0}">
      <dsp:nvSpPr>
        <dsp:cNvPr id="0" name=""/>
        <dsp:cNvSpPr/>
      </dsp:nvSpPr>
      <dsp:spPr>
        <a:xfrm>
          <a:off x="1707801" y="989314"/>
          <a:ext cx="588765" cy="2943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716423" y="997936"/>
        <a:ext cx="571521" cy="277138"/>
      </dsp:txXfrm>
    </dsp:sp>
    <dsp:sp modelId="{2C647E47-9136-4243-975D-8A42D3713CAB}">
      <dsp:nvSpPr>
        <dsp:cNvPr id="0" name=""/>
        <dsp:cNvSpPr/>
      </dsp:nvSpPr>
      <dsp:spPr>
        <a:xfrm rot="2142401">
          <a:off x="1445034" y="1379095"/>
          <a:ext cx="290026" cy="22631"/>
        </a:xfrm>
        <a:custGeom>
          <a:avLst/>
          <a:gdLst/>
          <a:ahLst/>
          <a:cxnLst/>
          <a:rect l="0" t="0" r="0" b="0"/>
          <a:pathLst>
            <a:path>
              <a:moveTo>
                <a:pt x="0" y="11315"/>
              </a:moveTo>
              <a:lnTo>
                <a:pt x="290026" y="11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2797" y="1383160"/>
        <a:ext cx="14501" cy="14501"/>
      </dsp:txXfrm>
    </dsp:sp>
    <dsp:sp modelId="{1BBDAF28-1049-5E49-A48C-10BD1DD88110}">
      <dsp:nvSpPr>
        <dsp:cNvPr id="0" name=""/>
        <dsp:cNvSpPr/>
      </dsp:nvSpPr>
      <dsp:spPr>
        <a:xfrm>
          <a:off x="1707801" y="1327854"/>
          <a:ext cx="588765" cy="2943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716423" y="1336476"/>
        <a:ext cx="571521" cy="277138"/>
      </dsp:txXfrm>
    </dsp:sp>
    <dsp:sp modelId="{3732525C-4178-F940-87F1-C42585E9F59F}">
      <dsp:nvSpPr>
        <dsp:cNvPr id="0" name=""/>
        <dsp:cNvSpPr/>
      </dsp:nvSpPr>
      <dsp:spPr>
        <a:xfrm rot="2829178">
          <a:off x="592621" y="1675317"/>
          <a:ext cx="346310" cy="22631"/>
        </a:xfrm>
        <a:custGeom>
          <a:avLst/>
          <a:gdLst/>
          <a:ahLst/>
          <a:cxnLst/>
          <a:rect l="0" t="0" r="0" b="0"/>
          <a:pathLst>
            <a:path>
              <a:moveTo>
                <a:pt x="0" y="11315"/>
              </a:moveTo>
              <a:lnTo>
                <a:pt x="346310" y="11315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57118" y="1677975"/>
        <a:ext cx="17315" cy="17315"/>
      </dsp:txXfrm>
    </dsp:sp>
    <dsp:sp modelId="{63D39EED-B478-8D4A-A337-0A2B2A7E9A3D}">
      <dsp:nvSpPr>
        <dsp:cNvPr id="0" name=""/>
        <dsp:cNvSpPr/>
      </dsp:nvSpPr>
      <dsp:spPr>
        <a:xfrm>
          <a:off x="883529" y="1666394"/>
          <a:ext cx="588765" cy="29438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892151" y="1675016"/>
        <a:ext cx="571521" cy="277138"/>
      </dsp:txXfrm>
    </dsp:sp>
    <dsp:sp modelId="{D2B89BDE-C3B1-B341-B5F5-481D9C287792}">
      <dsp:nvSpPr>
        <dsp:cNvPr id="0" name=""/>
        <dsp:cNvSpPr/>
      </dsp:nvSpPr>
      <dsp:spPr>
        <a:xfrm>
          <a:off x="1472294" y="1802270"/>
          <a:ext cx="235506" cy="22631"/>
        </a:xfrm>
        <a:custGeom>
          <a:avLst/>
          <a:gdLst/>
          <a:ahLst/>
          <a:cxnLst/>
          <a:rect l="0" t="0" r="0" b="0"/>
          <a:pathLst>
            <a:path>
              <a:moveTo>
                <a:pt x="0" y="11315"/>
              </a:moveTo>
              <a:lnTo>
                <a:pt x="235506" y="11315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1584160" y="1807698"/>
        <a:ext cx="11775" cy="11775"/>
      </dsp:txXfrm>
    </dsp:sp>
    <dsp:sp modelId="{B28A24D1-F230-E94B-9137-58269877F6EC}">
      <dsp:nvSpPr>
        <dsp:cNvPr id="0" name=""/>
        <dsp:cNvSpPr/>
      </dsp:nvSpPr>
      <dsp:spPr>
        <a:xfrm>
          <a:off x="1707801" y="1666394"/>
          <a:ext cx="588765" cy="29438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000" kern="1200"/>
        </a:p>
      </dsp:txBody>
      <dsp:txXfrm>
        <a:off x="1716423" y="1675016"/>
        <a:ext cx="571521" cy="277138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CFF3DB-6116-F84D-9CD6-5BF99478E95E}">
      <dsp:nvSpPr>
        <dsp:cNvPr id="0" name=""/>
        <dsp:cNvSpPr/>
      </dsp:nvSpPr>
      <dsp:spPr>
        <a:xfrm>
          <a:off x="0" y="0"/>
          <a:ext cx="3392277" cy="3198067"/>
        </a:xfrm>
        <a:prstGeom prst="roundRect">
          <a:avLst>
            <a:gd name="adj" fmla="val 8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2482055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关系</a:t>
          </a:r>
        </a:p>
      </dsp:txBody>
      <dsp:txXfrm>
        <a:off x="79618" y="79618"/>
        <a:ext cx="3233041" cy="3038831"/>
      </dsp:txXfrm>
    </dsp:sp>
    <dsp:sp modelId="{15451B9F-BC26-0243-B85B-E9432FAC9A40}">
      <dsp:nvSpPr>
        <dsp:cNvPr id="0" name=""/>
        <dsp:cNvSpPr/>
      </dsp:nvSpPr>
      <dsp:spPr>
        <a:xfrm>
          <a:off x="84806" y="799516"/>
          <a:ext cx="508841" cy="110620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1</a:t>
          </a:r>
          <a:endParaRPr lang="zh-CN" altLang="en-US" sz="2200" kern="1200" dirty="0"/>
        </a:p>
      </dsp:txBody>
      <dsp:txXfrm>
        <a:off x="100455" y="815165"/>
        <a:ext cx="477543" cy="1074908"/>
      </dsp:txXfrm>
    </dsp:sp>
    <dsp:sp modelId="{72EFE8D9-E6B4-5440-B913-5FBD96AEF5C4}">
      <dsp:nvSpPr>
        <dsp:cNvPr id="0" name=""/>
        <dsp:cNvSpPr/>
      </dsp:nvSpPr>
      <dsp:spPr>
        <a:xfrm>
          <a:off x="84806" y="1930867"/>
          <a:ext cx="508841" cy="1106206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542120"/>
              <a:satOff val="20000"/>
              <a:lumOff val="-294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2</a:t>
          </a:r>
          <a:endParaRPr lang="zh-CN" altLang="en-US" sz="2200" kern="1200" dirty="0"/>
        </a:p>
      </dsp:txBody>
      <dsp:txXfrm>
        <a:off x="100455" y="1946516"/>
        <a:ext cx="477543" cy="1074908"/>
      </dsp:txXfrm>
    </dsp:sp>
    <dsp:sp modelId="{56914B1B-E8C5-214A-94CC-2ED5C622E399}">
      <dsp:nvSpPr>
        <dsp:cNvPr id="0" name=""/>
        <dsp:cNvSpPr/>
      </dsp:nvSpPr>
      <dsp:spPr>
        <a:xfrm>
          <a:off x="678455" y="799516"/>
          <a:ext cx="2629014" cy="2238646"/>
        </a:xfrm>
        <a:prstGeom prst="roundRect">
          <a:avLst>
            <a:gd name="adj" fmla="val 10500"/>
          </a:avLst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1421541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嵌套目标图</a:t>
          </a:r>
        </a:p>
      </dsp:txBody>
      <dsp:txXfrm>
        <a:off x="747301" y="868362"/>
        <a:ext cx="2491322" cy="2100954"/>
      </dsp:txXfrm>
    </dsp:sp>
    <dsp:sp modelId="{0F673C34-8910-9949-852C-C26F18812DB7}">
      <dsp:nvSpPr>
        <dsp:cNvPr id="0" name=""/>
        <dsp:cNvSpPr/>
      </dsp:nvSpPr>
      <dsp:spPr>
        <a:xfrm>
          <a:off x="744180" y="1583043"/>
          <a:ext cx="525802" cy="6310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084240"/>
              <a:satOff val="40000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3</a:t>
          </a:r>
          <a:endParaRPr lang="zh-CN" altLang="en-US" sz="2200" kern="1200" dirty="0"/>
        </a:p>
      </dsp:txBody>
      <dsp:txXfrm>
        <a:off x="760350" y="1599213"/>
        <a:ext cx="493462" cy="598700"/>
      </dsp:txXfrm>
    </dsp:sp>
    <dsp:sp modelId="{8897D60B-AC35-2F44-B52D-F5C2996B53B6}">
      <dsp:nvSpPr>
        <dsp:cNvPr id="0" name=""/>
        <dsp:cNvSpPr/>
      </dsp:nvSpPr>
      <dsp:spPr>
        <a:xfrm>
          <a:off x="744180" y="2239028"/>
          <a:ext cx="525802" cy="631040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626359"/>
              <a:satOff val="60000"/>
              <a:lumOff val="-882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200" kern="1200" dirty="0"/>
            <a:t>4</a:t>
          </a:r>
          <a:endParaRPr lang="zh-CN" altLang="en-US" sz="2200" kern="1200" dirty="0"/>
        </a:p>
      </dsp:txBody>
      <dsp:txXfrm>
        <a:off x="760350" y="2255198"/>
        <a:ext cx="493462" cy="598700"/>
      </dsp:txXfrm>
    </dsp:sp>
    <dsp:sp modelId="{60A3D27A-EDA8-DC4E-9256-15CA878596F1}">
      <dsp:nvSpPr>
        <dsp:cNvPr id="0" name=""/>
        <dsp:cNvSpPr/>
      </dsp:nvSpPr>
      <dsp:spPr>
        <a:xfrm>
          <a:off x="1339949" y="1599033"/>
          <a:ext cx="1882713" cy="1279226"/>
        </a:xfrm>
        <a:prstGeom prst="roundRect">
          <a:avLst>
            <a:gd name="adj" fmla="val 10500"/>
          </a:avLst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722052" numCol="1" spcCol="1270" anchor="t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用于包含关系</a:t>
          </a:r>
        </a:p>
      </dsp:txBody>
      <dsp:txXfrm>
        <a:off x="1379290" y="1638374"/>
        <a:ext cx="1804031" cy="1200544"/>
      </dsp:txXfrm>
    </dsp:sp>
    <dsp:sp modelId="{428E1473-A223-D747-96DE-63DCD66B850C}">
      <dsp:nvSpPr>
        <dsp:cNvPr id="0" name=""/>
        <dsp:cNvSpPr/>
      </dsp:nvSpPr>
      <dsp:spPr>
        <a:xfrm>
          <a:off x="1387017" y="2174685"/>
          <a:ext cx="881189" cy="57565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168479"/>
              <a:satOff val="80000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包含</a:t>
          </a:r>
        </a:p>
      </dsp:txBody>
      <dsp:txXfrm>
        <a:off x="1404720" y="2192388"/>
        <a:ext cx="845783" cy="540246"/>
      </dsp:txXfrm>
    </dsp:sp>
    <dsp:sp modelId="{1BA7B6AB-BAC7-9741-AC30-2A66534A12CC}">
      <dsp:nvSpPr>
        <dsp:cNvPr id="0" name=""/>
        <dsp:cNvSpPr/>
      </dsp:nvSpPr>
      <dsp:spPr>
        <a:xfrm>
          <a:off x="2293275" y="2174685"/>
          <a:ext cx="881189" cy="575652"/>
        </a:xfrm>
        <a:prstGeom prst="roundRect">
          <a:avLst>
            <a:gd name="adj" fmla="val 105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200" kern="1200" dirty="0"/>
            <a:t>关系</a:t>
          </a:r>
        </a:p>
      </dsp:txBody>
      <dsp:txXfrm>
        <a:off x="2310978" y="2192388"/>
        <a:ext cx="845783" cy="540246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BAF874-CE26-3E43-B807-C59FB2D18401}">
      <dsp:nvSpPr>
        <dsp:cNvPr id="0" name=""/>
        <dsp:cNvSpPr/>
      </dsp:nvSpPr>
      <dsp:spPr>
        <a:xfrm>
          <a:off x="749922" y="0"/>
          <a:ext cx="975360" cy="5418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关系</a:t>
          </a:r>
        </a:p>
      </dsp:txBody>
      <dsp:txXfrm>
        <a:off x="765793" y="15871"/>
        <a:ext cx="943618" cy="510124"/>
      </dsp:txXfrm>
    </dsp:sp>
    <dsp:sp modelId="{448D30FC-B9DC-AB40-AC49-F007868DFD9D}">
      <dsp:nvSpPr>
        <dsp:cNvPr id="0" name=""/>
        <dsp:cNvSpPr/>
      </dsp:nvSpPr>
      <dsp:spPr>
        <a:xfrm>
          <a:off x="2158775" y="0"/>
          <a:ext cx="975360" cy="541866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100" kern="1200" dirty="0"/>
            <a:t>平衡</a:t>
          </a:r>
        </a:p>
      </dsp:txBody>
      <dsp:txXfrm>
        <a:off x="2174646" y="15871"/>
        <a:ext cx="943618" cy="510124"/>
      </dsp:txXfrm>
    </dsp:sp>
    <dsp:sp modelId="{543C9077-5942-C643-956E-E93E4AFC5645}">
      <dsp:nvSpPr>
        <dsp:cNvPr id="0" name=""/>
        <dsp:cNvSpPr/>
      </dsp:nvSpPr>
      <dsp:spPr>
        <a:xfrm>
          <a:off x="1738828" y="2302933"/>
          <a:ext cx="406400" cy="406400"/>
        </a:xfrm>
        <a:prstGeom prst="triangle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E1C2BA-BDB0-EB45-89BE-FB26B6360DCB}">
      <dsp:nvSpPr>
        <dsp:cNvPr id="0" name=""/>
        <dsp:cNvSpPr/>
      </dsp:nvSpPr>
      <dsp:spPr>
        <a:xfrm rot="240000">
          <a:off x="722456" y="2128786"/>
          <a:ext cx="2439145" cy="170561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2BB85C-7786-A641-A457-9D5128054BA5}">
      <dsp:nvSpPr>
        <dsp:cNvPr id="0" name=""/>
        <dsp:cNvSpPr/>
      </dsp:nvSpPr>
      <dsp:spPr>
        <a:xfrm rot="240000">
          <a:off x="2186951" y="1702340"/>
          <a:ext cx="973195" cy="45340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取舍</a:t>
          </a:r>
        </a:p>
      </dsp:txBody>
      <dsp:txXfrm>
        <a:off x="2209085" y="1724474"/>
        <a:ext cx="928927" cy="409141"/>
      </dsp:txXfrm>
    </dsp:sp>
    <dsp:sp modelId="{216AB3DF-67E0-6540-BF25-436B8D8865A2}">
      <dsp:nvSpPr>
        <dsp:cNvPr id="0" name=""/>
        <dsp:cNvSpPr/>
      </dsp:nvSpPr>
      <dsp:spPr>
        <a:xfrm rot="240000">
          <a:off x="2222172" y="1214660"/>
          <a:ext cx="973195" cy="453409"/>
        </a:xfrm>
        <a:prstGeom prst="roundRect">
          <a:avLst/>
        </a:prstGeom>
        <a:solidFill>
          <a:schemeClr val="accent2">
            <a:hueOff val="-363841"/>
            <a:satOff val="-20982"/>
            <a:lumOff val="21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展示</a:t>
          </a:r>
        </a:p>
      </dsp:txBody>
      <dsp:txXfrm>
        <a:off x="2244306" y="1236794"/>
        <a:ext cx="928927" cy="409141"/>
      </dsp:txXfrm>
    </dsp:sp>
    <dsp:sp modelId="{624CCC6A-2850-3A44-9B8E-C6FF806D58F4}">
      <dsp:nvSpPr>
        <dsp:cNvPr id="0" name=""/>
        <dsp:cNvSpPr/>
      </dsp:nvSpPr>
      <dsp:spPr>
        <a:xfrm rot="240000">
          <a:off x="2257393" y="737817"/>
          <a:ext cx="973195" cy="453409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用来</a:t>
          </a:r>
        </a:p>
      </dsp:txBody>
      <dsp:txXfrm>
        <a:off x="2279527" y="759951"/>
        <a:ext cx="928927" cy="409141"/>
      </dsp:txXfrm>
    </dsp:sp>
    <dsp:sp modelId="{7D4A0117-7D36-C14B-BCBA-84E4E5865536}">
      <dsp:nvSpPr>
        <dsp:cNvPr id="0" name=""/>
        <dsp:cNvSpPr/>
      </dsp:nvSpPr>
      <dsp:spPr>
        <a:xfrm rot="240000">
          <a:off x="791644" y="1604804"/>
          <a:ext cx="973195" cy="453409"/>
        </a:xfrm>
        <a:prstGeom prst="roundRect">
          <a:avLst/>
        </a:prstGeom>
        <a:solidFill>
          <a:schemeClr val="accent2">
            <a:hueOff val="-1091522"/>
            <a:satOff val="-62946"/>
            <a:lumOff val="6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1</a:t>
          </a:r>
          <a:endParaRPr lang="zh-CN" altLang="en-US" sz="1700" kern="1200" dirty="0"/>
        </a:p>
      </dsp:txBody>
      <dsp:txXfrm>
        <a:off x="813778" y="1626938"/>
        <a:ext cx="928927" cy="409141"/>
      </dsp:txXfrm>
    </dsp:sp>
    <dsp:sp modelId="{189CE0F4-5710-9C40-ACDC-B7FFD514B04D}">
      <dsp:nvSpPr>
        <dsp:cNvPr id="0" name=""/>
        <dsp:cNvSpPr/>
      </dsp:nvSpPr>
      <dsp:spPr>
        <a:xfrm rot="240000">
          <a:off x="826865" y="1117124"/>
          <a:ext cx="973195" cy="453409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1700" kern="1200" dirty="0"/>
            <a:t>2</a:t>
          </a:r>
          <a:endParaRPr lang="zh-CN" altLang="en-US" sz="1700" kern="1200" dirty="0"/>
        </a:p>
      </dsp:txBody>
      <dsp:txXfrm>
        <a:off x="848999" y="1139258"/>
        <a:ext cx="928927" cy="40914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4F1317-7D27-A74B-88CC-9086D64358D1}">
      <dsp:nvSpPr>
        <dsp:cNvPr id="0" name=""/>
        <dsp:cNvSpPr/>
      </dsp:nvSpPr>
      <dsp:spPr>
        <a:xfrm>
          <a:off x="0" y="23428"/>
          <a:ext cx="2479288" cy="36855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列表</a:t>
          </a:r>
        </a:p>
      </dsp:txBody>
      <dsp:txXfrm>
        <a:off x="17991" y="41419"/>
        <a:ext cx="2443306" cy="332568"/>
      </dsp:txXfrm>
    </dsp:sp>
    <dsp:sp modelId="{6B44629F-FB76-5D4E-B1C1-ABBC3CD4D383}">
      <dsp:nvSpPr>
        <dsp:cNvPr id="0" name=""/>
        <dsp:cNvSpPr/>
      </dsp:nvSpPr>
      <dsp:spPr>
        <a:xfrm>
          <a:off x="0" y="391978"/>
          <a:ext cx="2479288" cy="4202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17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100" kern="1200" dirty="0"/>
            <a:t>常用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100" kern="1200" dirty="0"/>
            <a:t>垂直项目符号列表</a:t>
          </a:r>
        </a:p>
      </dsp:txBody>
      <dsp:txXfrm>
        <a:off x="0" y="391978"/>
        <a:ext cx="2479288" cy="420210"/>
      </dsp:txXfrm>
    </dsp:sp>
    <dsp:sp modelId="{4BDBF758-7F7B-3B40-9249-EF2D33EA5C1C}">
      <dsp:nvSpPr>
        <dsp:cNvPr id="0" name=""/>
        <dsp:cNvSpPr/>
      </dsp:nvSpPr>
      <dsp:spPr>
        <a:xfrm>
          <a:off x="0" y="812188"/>
          <a:ext cx="2479288" cy="368550"/>
        </a:xfrm>
        <a:prstGeom prst="roundRect">
          <a:avLst/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要点清晰</a:t>
          </a:r>
        </a:p>
      </dsp:txBody>
      <dsp:txXfrm>
        <a:off x="17991" y="830179"/>
        <a:ext cx="2443306" cy="332568"/>
      </dsp:txXfrm>
    </dsp:sp>
    <dsp:sp modelId="{67E1096C-E27E-CA4A-B17E-351145F344C6}">
      <dsp:nvSpPr>
        <dsp:cNvPr id="0" name=""/>
        <dsp:cNvSpPr/>
      </dsp:nvSpPr>
      <dsp:spPr>
        <a:xfrm>
          <a:off x="0" y="1180738"/>
          <a:ext cx="2479288" cy="63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17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100" kern="1200" dirty="0"/>
            <a:t>较窄区域好用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100" kern="1200" dirty="0"/>
            <a:t>垂直的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100" kern="1200" dirty="0"/>
            <a:t>要点</a:t>
          </a:r>
          <a:r>
            <a:rPr lang="en-US" altLang="zh-CN" sz="1100" kern="1200" dirty="0"/>
            <a:t>3</a:t>
          </a:r>
          <a:endParaRPr lang="zh-CN" altLang="en-US" sz="1100" kern="1200" dirty="0"/>
        </a:p>
      </dsp:txBody>
      <dsp:txXfrm>
        <a:off x="0" y="1180738"/>
        <a:ext cx="2479288" cy="637560"/>
      </dsp:txXfrm>
    </dsp:sp>
    <dsp:sp modelId="{CADF4B2B-2914-294A-985D-2691B9DB4A52}">
      <dsp:nvSpPr>
        <dsp:cNvPr id="0" name=""/>
        <dsp:cNvSpPr/>
      </dsp:nvSpPr>
      <dsp:spPr>
        <a:xfrm>
          <a:off x="0" y="1818298"/>
          <a:ext cx="2479288" cy="36855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垂直的</a:t>
          </a:r>
        </a:p>
      </dsp:txBody>
      <dsp:txXfrm>
        <a:off x="17991" y="1836289"/>
        <a:ext cx="2443306" cy="332568"/>
      </dsp:txXfrm>
    </dsp:sp>
    <dsp:sp modelId="{4F77CF48-6940-4542-A2ED-68E482B38428}">
      <dsp:nvSpPr>
        <dsp:cNvPr id="0" name=""/>
        <dsp:cNvSpPr/>
      </dsp:nvSpPr>
      <dsp:spPr>
        <a:xfrm>
          <a:off x="0" y="2186848"/>
          <a:ext cx="2479288" cy="231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17" tIns="17780" rIns="99568" bIns="17780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zh-CN" altLang="en-US" sz="1100" kern="1200" dirty="0"/>
            <a:t>要点</a:t>
          </a:r>
          <a:r>
            <a:rPr lang="en-US" altLang="zh-CN" sz="1100" kern="1200" dirty="0"/>
            <a:t>4</a:t>
          </a:r>
          <a:endParaRPr lang="zh-CN" altLang="en-US" sz="1100" kern="1200" dirty="0"/>
        </a:p>
      </dsp:txBody>
      <dsp:txXfrm>
        <a:off x="0" y="2186848"/>
        <a:ext cx="2479288" cy="23184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70B519-6D69-E54A-A8D9-B2477970DE4C}">
      <dsp:nvSpPr>
        <dsp:cNvPr id="0" name=""/>
        <dsp:cNvSpPr/>
      </dsp:nvSpPr>
      <dsp:spPr>
        <a:xfrm>
          <a:off x="0" y="256085"/>
          <a:ext cx="2263699" cy="80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688" tIns="208280" rIns="175688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也不错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常用</a:t>
          </a:r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更好看</a:t>
          </a:r>
        </a:p>
      </dsp:txBody>
      <dsp:txXfrm>
        <a:off x="0" y="256085"/>
        <a:ext cx="2263699" cy="803250"/>
      </dsp:txXfrm>
    </dsp:sp>
    <dsp:sp modelId="{48333B43-19F4-5040-B546-E35EC8BC09CB}">
      <dsp:nvSpPr>
        <dsp:cNvPr id="0" name=""/>
        <dsp:cNvSpPr/>
      </dsp:nvSpPr>
      <dsp:spPr>
        <a:xfrm>
          <a:off x="113184" y="108485"/>
          <a:ext cx="1584589" cy="2951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94" tIns="0" rIns="5989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表格</a:t>
          </a:r>
          <a:r>
            <a:rPr lang="en-US" altLang="zh-CN" sz="1000" kern="1200" dirty="0"/>
            <a:t>3</a:t>
          </a:r>
          <a:endParaRPr lang="zh-CN" altLang="en-US" sz="1000" kern="1200" dirty="0"/>
        </a:p>
      </dsp:txBody>
      <dsp:txXfrm>
        <a:off x="127594" y="122895"/>
        <a:ext cx="1555769" cy="266379"/>
      </dsp:txXfrm>
    </dsp:sp>
    <dsp:sp modelId="{6FB3E6FD-CFB0-3D47-87F8-515F0735F710}">
      <dsp:nvSpPr>
        <dsp:cNvPr id="0" name=""/>
        <dsp:cNvSpPr/>
      </dsp:nvSpPr>
      <dsp:spPr>
        <a:xfrm>
          <a:off x="0" y="1260935"/>
          <a:ext cx="2263699" cy="803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688" tIns="208280" rIns="175688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要点</a:t>
          </a:r>
          <a:r>
            <a:rPr lang="en-US" altLang="zh-CN" sz="1000" kern="1200" dirty="0"/>
            <a:t>1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要点</a:t>
          </a:r>
          <a:r>
            <a:rPr lang="en-US" altLang="zh-CN" sz="1000" kern="1200" dirty="0"/>
            <a:t>2</a:t>
          </a:r>
          <a:endParaRPr lang="zh-CN" altLang="en-US" sz="1000" kern="1200" dirty="0"/>
        </a:p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000" kern="1200" dirty="0"/>
            <a:t>要点</a:t>
          </a:r>
          <a:r>
            <a:rPr lang="en-US" altLang="zh-CN" sz="1000" kern="1200" dirty="0"/>
            <a:t>3</a:t>
          </a:r>
          <a:endParaRPr lang="zh-CN" altLang="en-US" sz="1000" kern="1200" dirty="0"/>
        </a:p>
      </dsp:txBody>
      <dsp:txXfrm>
        <a:off x="0" y="1260935"/>
        <a:ext cx="2263699" cy="803250"/>
      </dsp:txXfrm>
    </dsp:sp>
    <dsp:sp modelId="{2F02B7AB-8860-A048-AEFB-1F6D2FFBD833}">
      <dsp:nvSpPr>
        <dsp:cNvPr id="0" name=""/>
        <dsp:cNvSpPr/>
      </dsp:nvSpPr>
      <dsp:spPr>
        <a:xfrm>
          <a:off x="113184" y="1113335"/>
          <a:ext cx="1584589" cy="295199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94" tIns="0" rIns="5989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要点</a:t>
          </a:r>
        </a:p>
      </dsp:txBody>
      <dsp:txXfrm>
        <a:off x="127594" y="1127745"/>
        <a:ext cx="1555769" cy="266379"/>
      </dsp:txXfrm>
    </dsp:sp>
    <dsp:sp modelId="{CE2B4C03-7F1C-9448-9DF1-6EDBE0B10A18}">
      <dsp:nvSpPr>
        <dsp:cNvPr id="0" name=""/>
        <dsp:cNvSpPr/>
      </dsp:nvSpPr>
      <dsp:spPr>
        <a:xfrm>
          <a:off x="0" y="2265785"/>
          <a:ext cx="2263699" cy="441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688" tIns="208280" rIns="175688" bIns="71120" numCol="1" spcCol="1270" anchor="t" anchorCtr="0">
          <a:noAutofit/>
        </a:bodyPr>
        <a:lstStyle/>
        <a:p>
          <a:pPr marL="57150" lvl="1" indent="-57150" algn="l" defTabSz="4445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zh-CN" sz="1000" kern="1200" dirty="0"/>
            <a:t>1</a:t>
          </a:r>
          <a:endParaRPr lang="zh-CN" altLang="en-US" sz="1000" kern="1200" dirty="0"/>
        </a:p>
      </dsp:txBody>
      <dsp:txXfrm>
        <a:off x="0" y="2265785"/>
        <a:ext cx="2263699" cy="441000"/>
      </dsp:txXfrm>
    </dsp:sp>
    <dsp:sp modelId="{412B7A8F-8489-934A-88E1-D308F63BDE75}">
      <dsp:nvSpPr>
        <dsp:cNvPr id="0" name=""/>
        <dsp:cNvSpPr/>
      </dsp:nvSpPr>
      <dsp:spPr>
        <a:xfrm>
          <a:off x="113184" y="2118185"/>
          <a:ext cx="1584589" cy="295199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894" tIns="0" rIns="59894" bIns="0" numCol="1" spcCol="1270" anchor="ctr" anchorCtr="0">
          <a:noAutofit/>
        </a:bodyPr>
        <a:lstStyle/>
        <a:p>
          <a:pPr marL="0" lvl="0" indent="0" algn="l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000" kern="1200" dirty="0"/>
            <a:t>也不错</a:t>
          </a:r>
        </a:p>
      </dsp:txBody>
      <dsp:txXfrm>
        <a:off x="127594" y="2132595"/>
        <a:ext cx="1555769" cy="26637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814551-750B-2844-AAB5-ED061A7EFDDD}">
      <dsp:nvSpPr>
        <dsp:cNvPr id="0" name=""/>
        <dsp:cNvSpPr/>
      </dsp:nvSpPr>
      <dsp:spPr>
        <a:xfrm>
          <a:off x="1052" y="520454"/>
          <a:ext cx="1026086" cy="41043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表格</a:t>
          </a:r>
          <a:r>
            <a:rPr lang="en-US" altLang="zh-CN" sz="1500" kern="1200" dirty="0"/>
            <a:t>4</a:t>
          </a:r>
          <a:endParaRPr lang="zh-CN" altLang="en-US" sz="1500" kern="1200" dirty="0"/>
        </a:p>
      </dsp:txBody>
      <dsp:txXfrm>
        <a:off x="1052" y="520454"/>
        <a:ext cx="1026086" cy="410434"/>
      </dsp:txXfrm>
    </dsp:sp>
    <dsp:sp modelId="{D539E956-5774-7A43-9A47-84CD3C99BEED}">
      <dsp:nvSpPr>
        <dsp:cNvPr id="0" name=""/>
        <dsp:cNvSpPr/>
      </dsp:nvSpPr>
      <dsp:spPr>
        <a:xfrm>
          <a:off x="1052" y="930888"/>
          <a:ext cx="1026086" cy="990773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常用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好看</a:t>
          </a:r>
        </a:p>
      </dsp:txBody>
      <dsp:txXfrm>
        <a:off x="1052" y="930888"/>
        <a:ext cx="1026086" cy="990773"/>
      </dsp:txXfrm>
    </dsp:sp>
    <dsp:sp modelId="{16133F64-DDD7-C146-98BC-89BE2C01E2AC}">
      <dsp:nvSpPr>
        <dsp:cNvPr id="0" name=""/>
        <dsp:cNvSpPr/>
      </dsp:nvSpPr>
      <dsp:spPr>
        <a:xfrm>
          <a:off x="1170790" y="520454"/>
          <a:ext cx="1026086" cy="410434"/>
        </a:xfrm>
        <a:prstGeom prst="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accent3">
              <a:hueOff val="1355300"/>
              <a:satOff val="50000"/>
              <a:lumOff val="-7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要点数量</a:t>
          </a:r>
        </a:p>
      </dsp:txBody>
      <dsp:txXfrm>
        <a:off x="1170790" y="520454"/>
        <a:ext cx="1026086" cy="410434"/>
      </dsp:txXfrm>
    </dsp:sp>
    <dsp:sp modelId="{8E47C367-386D-1F49-8325-BD8EF4E1FFD7}">
      <dsp:nvSpPr>
        <dsp:cNvPr id="0" name=""/>
        <dsp:cNvSpPr/>
      </dsp:nvSpPr>
      <dsp:spPr>
        <a:xfrm>
          <a:off x="1170790" y="930888"/>
          <a:ext cx="1026086" cy="990773"/>
        </a:xfrm>
        <a:prstGeom prst="rect">
          <a:avLst/>
        </a:prstGeom>
        <a:solidFill>
          <a:schemeClr val="accent3">
            <a:tint val="40000"/>
            <a:alpha val="90000"/>
            <a:hueOff val="1014570"/>
            <a:satOff val="50000"/>
            <a:lumOff val="89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1014570"/>
              <a:satOff val="50000"/>
              <a:lumOff val="8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较多时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好用</a:t>
          </a:r>
        </a:p>
      </dsp:txBody>
      <dsp:txXfrm>
        <a:off x="1170790" y="930888"/>
        <a:ext cx="1026086" cy="990773"/>
      </dsp:txXfrm>
    </dsp:sp>
    <dsp:sp modelId="{1892C185-F861-0B41-9186-F7710BC8AE73}">
      <dsp:nvSpPr>
        <dsp:cNvPr id="0" name=""/>
        <dsp:cNvSpPr/>
      </dsp:nvSpPr>
      <dsp:spPr>
        <a:xfrm>
          <a:off x="2340529" y="520454"/>
          <a:ext cx="1026086" cy="410434"/>
        </a:xfrm>
        <a:prstGeom prst="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accent3">
              <a:hueOff val="2710599"/>
              <a:satOff val="100000"/>
              <a:lumOff val="-1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60960" rIns="106680" bIns="6096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500" kern="1200" dirty="0"/>
            <a:t>要点文本</a:t>
          </a:r>
        </a:p>
      </dsp:txBody>
      <dsp:txXfrm>
        <a:off x="2340529" y="520454"/>
        <a:ext cx="1026086" cy="410434"/>
      </dsp:txXfrm>
    </dsp:sp>
    <dsp:sp modelId="{352C40BB-28C5-7C4D-9292-F5ACF60EB83B}">
      <dsp:nvSpPr>
        <dsp:cNvPr id="0" name=""/>
        <dsp:cNvSpPr/>
      </dsp:nvSpPr>
      <dsp:spPr>
        <a:xfrm>
          <a:off x="2340529" y="930888"/>
          <a:ext cx="1026086" cy="990773"/>
        </a:xfrm>
        <a:prstGeom prst="rect">
          <a:avLst/>
        </a:prstGeom>
        <a:solidFill>
          <a:schemeClr val="accent3">
            <a:tint val="40000"/>
            <a:alpha val="90000"/>
            <a:hueOff val="2029141"/>
            <a:satOff val="100000"/>
            <a:lumOff val="1779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2029141"/>
              <a:satOff val="100000"/>
              <a:lumOff val="177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106680" bIns="120015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要短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否则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CN" altLang="en-US" sz="1500" kern="1200" dirty="0"/>
            <a:t>拥挤</a:t>
          </a:r>
        </a:p>
      </dsp:txBody>
      <dsp:txXfrm>
        <a:off x="2340529" y="930888"/>
        <a:ext cx="1026086" cy="9907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A7C3A-AD98-4440-8C37-52302C6FD23D}">
      <dsp:nvSpPr>
        <dsp:cNvPr id="0" name=""/>
        <dsp:cNvSpPr/>
      </dsp:nvSpPr>
      <dsp:spPr>
        <a:xfrm>
          <a:off x="522863" y="500340"/>
          <a:ext cx="979220" cy="653139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堆叠列表</a:t>
          </a:r>
        </a:p>
      </dsp:txBody>
      <dsp:txXfrm>
        <a:off x="679538" y="500340"/>
        <a:ext cx="822544" cy="653139"/>
      </dsp:txXfrm>
    </dsp:sp>
    <dsp:sp modelId="{49148F31-BE37-BA4A-909B-6152A21A9BFA}">
      <dsp:nvSpPr>
        <dsp:cNvPr id="0" name=""/>
        <dsp:cNvSpPr/>
      </dsp:nvSpPr>
      <dsp:spPr>
        <a:xfrm>
          <a:off x="522863" y="1153480"/>
          <a:ext cx="979220" cy="653139"/>
        </a:xfrm>
        <a:prstGeom prst="rect">
          <a:avLst/>
        </a:prstGeom>
        <a:solidFill>
          <a:schemeClr val="accent2">
            <a:tint val="40000"/>
            <a:alpha val="90000"/>
            <a:hueOff val="-283075"/>
            <a:satOff val="-25115"/>
            <a:lumOff val="-25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83075"/>
              <a:satOff val="-25115"/>
              <a:lumOff val="-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不能太长</a:t>
          </a:r>
        </a:p>
      </dsp:txBody>
      <dsp:txXfrm>
        <a:off x="679538" y="1153480"/>
        <a:ext cx="822544" cy="653139"/>
      </dsp:txXfrm>
    </dsp:sp>
    <dsp:sp modelId="{6D299D64-7763-0247-9FA5-0E8B67137C00}">
      <dsp:nvSpPr>
        <dsp:cNvPr id="0" name=""/>
        <dsp:cNvSpPr/>
      </dsp:nvSpPr>
      <dsp:spPr>
        <a:xfrm>
          <a:off x="612" y="239214"/>
          <a:ext cx="652813" cy="652813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列表</a:t>
          </a:r>
        </a:p>
      </dsp:txBody>
      <dsp:txXfrm>
        <a:off x="96214" y="334816"/>
        <a:ext cx="461609" cy="461609"/>
      </dsp:txXfrm>
    </dsp:sp>
    <dsp:sp modelId="{DF2F88C4-4C48-8540-85B4-D9F3A3D98C91}">
      <dsp:nvSpPr>
        <dsp:cNvPr id="0" name=""/>
        <dsp:cNvSpPr/>
      </dsp:nvSpPr>
      <dsp:spPr>
        <a:xfrm>
          <a:off x="2154896" y="500340"/>
          <a:ext cx="979220" cy="653139"/>
        </a:xfrm>
        <a:prstGeom prst="rect">
          <a:avLst/>
        </a:prstGeom>
        <a:solidFill>
          <a:schemeClr val="accent2">
            <a:tint val="40000"/>
            <a:alpha val="90000"/>
            <a:hueOff val="-566151"/>
            <a:satOff val="-50231"/>
            <a:lumOff val="-51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66151"/>
              <a:satOff val="-50231"/>
              <a:lumOff val="-51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又一种</a:t>
          </a:r>
        </a:p>
      </dsp:txBody>
      <dsp:txXfrm>
        <a:off x="2311571" y="500340"/>
        <a:ext cx="822544" cy="653139"/>
      </dsp:txXfrm>
    </dsp:sp>
    <dsp:sp modelId="{A308C936-633F-FA47-B89D-B0CCFFD5ADDA}">
      <dsp:nvSpPr>
        <dsp:cNvPr id="0" name=""/>
        <dsp:cNvSpPr/>
      </dsp:nvSpPr>
      <dsp:spPr>
        <a:xfrm>
          <a:off x="2154896" y="1153480"/>
          <a:ext cx="979220" cy="653139"/>
        </a:xfrm>
        <a:prstGeom prst="rect">
          <a:avLst/>
        </a:prstGeom>
        <a:solidFill>
          <a:schemeClr val="accent2">
            <a:tint val="40000"/>
            <a:alpha val="90000"/>
            <a:hueOff val="-849226"/>
            <a:satOff val="-75346"/>
            <a:lumOff val="-76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849226"/>
              <a:satOff val="-75346"/>
              <a:lumOff val="-76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99568" rIns="99568" bIns="99568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400" kern="1200" dirty="0"/>
            <a:t>样式</a:t>
          </a:r>
        </a:p>
      </dsp:txBody>
      <dsp:txXfrm>
        <a:off x="2311571" y="1153480"/>
        <a:ext cx="822544" cy="653139"/>
      </dsp:txXfrm>
    </dsp:sp>
    <dsp:sp modelId="{A52390F4-6059-9F47-8FB5-23D1CFF6C4B5}">
      <dsp:nvSpPr>
        <dsp:cNvPr id="0" name=""/>
        <dsp:cNvSpPr/>
      </dsp:nvSpPr>
      <dsp:spPr>
        <a:xfrm>
          <a:off x="1632645" y="239214"/>
          <a:ext cx="652813" cy="652813"/>
        </a:xfrm>
        <a:prstGeom prst="ellipse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标题</a:t>
          </a:r>
        </a:p>
      </dsp:txBody>
      <dsp:txXfrm>
        <a:off x="1728247" y="334816"/>
        <a:ext cx="461609" cy="46160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2EF22A-0AEE-2C46-ADE2-F7D07CA694AE}">
      <dsp:nvSpPr>
        <dsp:cNvPr id="0" name=""/>
        <dsp:cNvSpPr/>
      </dsp:nvSpPr>
      <dsp:spPr>
        <a:xfrm>
          <a:off x="390" y="0"/>
          <a:ext cx="1014768" cy="14608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类似</a:t>
          </a:r>
        </a:p>
      </dsp:txBody>
      <dsp:txXfrm>
        <a:off x="390" y="0"/>
        <a:ext cx="1014768" cy="438243"/>
      </dsp:txXfrm>
    </dsp:sp>
    <dsp:sp modelId="{0CDB2AB5-6DA5-854F-8ECF-55D5F5DB7A71}">
      <dsp:nvSpPr>
        <dsp:cNvPr id="0" name=""/>
        <dsp:cNvSpPr/>
      </dsp:nvSpPr>
      <dsp:spPr>
        <a:xfrm>
          <a:off x="101867" y="438670"/>
          <a:ext cx="811814" cy="44045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上面</a:t>
          </a:r>
        </a:p>
      </dsp:txBody>
      <dsp:txXfrm>
        <a:off x="114767" y="451570"/>
        <a:ext cx="786014" cy="414654"/>
      </dsp:txXfrm>
    </dsp:sp>
    <dsp:sp modelId="{83F45103-C75C-E34D-B475-486D4ECE146E}">
      <dsp:nvSpPr>
        <dsp:cNvPr id="0" name=""/>
        <dsp:cNvSpPr/>
      </dsp:nvSpPr>
      <dsp:spPr>
        <a:xfrm>
          <a:off x="101867" y="946887"/>
          <a:ext cx="811814" cy="440454"/>
        </a:xfrm>
        <a:prstGeom prst="roundRect">
          <a:avLst>
            <a:gd name="adj" fmla="val 10000"/>
          </a:avLst>
        </a:prstGeom>
        <a:solidFill>
          <a:schemeClr val="accent2">
            <a:hueOff val="-291073"/>
            <a:satOff val="-16786"/>
            <a:lumOff val="172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的形状</a:t>
          </a:r>
        </a:p>
      </dsp:txBody>
      <dsp:txXfrm>
        <a:off x="114767" y="959787"/>
        <a:ext cx="786014" cy="414654"/>
      </dsp:txXfrm>
    </dsp:sp>
    <dsp:sp modelId="{A39CF61D-9598-8F46-975E-EDF87E86A7E0}">
      <dsp:nvSpPr>
        <dsp:cNvPr id="0" name=""/>
        <dsp:cNvSpPr/>
      </dsp:nvSpPr>
      <dsp:spPr>
        <a:xfrm>
          <a:off x="1091266" y="0"/>
          <a:ext cx="1014768" cy="14608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酌情</a:t>
          </a:r>
        </a:p>
      </dsp:txBody>
      <dsp:txXfrm>
        <a:off x="1091266" y="0"/>
        <a:ext cx="1014768" cy="438243"/>
      </dsp:txXfrm>
    </dsp:sp>
    <dsp:sp modelId="{3A0A77D6-B7CC-2441-8C4A-834C89CF8466}">
      <dsp:nvSpPr>
        <dsp:cNvPr id="0" name=""/>
        <dsp:cNvSpPr/>
      </dsp:nvSpPr>
      <dsp:spPr>
        <a:xfrm>
          <a:off x="1192743" y="438670"/>
          <a:ext cx="811814" cy="440454"/>
        </a:xfrm>
        <a:prstGeom prst="roundRect">
          <a:avLst>
            <a:gd name="adj" fmla="val 10000"/>
          </a:avLst>
        </a:prstGeom>
        <a:solidFill>
          <a:schemeClr val="accent2">
            <a:hueOff val="-582145"/>
            <a:satOff val="-33571"/>
            <a:lumOff val="3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选择</a:t>
          </a:r>
        </a:p>
      </dsp:txBody>
      <dsp:txXfrm>
        <a:off x="1205643" y="451570"/>
        <a:ext cx="786014" cy="414654"/>
      </dsp:txXfrm>
    </dsp:sp>
    <dsp:sp modelId="{D296A756-A044-DC49-B5D5-49DD112C0E02}">
      <dsp:nvSpPr>
        <dsp:cNvPr id="0" name=""/>
        <dsp:cNvSpPr/>
      </dsp:nvSpPr>
      <dsp:spPr>
        <a:xfrm>
          <a:off x="1192743" y="946887"/>
          <a:ext cx="811814" cy="440454"/>
        </a:xfrm>
        <a:prstGeom prst="roundRect">
          <a:avLst>
            <a:gd name="adj" fmla="val 10000"/>
          </a:avLst>
        </a:prstGeom>
        <a:solidFill>
          <a:schemeClr val="accent2">
            <a:hueOff val="-873218"/>
            <a:satOff val="-50357"/>
            <a:lumOff val="5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即可</a:t>
          </a:r>
        </a:p>
      </dsp:txBody>
      <dsp:txXfrm>
        <a:off x="1205643" y="959787"/>
        <a:ext cx="786014" cy="414654"/>
      </dsp:txXfrm>
    </dsp:sp>
    <dsp:sp modelId="{2F0CCC3E-15F5-6641-9E2A-DC9B296FEF8B}">
      <dsp:nvSpPr>
        <dsp:cNvPr id="0" name=""/>
        <dsp:cNvSpPr/>
      </dsp:nvSpPr>
      <dsp:spPr>
        <a:xfrm>
          <a:off x="2182143" y="0"/>
          <a:ext cx="1014768" cy="14608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优缺点</a:t>
          </a:r>
        </a:p>
      </dsp:txBody>
      <dsp:txXfrm>
        <a:off x="2182143" y="0"/>
        <a:ext cx="1014768" cy="438243"/>
      </dsp:txXfrm>
    </dsp:sp>
    <dsp:sp modelId="{7135960A-FE80-8C47-88B4-9394B601A573}">
      <dsp:nvSpPr>
        <dsp:cNvPr id="0" name=""/>
        <dsp:cNvSpPr/>
      </dsp:nvSpPr>
      <dsp:spPr>
        <a:xfrm>
          <a:off x="2283619" y="438670"/>
          <a:ext cx="811814" cy="440454"/>
        </a:xfrm>
        <a:prstGeom prst="roundRect">
          <a:avLst>
            <a:gd name="adj" fmla="val 10000"/>
          </a:avLst>
        </a:prstGeom>
        <a:solidFill>
          <a:schemeClr val="accent2">
            <a:hueOff val="-1164290"/>
            <a:satOff val="-67142"/>
            <a:lumOff val="690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800" kern="1200" dirty="0"/>
            <a:t>同上</a:t>
          </a:r>
        </a:p>
      </dsp:txBody>
      <dsp:txXfrm>
        <a:off x="2296519" y="451570"/>
        <a:ext cx="786014" cy="414654"/>
      </dsp:txXfrm>
    </dsp:sp>
    <dsp:sp modelId="{1DD5E8FF-F13B-1342-9DE8-3D48A89F6786}">
      <dsp:nvSpPr>
        <dsp:cNvPr id="0" name=""/>
        <dsp:cNvSpPr/>
      </dsp:nvSpPr>
      <dsp:spPr>
        <a:xfrm>
          <a:off x="2283619" y="946887"/>
          <a:ext cx="811814" cy="440454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4290" rIns="45720" bIns="3429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1800" kern="1200"/>
        </a:p>
      </dsp:txBody>
      <dsp:txXfrm>
        <a:off x="2296519" y="959787"/>
        <a:ext cx="786014" cy="41465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FEF89-AC9C-9A47-A027-23EED1A68C4F}">
      <dsp:nvSpPr>
        <dsp:cNvPr id="0" name=""/>
        <dsp:cNvSpPr/>
      </dsp:nvSpPr>
      <dsp:spPr>
        <a:xfrm>
          <a:off x="275" y="146659"/>
          <a:ext cx="1001437" cy="50071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层次结构</a:t>
          </a:r>
        </a:p>
      </dsp:txBody>
      <dsp:txXfrm>
        <a:off x="14941" y="161325"/>
        <a:ext cx="972105" cy="471386"/>
      </dsp:txXfrm>
    </dsp:sp>
    <dsp:sp modelId="{750F5218-707A-3345-9AD6-A91A5B796461}">
      <dsp:nvSpPr>
        <dsp:cNvPr id="0" name=""/>
        <dsp:cNvSpPr/>
      </dsp:nvSpPr>
      <dsp:spPr>
        <a:xfrm>
          <a:off x="100418" y="647378"/>
          <a:ext cx="100143" cy="375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538"/>
              </a:lnTo>
              <a:lnTo>
                <a:pt x="100143" y="3755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8556D76-AE76-5742-88C4-3B165366CD7D}">
      <dsp:nvSpPr>
        <dsp:cNvPr id="0" name=""/>
        <dsp:cNvSpPr/>
      </dsp:nvSpPr>
      <dsp:spPr>
        <a:xfrm>
          <a:off x="200562" y="772558"/>
          <a:ext cx="801149" cy="50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层次结构列表</a:t>
          </a:r>
        </a:p>
      </dsp:txBody>
      <dsp:txXfrm>
        <a:off x="215228" y="787224"/>
        <a:ext cx="771817" cy="471386"/>
      </dsp:txXfrm>
    </dsp:sp>
    <dsp:sp modelId="{D3C8D803-34F6-B143-A544-17DBF64A9636}">
      <dsp:nvSpPr>
        <dsp:cNvPr id="0" name=""/>
        <dsp:cNvSpPr/>
      </dsp:nvSpPr>
      <dsp:spPr>
        <a:xfrm>
          <a:off x="100418" y="647378"/>
          <a:ext cx="100143" cy="1001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437"/>
              </a:lnTo>
              <a:lnTo>
                <a:pt x="100143" y="100143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30A04A-7570-0744-A451-C49FFE777B71}">
      <dsp:nvSpPr>
        <dsp:cNvPr id="0" name=""/>
        <dsp:cNvSpPr/>
      </dsp:nvSpPr>
      <dsp:spPr>
        <a:xfrm>
          <a:off x="200562" y="1398456"/>
          <a:ext cx="801149" cy="50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485121"/>
              <a:satOff val="-27976"/>
              <a:lumOff val="287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一个系列</a:t>
          </a:r>
        </a:p>
      </dsp:txBody>
      <dsp:txXfrm>
        <a:off x="215228" y="1413122"/>
        <a:ext cx="771817" cy="471386"/>
      </dsp:txXfrm>
    </dsp:sp>
    <dsp:sp modelId="{43EC7827-1157-8746-AB0C-F252FDDE6017}">
      <dsp:nvSpPr>
        <dsp:cNvPr id="0" name=""/>
        <dsp:cNvSpPr/>
      </dsp:nvSpPr>
      <dsp:spPr>
        <a:xfrm>
          <a:off x="1252071" y="146659"/>
          <a:ext cx="1001437" cy="500718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385" tIns="21590" rIns="32385" bIns="2159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700" kern="1200" dirty="0"/>
            <a:t>选一个</a:t>
          </a:r>
        </a:p>
      </dsp:txBody>
      <dsp:txXfrm>
        <a:off x="1266737" y="161325"/>
        <a:ext cx="972105" cy="471386"/>
      </dsp:txXfrm>
    </dsp:sp>
    <dsp:sp modelId="{63F604A7-0F97-724A-AF94-5E12B04D5D1D}">
      <dsp:nvSpPr>
        <dsp:cNvPr id="0" name=""/>
        <dsp:cNvSpPr/>
      </dsp:nvSpPr>
      <dsp:spPr>
        <a:xfrm>
          <a:off x="1352215" y="647378"/>
          <a:ext cx="100143" cy="37553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5538"/>
              </a:lnTo>
              <a:lnTo>
                <a:pt x="100143" y="37553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9DFD0-0D1D-A345-A7A0-B5B33142C020}">
      <dsp:nvSpPr>
        <dsp:cNvPr id="0" name=""/>
        <dsp:cNvSpPr/>
      </dsp:nvSpPr>
      <dsp:spPr>
        <a:xfrm>
          <a:off x="1452359" y="772558"/>
          <a:ext cx="801149" cy="50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970242"/>
              <a:satOff val="-55952"/>
              <a:lumOff val="575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使用</a:t>
          </a:r>
        </a:p>
      </dsp:txBody>
      <dsp:txXfrm>
        <a:off x="1467025" y="787224"/>
        <a:ext cx="771817" cy="471386"/>
      </dsp:txXfrm>
    </dsp:sp>
    <dsp:sp modelId="{74BC845C-FDC7-3A4F-9784-3ED813CCFD5E}">
      <dsp:nvSpPr>
        <dsp:cNvPr id="0" name=""/>
        <dsp:cNvSpPr/>
      </dsp:nvSpPr>
      <dsp:spPr>
        <a:xfrm>
          <a:off x="1352215" y="647378"/>
          <a:ext cx="100143" cy="1001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01437"/>
              </a:lnTo>
              <a:lnTo>
                <a:pt x="100143" y="100143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F80182-7742-B648-8D61-E670E920DBFF}">
      <dsp:nvSpPr>
        <dsp:cNvPr id="0" name=""/>
        <dsp:cNvSpPr/>
      </dsp:nvSpPr>
      <dsp:spPr>
        <a:xfrm>
          <a:off x="1452359" y="1398456"/>
          <a:ext cx="801149" cy="50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" tIns="16510" rIns="24765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1300" kern="1200" dirty="0"/>
            <a:t>吧</a:t>
          </a:r>
        </a:p>
      </dsp:txBody>
      <dsp:txXfrm>
        <a:off x="1467025" y="1413122"/>
        <a:ext cx="771817" cy="4713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AccentList">
  <dgm:title val=""/>
  <dgm:desc val=""/>
  <dgm:catLst>
    <dgm:cat type="list" pri="16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clrData>
  <dgm:layoutNode name="Name0">
    <dgm:varLst>
      <dgm:chMax/>
      <dgm:chPref/>
      <dgm:dir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constrLst>
      <dgm:constr type="primFontSz" for="des" forName="parenttext" refType="primFontSz" refFor="des" refForName="childtext" op="gte"/>
      <dgm:constr type="w" for="ch" forName="composite" refType="w"/>
      <dgm:constr type="h" for="ch" forName="composite" refType="h"/>
      <dgm:constr type="w" for="ch" forName="parallelogramComposite" refType="w"/>
      <dgm:constr type="h" for="ch" forName="parallelogramComposite" refType="h"/>
      <dgm:constr type="w" for="ch" forName="parenttextcomposite" refType="w" fact="0.9"/>
      <dgm:constr type="h" for="ch" forName="parenttextcomposite" refType="h" fact="0.6"/>
      <dgm:constr type="h" for="ch" forName="sibTrans" refType="h" refFor="ch" refForName="composite" op="equ" fact="0.02"/>
      <dgm:constr type="h" for="ch" forName="sibTrans" op="equ"/>
    </dgm:constrLst>
    <dgm:forEach name="nodesForEach" axis="ch" ptType="node">
      <dgm:layoutNode name="parenttextcomposite">
        <dgm:alg type="composite">
          <dgm:param type="ar" val="11"/>
        </dgm:alg>
        <dgm:shape xmlns:r="http://schemas.openxmlformats.org/officeDocument/2006/relationships" r:blip="">
          <dgm:adjLst/>
        </dgm:shape>
        <dgm:constrLst>
          <dgm:constr type="h" for="ch" forName="parenttext" refType="h"/>
          <dgm:constr type="w" for="ch" forName="parenttext" refType="w"/>
        </dgm:constrLst>
        <dgm:layoutNode name="parenttext" styleLbl="revTx">
          <dgm:varLst>
            <dgm:chMax/>
            <dgm:chPref val="2"/>
            <dgm:bulletEnabled val="1"/>
          </dgm:varLst>
          <dgm:choose name="Name4">
            <dgm:if name="Name5" func="var" arg="dir" op="equ" val="norm">
              <dgm:alg type="tx">
                <dgm:param type="parTxLTRAlign" val="l"/>
                <dgm:param type="txAnchorVert" val="b"/>
              </dgm:alg>
            </dgm:if>
            <dgm:else name="Name6">
              <dgm:alg type="tx">
                <dgm:param type="parTxLTRAlign" val="r"/>
                <dgm:param type="txAnchorVert" val="b"/>
              </dgm:alg>
            </dgm:else>
          </dgm:choose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choose name="Name7">
        <dgm:if name="Name8" axis="ch" ptType="node" func="cnt" op="gte" val="1">
          <dgm:layoutNode name="composite">
            <dgm:alg type="composite">
              <dgm:param type="ar" val="6"/>
            </dgm:alg>
            <dgm:shape xmlns:r="http://schemas.openxmlformats.org/officeDocument/2006/relationships" r:blip="">
              <dgm:adjLst/>
            </dgm:shape>
            <dgm:choose name="Name9">
              <dgm:if name="Name10" func="var" arg="dir" op="equ" val="norm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301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if>
              <dgm:else name="Name11">
                <dgm:constrLst>
                  <dgm:constr type="l" for="ch" forName="chevron1" refType="w" fact="0.0301"/>
                  <dgm:constr type="t" for="ch" forName="chevron1" refType="h" fact="0"/>
                  <dgm:constr type="w" for="ch" forName="chevron1" refType="w" fact="0.2106"/>
                  <dgm:constr type="h" for="ch" forName="chevron1" refType="h"/>
                  <dgm:constr type="l" for="ch" forName="chevron2" refType="w" fact="0.1566"/>
                  <dgm:constr type="t" for="ch" forName="chevron2" refType="h" fact="0"/>
                  <dgm:constr type="w" for="ch" forName="chevron2" refType="w" fact="0.2106"/>
                  <dgm:constr type="h" for="ch" forName="chevron2" refType="h"/>
                  <dgm:constr type="l" for="ch" forName="chevron3" refType="w" fact="0.2832"/>
                  <dgm:constr type="t" for="ch" forName="chevron3" refType="h" fact="0"/>
                  <dgm:constr type="w" for="ch" forName="chevron3" refType="w" fact="0.2106"/>
                  <dgm:constr type="h" for="ch" forName="chevron3" refType="h"/>
                  <dgm:constr type="l" for="ch" forName="chevron4" refType="w" fact="0.4097"/>
                  <dgm:constr type="t" for="ch" forName="chevron4" refType="h" fact="0"/>
                  <dgm:constr type="w" for="ch" forName="chevron4" refType="w" fact="0.2106"/>
                  <dgm:constr type="h" for="ch" forName="chevron4" refType="h"/>
                  <dgm:constr type="l" for="ch" forName="chevron5" refType="w" fact="0.5363"/>
                  <dgm:constr type="t" for="ch" forName="chevron5" refType="h" fact="0"/>
                  <dgm:constr type="w" for="ch" forName="chevron5" refType="w" fact="0.2106"/>
                  <dgm:constr type="h" for="ch" forName="chevron5" refType="h"/>
                  <dgm:constr type="l" for="ch" forName="chevron6" refType="w" fact="0.6628"/>
                  <dgm:constr type="t" for="ch" forName="chevron6" refType="h" fact="0"/>
                  <dgm:constr type="w" for="ch" forName="chevron6" refType="w" fact="0.2106"/>
                  <dgm:constr type="h" for="ch" forName="chevron6" refType="h"/>
                  <dgm:constr type="l" for="ch" forName="chevron7" refType="w" fact="0.7894"/>
                  <dgm:constr type="t" for="ch" forName="chevron7" refType="h" fact="0"/>
                  <dgm:constr type="w" for="ch" forName="chevron7" refType="w" fact="0.2106"/>
                  <dgm:constr type="h" for="ch" forName="chevron7" refType="h"/>
                  <dgm:constr type="l" for="ch" forName="childtext" refType="w" fact="0.0883"/>
                  <dgm:constr type="t" for="ch" forName="childtext" refType="h" fact="0.1"/>
                  <dgm:constr type="w" for="ch" forName="childtext" refType="w" fact="0.9117"/>
                  <dgm:constr type="h" for="ch" forName="childtext" refType="h" fact="0.8"/>
                </dgm:constrLst>
              </dgm:else>
            </dgm:choose>
            <dgm:ruleLst/>
            <dgm:layoutNode name="chevron1" styleLbl="alignNode1">
              <dgm:alg type="sp"/>
              <dgm:choose name="Name12">
                <dgm:if name="Name13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4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2" styleLbl="alignNode1">
              <dgm:alg type="sp"/>
              <dgm:choose name="Name15">
                <dgm:if name="Name16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17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3" styleLbl="alignNode1">
              <dgm:alg type="sp"/>
              <dgm:choose name="Name18">
                <dgm:if name="Name19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0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4" styleLbl="alignNode1">
              <dgm:alg type="sp"/>
              <dgm:choose name="Name21">
                <dgm:if name="Name22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3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5" styleLbl="alignNode1">
              <dgm:alg type="sp"/>
              <dgm:choose name="Name24">
                <dgm:if name="Name25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6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6" styleLbl="alignNode1">
              <dgm:alg type="sp"/>
              <dgm:choose name="Name27">
                <dgm:if name="Name28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29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evron7" styleLbl="alignNode1">
              <dgm:alg type="sp"/>
              <dgm:choose name="Name30">
                <dgm:if name="Name31" func="var" arg="dir" op="equ" val="norm">
                  <dgm:shape xmlns:r="http://schemas.openxmlformats.org/officeDocument/2006/relationships" type="chevron" r:blip="">
                    <dgm:adjLst>
                      <dgm:adj idx="1" val="0.7061"/>
                    </dgm:adjLst>
                  </dgm:shape>
                </dgm:if>
                <dgm:else name="Name32">
                  <dgm:shape xmlns:r="http://schemas.openxmlformats.org/officeDocument/2006/relationships" rot="180" type="chevron" r:blip="">
                    <dgm:adjLst>
                      <dgm:adj idx="1" val="0.7061"/>
                    </dgm:adjLst>
                  </dgm:shape>
                </dgm:else>
              </dgm:choose>
              <dgm:presOf/>
            </dgm:layoutNode>
            <dgm:layoutNode name="childtext" styleLbl="solidFgAcc1">
              <dgm:varLst>
                <dgm:chMax/>
                <dgm:chPref val="0"/>
                <dgm:bulletEnabled val="1"/>
              </dgm:varLst>
              <dgm:choose name="Name33">
                <dgm:if name="Name34" func="var" arg="dir" op="equ" val="norm">
                  <dgm:alg type="tx">
                    <dgm:param type="parTxLTRAlign" val="l"/>
                    <dgm:param type="txAnchorVertCh" val="t"/>
                  </dgm:alg>
                </dgm:if>
                <dgm:else name="Name35">
                  <dgm:alg type="tx">
                    <dgm:param type="parTxLTRAlign" val="r"/>
                    <dgm:param type="shpTxLTRAlignCh" val="r"/>
                    <dgm:param type="txAnchorVertCh" val="t"/>
                  </dgm:alg>
                </dgm:else>
              </dgm:choose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2"/>
                <dgm:constr type="rMarg" refType="primFontSz" fact="0.2"/>
                <dgm:constr type="tMarg" refType="primFontSz" fact="0.2"/>
                <dgm:constr type="bMarg" refType="primFontSz" fact="0.2"/>
              </dgm:constrLst>
              <dgm:ruleLst>
                <dgm:rule type="primFontSz" val="5" fact="NaN" max="NaN"/>
              </dgm:ruleLst>
            </dgm:layoutNode>
          </dgm:layoutNode>
        </dgm:if>
        <dgm:else name="Name36">
          <dgm:layoutNode name="parallelogramComposite">
            <dgm:alg type="composite">
              <dgm:param type="ar" val="50"/>
            </dgm:alg>
            <dgm:shape xmlns:r="http://schemas.openxmlformats.org/officeDocument/2006/relationships" r:blip="">
              <dgm:adjLst/>
            </dgm:shape>
            <dgm:constrLst>
              <dgm:constr type="l" for="ch" forName="parallelogram1" refType="w" fact="0"/>
              <dgm:constr type="t" for="ch" forName="parallelogram1" refType="h" fact="0"/>
              <dgm:constr type="w" for="ch" forName="parallelogram1" refType="w" fact="0.12"/>
              <dgm:constr type="h" for="ch" forName="parallelogram1" refType="h"/>
              <dgm:constr type="l" for="ch" forName="parallelogram2" refType="w" fact="0.127"/>
              <dgm:constr type="t" for="ch" forName="parallelogram2" refType="h" fact="0"/>
              <dgm:constr type="w" for="ch" forName="parallelogram2" refType="w" fact="0.12"/>
              <dgm:constr type="h" for="ch" forName="parallelogram2" refType="h"/>
              <dgm:constr type="l" for="ch" forName="parallelogram3" refType="w" fact="0.254"/>
              <dgm:constr type="t" for="ch" forName="parallelogram3" refType="h" fact="0"/>
              <dgm:constr type="w" for="ch" forName="parallelogram3" refType="w" fact="0.12"/>
              <dgm:constr type="h" for="ch" forName="parallelogram3" refType="h"/>
              <dgm:constr type="l" for="ch" forName="parallelogram4" refType="w" fact="0.381"/>
              <dgm:constr type="t" for="ch" forName="parallelogram4" refType="h" fact="0"/>
              <dgm:constr type="w" for="ch" forName="parallelogram4" refType="w" fact="0.12"/>
              <dgm:constr type="h" for="ch" forName="parallelogram4" refType="h"/>
              <dgm:constr type="l" for="ch" forName="parallelogram5" refType="w" fact="0.508"/>
              <dgm:constr type="t" for="ch" forName="parallelogram5" refType="h" fact="0"/>
              <dgm:constr type="w" for="ch" forName="parallelogram5" refType="w" fact="0.12"/>
              <dgm:constr type="h" for="ch" forName="parallelogram5" refType="h"/>
              <dgm:constr type="l" for="ch" forName="parallelogram6" refType="w" fact="0.635"/>
              <dgm:constr type="t" for="ch" forName="parallelogram6" refType="h" fact="0"/>
              <dgm:constr type="w" for="ch" forName="parallelogram6" refType="w" fact="0.12"/>
              <dgm:constr type="h" for="ch" forName="parallelogram6" refType="h"/>
              <dgm:constr type="l" for="ch" forName="parallelogram7" refType="w" fact="0.762"/>
              <dgm:constr type="t" for="ch" forName="parallelogram7" refType="h" fact="0"/>
              <dgm:constr type="w" for="ch" forName="parallelogram7" refType="w" fact="0.12"/>
              <dgm:constr type="h" for="ch" forName="parallelogram7" refType="h"/>
            </dgm:constrLst>
            <dgm:ruleLst/>
            <dgm:layoutNode name="parallelogram1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2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3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4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5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6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  <dgm:layoutNode name="parallelogram7" styleLbl="alignNode1">
              <dgm:alg type="sp"/>
              <dgm:shape xmlns:r="http://schemas.openxmlformats.org/officeDocument/2006/relationships" type="parallelogram" r:blip="">
                <dgm:adjLst>
                  <dgm:adj idx="1" val="1.4084"/>
                </dgm:adjLst>
              </dgm:shape>
              <dgm:presOf/>
            </dgm:layoutNode>
          </dgm:layoutNode>
        </dgm:else>
      </dgm:choos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9/3/layout/BlockDescendingList">
  <dgm:title val=""/>
  <dgm:desc val=""/>
  <dgm:catLst>
    <dgm:cat type="list" pri="18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20">
          <dgm:prSet phldr="1"/>
        </dgm:pt>
        <dgm:pt modelId="21">
          <dgm:prSet phldr="1"/>
        </dgm:pt>
        <dgm:pt modelId="22">
          <dgm:prSet phldr="1"/>
        </dgm:pt>
        <dgm:pt modelId="30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0" srcId="0" destId="10" srcOrd="0" destOrd="0"/>
        <dgm:cxn modelId="13" srcId="10" destId="11" srcOrd="0" destOrd="0"/>
        <dgm:cxn modelId="14" srcId="10" destId="12" srcOrd="0" destOrd="0"/>
        <dgm:cxn modelId="50" srcId="0" destId="20" srcOrd="1" destOrd="0"/>
        <dgm:cxn modelId="23" srcId="20" destId="21" srcOrd="0" destOrd="0"/>
        <dgm:cxn modelId="24" srcId="20" destId="22" srcOrd="0" destOrd="0"/>
        <dgm:cxn modelId="60" srcId="0" destId="30" srcOrd="2" destOrd="0"/>
        <dgm:cxn modelId="33" srcId="30" destId="31" srcOrd="0" destOrd="0"/>
        <dgm:cxn modelId="34" srcId="30" destId="32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40" srcId="0" destId="10" srcOrd="0" destOrd="0"/>
        <dgm:cxn modelId="5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7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  <dgm:cxn modelId="80" srcId="0" destId="7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0.5516"/>
        </dgm:alg>
        <dgm:choose name="Name3">
          <dgm:if name="Name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if>
          <dgm:else name="Name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l" for="ch" forName="accentShape_1" refType="w" fact="0"/>
              <dgm:constr type="t" for="ch" forName="accentShape_1" refType="h" fact="0"/>
              <dgm:constr type="w" for="ch" forName="accentShape_1" refType="w" fact="0.7146"/>
              <dgm:constr type="h" for="ch" forName="accentShape_1" refType="h" fact="0.9952"/>
              <dgm:constr type="l" for="ch" forName="parentText_1" refType="w" fact="0.513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</dgm:constrLst>
          </dgm:else>
        </dgm:choose>
      </dgm:if>
      <dgm:if name="Name6" axis="ch" ptType="node" func="cnt" op="equ" val="2">
        <dgm:alg type="composite">
          <dgm:param type="ar" val="0.9804"/>
        </dgm:alg>
        <dgm:choose name="Name7">
          <dgm:if name="Name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2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1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1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2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if>
          <dgm:else name="Name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parentText_2" refType="primFontSz" refFor="des" refForName="parentText_1" op="equ"/>
              <dgm:constr type="primFontSz" for="des" forName="childText_2" refType="primFontSz" refFor="des" refForName="childText_1" op="equ"/>
              <dgm:constr type="l" for="ch" forName="accentShape_1" refType="w" fact="0.4393"/>
              <dgm:constr type="t" for="ch" forName="accentShape_2" refType="h" fact="0.1192"/>
              <dgm:constr type="w" for="ch" forName="accentShape_2" refType="w" fact="0.4021"/>
              <dgm:constr type="h" for="ch" forName="accentShape_2" refType="h" fact="0.876"/>
              <dgm:constr type="l" for="ch" forName="accentShape_2" refType="w" fact="0"/>
              <dgm:constr type="t" for="ch" forName="accentShape_1" refType="h" fact="0"/>
              <dgm:constr type="w" for="ch" forName="accentShape_1" refType="w" fact="0.4021"/>
              <dgm:constr type="h" for="ch" forName="accentShape_1" refType="h" fact="0.9952"/>
              <dgm:constr type="l" for="ch" forName="parentText_2" refType="w" fact="0.294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fact="0.78"/>
              <dgm:constr type="l" for="ch" forName="parentText_1" refType="w" fact="0.7339"/>
              <dgm:constr type="t" for="ch" forName="parentText_2" refType="h" fact="0.1192"/>
              <dgm:constr type="w" for="ch" forName="parentText_2" refType="w" refFor="ch" refForName="accentShape_1" fact="0.26"/>
              <dgm:constr type="h" for="ch" forName="parentText_2" refType="h" fact="0.78"/>
              <dgm:constr type="l" for="ch" forName="childText_2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1" refType="w" fact="0.439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</dgm:constrLst>
          </dgm:else>
        </dgm:choose>
      </dgm:if>
      <dgm:if name="Name10" axis="ch" ptType="node" func="cnt" op="equ" val="3">
        <dgm:alg type="composite">
          <dgm:param type="ar" val="1.4097"/>
        </dgm:alg>
        <dgm:choose name="Name11">
          <dgm:if name="Name12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3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1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if>
          <dgm:else name="Name13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l" for="ch" forName="accentShape_3" refType="w" fact="0"/>
              <dgm:constr type="t" for="ch" forName="accentShape_1" refType="h" fact="0"/>
              <dgm:constr type="w" for="ch" forName="accentShape_1" refType="w" fact="0.2796"/>
              <dgm:constr type="h" for="ch" forName="accentShape_1" refType="h" fact="0.9952"/>
              <dgm:constr type="l" for="ch" forName="accentShape_2" refType="w" fact="0.3055"/>
              <dgm:constr type="t" for="ch" forName="accentShape_2" refType="h" fact="0.1192"/>
              <dgm:constr type="w" for="ch" forName="accentShape_2" refType="w" fact="0.2796"/>
              <dgm:constr type="h" for="ch" forName="accentShape_2" refType="h" fact="0.876"/>
              <dgm:constr type="l" for="ch" forName="accentShape_1" refType="w" fact="0.6101"/>
              <dgm:constr type="t" for="ch" forName="accentShape_3" refType="h" fact="0.2457"/>
              <dgm:constr type="w" for="ch" forName="accentShape_3" refType="w" fact="0.2796"/>
              <dgm:constr type="h" for="ch" forName="accentShape_3" refType="h" fact="0.7499"/>
              <dgm:constr type="l" for="ch" forName="parentText_3" refType="w" fact="0.2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5055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1" refType="w" fact="0.8101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childText_3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3055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1" refType="w" fact="0.6101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</dgm:constrLst>
          </dgm:else>
        </dgm:choose>
      </dgm:if>
      <dgm:if name="Name14" axis="ch" ptType="node" func="cnt" op="equ" val="4">
        <dgm:alg type="composite">
          <dgm:param type="ar" val="1.8305"/>
        </dgm:alg>
        <dgm:choose name="Name15">
          <dgm:if name="Name16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2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3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4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1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3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4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if>
          <dgm:else name="Name17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l" for="ch" forName="accentShape_4" refType="w" fact="0"/>
              <dgm:constr type="t" for="ch" forName="accentShape_1" refType="h" fact="0"/>
              <dgm:constr type="w" for="ch" forName="accentShape_1" refType="w" fact="0.2153"/>
              <dgm:constr type="h" for="ch" forName="accentShape_1" refType="h" fact="0.9952"/>
              <dgm:constr type="l" for="ch" forName="accentShape_3" refType="w" fact="0.2353"/>
              <dgm:constr type="t" for="ch" forName="accentShape_2" refType="h" fact="0.1192"/>
              <dgm:constr type="w" for="ch" forName="accentShape_2" refType="w" fact="0.2153"/>
              <dgm:constr type="h" for="ch" forName="accentShape_2" refType="h" fact="0.876"/>
              <dgm:constr type="l" for="ch" forName="accentShape_2" refType="w" fact="0.4699"/>
              <dgm:constr type="t" for="ch" forName="accentShape_3" refType="h" fact="0.2457"/>
              <dgm:constr type="w" for="ch" forName="accentShape_3" refType="w" fact="0.2153"/>
              <dgm:constr type="h" for="ch" forName="accentShape_3" refType="h" fact="0.7495"/>
              <dgm:constr type="l" for="ch" forName="accentShape_1" refType="w" fact="0.6997"/>
              <dgm:constr type="t" for="ch" forName="accentShape_4" refType="h" fact="0.3696"/>
              <dgm:constr type="w" for="ch" forName="accentShape_4" refType="w" fact="0.2153"/>
              <dgm:constr type="h" for="ch" forName="accentShape_4" refType="h" fact="0.6256"/>
              <dgm:constr type="l" for="ch" forName="parentText_4" refType="w" fact="0.16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3" refType="w" fact="0.3953"/>
              <dgm:constr type="t" for="ch" forName="parentText_2" refType="h" fact="0.1192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2" refType="w" fact="0.629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1" refType="w" fact="0.8597"/>
              <dgm:constr type="t" for="ch" forName="parentText_4" refType="h" fact="0.3696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childText_4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3" refType="w" fact="0.2353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808"/>
              <dgm:constr type="l" for="ch" forName="childText_2" refType="w" fact="0.4699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543"/>
              <dgm:constr type="l" for="ch" forName="childText_1" refType="w" fact="0.6997"/>
              <dgm:constr type="t" for="ch" forName="childText_4" refType="h" fact="0.3696"/>
              <dgm:constr type="w" for="ch" forName="childText_4" refType="w" refFor="ch" refForName="accentShape_4" fact="0.71"/>
              <dgm:constr type="h" for="ch" forName="childText_4" refType="h" fact="0.6261"/>
            </dgm:constrLst>
          </dgm:else>
        </dgm:choose>
      </dgm:if>
      <dgm:if name="Name18" axis="ch" ptType="node" func="cnt" op="equ" val="5">
        <dgm:alg type="composite">
          <dgm:param type="ar" val="2.0125"/>
        </dgm:alg>
        <dgm:choose name="Name19">
          <dgm:if name="Name20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2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4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5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1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2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4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17"/>
              <dgm:constr type="l" for="ch" forName="childText_5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56"/>
            </dgm:constrLst>
          </dgm:if>
          <dgm:else name="Name21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l" for="ch" forName="accentShape_5" refType="w" fact="0"/>
              <dgm:constr type="t" for="ch" forName="accentShape_1" refType="h" fact="0"/>
              <dgm:constr type="w" for="ch" forName="accentShape_1" refType="w" fact="0.1759"/>
              <dgm:constr type="h" for="ch" forName="accentShape_1" refType="h" fact="0.9952"/>
              <dgm:constr type="l" for="ch" forName="accentShape_4" refType="w" fact="0.192"/>
              <dgm:constr type="t" for="ch" forName="accentShape_2" refType="h" fact="0.1196"/>
              <dgm:constr type="w" for="ch" forName="accentShape_2" refType="w" fact="0.1759"/>
              <dgm:constr type="h" for="ch" forName="accentShape_2" refType="h" fact="0.876"/>
              <dgm:constr type="l" for="ch" forName="accentShape_3" refType="w" fact="0.384"/>
              <dgm:constr type="t" for="ch" forName="accentShape_3" refType="h" fact="0.2457"/>
              <dgm:constr type="w" for="ch" forName="accentShape_3" refType="w" fact="0.1759"/>
              <dgm:constr type="h" for="ch" forName="accentShape_3" refType="h" fact="0.7499"/>
              <dgm:constr type="l" for="ch" forName="accentShape_2" refType="w" fact="0.5759"/>
              <dgm:constr type="t" for="ch" forName="accentShape_4" refType="h" fact="0.3739"/>
              <dgm:constr type="w" for="ch" forName="accentShape_4" refType="w" fact="0.1759"/>
              <dgm:constr type="h" for="ch" forName="accentShape_4" refType="h" fact="0.6217"/>
              <dgm:constr type="l" for="ch" forName="accentShape_1" refType="w" fact="0.7679"/>
              <dgm:constr type="t" for="ch" forName="accentShape_5" refType="h" fact="0.5"/>
              <dgm:constr type="w" for="ch" forName="accentShape_5" refType="w" fact="0.1759"/>
              <dgm:constr type="h" for="ch" forName="accentShape_5" refType="h" fact="0.4956"/>
              <dgm:constr type="l" for="ch" forName="parentText_5" refType="w" fact="0.12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4" refType="w" fact="0.317"/>
              <dgm:constr type="t" for="ch" forName="parentText_2" refType="h" fact="0.1196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509"/>
              <dgm:constr type="t" for="ch" forName="parentText_3" refType="h" fact="0.2457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2" refType="w" fact="0.7009"/>
              <dgm:constr type="t" for="ch" forName="parentText_4" refType="h" fact="0.373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1" refType="w" fact="0.8929"/>
              <dgm:constr type="t" for="ch" forName="parentText_5" refType="h" fact="0.5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childText_5" refType="w" fact="0"/>
              <dgm:constr type="t" for="ch" forName="childText_1" refType="h" fact="0"/>
              <dgm:constr type="w" for="ch" forName="childText_1" refType="w" refFor="ch" refForName="accentShape_1" fact="0.71"/>
              <dgm:constr type="h" for="ch" forName="childText_1" refType="h"/>
              <dgm:constr type="l" for="ch" forName="childText_4" refType="w" fact="0.192"/>
              <dgm:constr type="t" for="ch" forName="childText_2" refType="h" fact="0.1192"/>
              <dgm:constr type="w" for="ch" forName="childText_2" refType="w" refFor="ch" refForName="accentShape_2" fact="0.71"/>
              <dgm:constr type="h" for="ch" forName="childText_2" refType="h" fact="0.876"/>
              <dgm:constr type="l" for="ch" forName="childText_3" refType="w" fact="0.384"/>
              <dgm:constr type="t" for="ch" forName="childText_3" refType="h" fact="0.2457"/>
              <dgm:constr type="w" for="ch" forName="childText_3" refType="w" refFor="ch" refForName="accentShape_3" fact="0.71"/>
              <dgm:constr type="h" for="ch" forName="childText_3" refType="h" fact="0.7499"/>
              <dgm:constr type="l" for="ch" forName="childText_2" refType="w" fact="0.5759"/>
              <dgm:constr type="t" for="ch" forName="childText_4" refType="h" fact="0.3739"/>
              <dgm:constr type="w" for="ch" forName="childText_4" refType="w" refFor="ch" refForName="accentShape_4" fact="0.71"/>
              <dgm:constr type="h" for="ch" forName="childText_4" refType="h" fact="0.6261"/>
              <dgm:constr type="l" for="ch" forName="childText_1" refType="w" fact="0.7679"/>
              <dgm:constr type="t" for="ch" forName="childText_5" refType="h" fact="0.5001"/>
              <dgm:constr type="w" for="ch" forName="childText_5" refType="w" refFor="ch" refForName="accentShape_5" fact="0.71"/>
              <dgm:constr type="h" for="ch" forName="childText_5" refType="h" fact="0.4999"/>
            </dgm:constrLst>
          </dgm:else>
        </dgm:choose>
      </dgm:if>
      <dgm:if name="Name22" axis="ch" ptType="node" func="cnt" op="equ" val="6">
        <dgm:alg type="composite">
          <dgm:param type="ar" val="2.4006"/>
        </dgm:alg>
        <dgm:shape xmlns:r="http://schemas.openxmlformats.org/officeDocument/2006/relationships" r:blip="">
          <dgm:adjLst/>
        </dgm:shape>
        <dgm:choose name="Name23">
          <dgm:if name="Name24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2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3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4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5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6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1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if>
          <dgm:else name="Name25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l" for="ch" forName="accentShape_6" refType="w" fact="0"/>
              <dgm:constr type="t" for="ch" forName="accentShape_1" refType="h" fact="0"/>
              <dgm:constr type="w" for="ch" forName="accentShape_1" refType="w" fact="0.1473"/>
              <dgm:constr type="h" for="ch" forName="accentShape_1" refType="h"/>
              <dgm:constr type="l" for="ch" forName="accentShape_5" refType="w" fact="0.1608"/>
              <dgm:constr type="t" for="ch" forName="accentShape_2" refType="h" fact="0.1"/>
              <dgm:constr type="w" for="ch" forName="accentShape_2" refType="w" fact="0.1473"/>
              <dgm:constr type="h" for="ch" forName="accentShape_2" refType="h" fact="0.9"/>
              <dgm:constr type="l" for="ch" forName="accentShape_4" refType="w" fact="0.3216"/>
              <dgm:constr type="t" for="ch" forName="accentShape_3" refType="h" fact="0.2"/>
              <dgm:constr type="w" for="ch" forName="accentShape_3" refType="w" fact="0.1473"/>
              <dgm:constr type="h" for="ch" forName="accentShape_3" refType="h" fact="0.8"/>
              <dgm:constr type="l" for="ch" forName="accentShape_3" refType="w" fact="0.4824"/>
              <dgm:constr type="t" for="ch" forName="accentShape_4" refType="h" fact="0.3"/>
              <dgm:constr type="w" for="ch" forName="accentShape_4" refType="w" fact="0.1473"/>
              <dgm:constr type="h" for="ch" forName="accentShape_4" refType="h" fact="0.7"/>
              <dgm:constr type="l" for="ch" forName="accentShape_2" refType="w" fact="0.6432"/>
              <dgm:constr type="t" for="ch" forName="accentShape_5" refType="h" fact="0.4"/>
              <dgm:constr type="w" for="ch" forName="accentShape_5" refType="w" fact="0.1473"/>
              <dgm:constr type="h" for="ch" forName="accentShape_5" refType="h" fact="0.6"/>
              <dgm:constr type="l" for="ch" forName="accentShape_1" refType="w" fact="0.8056"/>
              <dgm:constr type="t" for="ch" forName="accentShape_6" refType="h" fact="0.5"/>
              <dgm:constr type="w" for="ch" forName="accentShape_6" refType="w" fact="0.1473"/>
              <dgm:constr type="h" for="ch" forName="accentShape_6" refType="h" fact="0.5"/>
              <dgm:constr type="l" for="ch" forName="childText_6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5" refType="w" fact="0.1608"/>
              <dgm:constr type="t" for="ch" forName="childText_2" refType="h" fact="0.1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4" refType="w" fact="0.3216"/>
              <dgm:constr type="t" for="ch" forName="childText_3" refType="h" fact="0.2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3" refType="w" fact="0.4824"/>
              <dgm:constr type="t" for="ch" forName="childText_4" refType="h" fact="0.3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2" refType="w" fact="0.6432"/>
              <dgm:constr type="t" for="ch" forName="childText_5" refType="h" fact="0.4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1" refType="w" fact="0.8056"/>
              <dgm:constr type="t" for="ch" forName="childText_6" refType="h" fact="0.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parentText_6" refType="w" fact="0.1045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5" refType="w" fact="0.2653"/>
              <dgm:constr type="t" for="ch" forName="parentText_2" refType="h" fact="0.1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4" refType="w" fact="0.4261"/>
              <dgm:constr type="t" for="ch" forName="parentText_3" refType="h" fact="0.2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3" refType="w" fact="0.5869"/>
              <dgm:constr type="t" for="ch" forName="parentText_4" refType="h" fact="0.3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2" refType="w" fact="0.7477"/>
              <dgm:constr type="t" for="ch" forName="parentText_5" refType="h" fact="0.4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1" refType="w" fact="0.9101"/>
              <dgm:constr type="t" for="ch" forName="parentText_6" refType="h" fact="0.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</dgm:constrLst>
          </dgm:else>
        </dgm:choose>
      </dgm:if>
      <dgm:else name="Name26">
        <dgm:alg type="composite">
          <dgm:param type="ar" val="2.7874"/>
        </dgm:alg>
        <dgm:shape xmlns:r="http://schemas.openxmlformats.org/officeDocument/2006/relationships" r:blip="">
          <dgm:adjLst/>
        </dgm:shape>
        <dgm:choose name="Name27">
          <dgm:if name="Name28" func="var" arg="dir" op="equ" val="norm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1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2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3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5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6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7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1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2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3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5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6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7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1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2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3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5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6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7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if>
          <dgm:else name="Name29">
            <dgm:constrLst>
              <dgm:constr type="primFontSz" for="des" forName="childText_1" val="65"/>
              <dgm:constr type="primFontSz" for="des" forName="parentText_1" val="65"/>
              <dgm:constr type="primFontSz" for="des" forName="childText_1" refType="primFontSz" refFor="des" refForName="parentText_1" op="lte"/>
              <dgm:constr type="primFontSz" for="des" forName="childText_2" refType="primFontSz" refFor="des" refForName="parentText_1" op="lte"/>
              <dgm:constr type="primFontSz" for="des" forName="childText_3" refType="primFontSz" refFor="des" refForName="parentText_1" op="lte"/>
              <dgm:constr type="primFontSz" for="des" forName="childText_4" refType="primFontSz" refFor="des" refForName="parentText_1" op="lte"/>
              <dgm:constr type="primFontSz" for="des" forName="childText_5" refType="primFontSz" refFor="des" refForName="parentText_1" op="lte"/>
              <dgm:constr type="primFontSz" for="des" forName="childText_6" refType="primFontSz" refFor="des" refForName="parentText_1" op="lte"/>
              <dgm:constr type="primFontSz" for="des" forName="childText_7" refType="primFontSz" refFor="des" refForName="parentText_1" op="lte"/>
              <dgm:constr type="primFontSz" for="des" forName="childText_1" refType="primFontSz" refFor="des" refForName="parentText_2" op="lte"/>
              <dgm:constr type="primFontSz" for="des" forName="childText_2" refType="primFontSz" refFor="des" refForName="parentText_2" op="lte"/>
              <dgm:constr type="primFontSz" for="des" forName="childText_3" refType="primFontSz" refFor="des" refForName="parentText_2" op="lte"/>
              <dgm:constr type="primFontSz" for="des" forName="childText_4" refType="primFontSz" refFor="des" refForName="parentText_2" op="lte"/>
              <dgm:constr type="primFontSz" for="des" forName="childText_5" refType="primFontSz" refFor="des" refForName="parentText_2" op="lte"/>
              <dgm:constr type="primFontSz" for="des" forName="childText_6" refType="primFontSz" refFor="des" refForName="parentText_2" op="lte"/>
              <dgm:constr type="primFontSz" for="des" forName="childText_7" refType="primFontSz" refFor="des" refForName="parentText_2" op="lte"/>
              <dgm:constr type="primFontSz" for="des" forName="childText_1" refType="primFontSz" refFor="des" refForName="parentText_3" op="lte"/>
              <dgm:constr type="primFontSz" for="des" forName="childText_2" refType="primFontSz" refFor="des" refForName="parentText_3" op="lte"/>
              <dgm:constr type="primFontSz" for="des" forName="childText_3" refType="primFontSz" refFor="des" refForName="parentText_3" op="lte"/>
              <dgm:constr type="primFontSz" for="des" forName="childText_4" refType="primFontSz" refFor="des" refForName="parentText_3" op="lte"/>
              <dgm:constr type="primFontSz" for="des" forName="childText_5" refType="primFontSz" refFor="des" refForName="parentText_3" op="lte"/>
              <dgm:constr type="primFontSz" for="des" forName="childText_6" refType="primFontSz" refFor="des" refForName="parentText_3" op="lte"/>
              <dgm:constr type="primFontSz" for="des" forName="childText_7" refType="primFontSz" refFor="des" refForName="parentText_3" op="lte"/>
              <dgm:constr type="primFontSz" for="des" forName="childText_1" refType="primFontSz" refFor="des" refForName="parentText_4" op="lte"/>
              <dgm:constr type="primFontSz" for="des" forName="childText_2" refType="primFontSz" refFor="des" refForName="parentText_4" op="lte"/>
              <dgm:constr type="primFontSz" for="des" forName="childText_3" refType="primFontSz" refFor="des" refForName="parentText_4" op="lte"/>
              <dgm:constr type="primFontSz" for="des" forName="childText_4" refType="primFontSz" refFor="des" refForName="parentText_4" op="lte"/>
              <dgm:constr type="primFontSz" for="des" forName="childText_5" refType="primFontSz" refFor="des" refForName="parentText_4" op="lte"/>
              <dgm:constr type="primFontSz" for="des" forName="childText_6" refType="primFontSz" refFor="des" refForName="parentText_4" op="lte"/>
              <dgm:constr type="primFontSz" for="des" forName="childText_7" refType="primFontSz" refFor="des" refForName="parentText_4" op="lte"/>
              <dgm:constr type="primFontSz" for="des" forName="childText_1" refType="primFontSz" refFor="des" refForName="parentText_5" op="lte"/>
              <dgm:constr type="primFontSz" for="des" forName="childText_2" refType="primFontSz" refFor="des" refForName="parentText_5" op="lte"/>
              <dgm:constr type="primFontSz" for="des" forName="childText_3" refType="primFontSz" refFor="des" refForName="parentText_5" op="lte"/>
              <dgm:constr type="primFontSz" for="des" forName="childText_4" refType="primFontSz" refFor="des" refForName="parentText_5" op="lte"/>
              <dgm:constr type="primFontSz" for="des" forName="childText_5" refType="primFontSz" refFor="des" refForName="parentText_5" op="lte"/>
              <dgm:constr type="primFontSz" for="des" forName="childText_6" refType="primFontSz" refFor="des" refForName="parentText_5" op="lte"/>
              <dgm:constr type="primFontSz" for="des" forName="childText_7" refType="primFontSz" refFor="des" refForName="parentText_5" op="lte"/>
              <dgm:constr type="primFontSz" for="des" forName="childText_1" refType="primFontSz" refFor="des" refForName="parentText_6" op="lte"/>
              <dgm:constr type="primFontSz" for="des" forName="childText_2" refType="primFontSz" refFor="des" refForName="parentText_6" op="lte"/>
              <dgm:constr type="primFontSz" for="des" forName="childText_3" refType="primFontSz" refFor="des" refForName="parentText_6" op="lte"/>
              <dgm:constr type="primFontSz" for="des" forName="childText_4" refType="primFontSz" refFor="des" refForName="parentText_6" op="lte"/>
              <dgm:constr type="primFontSz" for="des" forName="childText_5" refType="primFontSz" refFor="des" refForName="parentText_6" op="lte"/>
              <dgm:constr type="primFontSz" for="des" forName="childText_6" refType="primFontSz" refFor="des" refForName="parentText_6" op="lte"/>
              <dgm:constr type="primFontSz" for="des" forName="childText_7" refType="primFontSz" refFor="des" refForName="parentText_6" op="lte"/>
              <dgm:constr type="primFontSz" for="des" forName="childText_1" refType="primFontSz" refFor="des" refForName="parentText_7" op="lte"/>
              <dgm:constr type="primFontSz" for="des" forName="childText_2" refType="primFontSz" refFor="des" refForName="parentText_7" op="lte"/>
              <dgm:constr type="primFontSz" for="des" forName="childText_3" refType="primFontSz" refFor="des" refForName="parentText_7" op="lte"/>
              <dgm:constr type="primFontSz" for="des" forName="childText_4" refType="primFontSz" refFor="des" refForName="parentText_7" op="lte"/>
              <dgm:constr type="primFontSz" for="des" forName="childText_5" refType="primFontSz" refFor="des" refForName="parentText_7" op="lte"/>
              <dgm:constr type="primFontSz" for="des" forName="childText_6" refType="primFontSz" refFor="des" refForName="parentText_7" op="lte"/>
              <dgm:constr type="primFontSz" for="des" forName="childText_7" refType="primFontSz" refFor="des" refForName="parentText_7" op="lte"/>
              <dgm:constr type="primFontSz" for="des" forName="parentText_2" refType="primFontSz" refFor="des" refForName="parentText_1" op="equ"/>
              <dgm:constr type="primFontSz" for="des" forName="parentText_3" refType="primFontSz" refFor="des" refForName="parentText_1" op="equ"/>
              <dgm:constr type="primFontSz" for="des" forName="parentText_4" refType="primFontSz" refFor="des" refForName="parentText_1" op="equ"/>
              <dgm:constr type="primFontSz" for="des" forName="parentText_5" refType="primFontSz" refFor="des" refForName="parentText_1" op="equ"/>
              <dgm:constr type="primFontSz" for="des" forName="parentText_6" refType="primFontSz" refFor="des" refForName="parentText_1" op="equ"/>
              <dgm:constr type="primFontSz" for="des" forName="parentText_7" refType="primFontSz" refFor="des" refForName="parentText_1" op="equ"/>
              <dgm:constr type="primFontSz" for="des" forName="childText_2" refType="primFontSz" refFor="des" refForName="childText_1" op="equ"/>
              <dgm:constr type="primFontSz" for="des" forName="childText_3" refType="primFontSz" refFor="des" refForName="childText_1" op="equ"/>
              <dgm:constr type="primFontSz" for="des" forName="childText_4" refType="primFontSz" refFor="des" refForName="childText_1" op="equ"/>
              <dgm:constr type="primFontSz" for="des" forName="childText_5" refType="primFontSz" refFor="des" refForName="childText_1" op="equ"/>
              <dgm:constr type="primFontSz" for="des" forName="childText_6" refType="primFontSz" refFor="des" refForName="childText_1" op="equ"/>
              <dgm:constr type="primFontSz" for="des" forName="childText_7" refType="primFontSz" refFor="des" refForName="childText_1" op="equ"/>
              <dgm:constr type="l" for="ch" forName="accentShape_7" refType="w" fact="0"/>
              <dgm:constr type="t" for="ch" forName="accentShape_1" refType="h" fact="0"/>
              <dgm:constr type="w" for="ch" forName="accentShape_1" refType="w" fact="0.1269"/>
              <dgm:constr type="h" for="ch" forName="accentShape_1" refType="h"/>
              <dgm:constr type="l" for="ch" forName="accentShape_6" refType="w" fact="0.1385"/>
              <dgm:constr type="t" for="ch" forName="accentShape_2" refType="h" fact="0.0833"/>
              <dgm:constr type="w" for="ch" forName="accentShape_2" refType="w" fact="0.1269"/>
              <dgm:constr type="h" for="ch" forName="accentShape_2" refType="h" fact="0.9165"/>
              <dgm:constr type="l" for="ch" forName="accentShape_5" refType="w" fact="0.277"/>
              <dgm:constr type="t" for="ch" forName="accentShape_3" refType="h" fact="0.1666"/>
              <dgm:constr type="w" for="ch" forName="accentShape_3" refType="w" fact="0.1269"/>
              <dgm:constr type="h" for="ch" forName="accentShape_3" refType="h" fact="0.8332"/>
              <dgm:constr type="l" for="ch" forName="accentShape_4" refType="w" fact="0.4155"/>
              <dgm:constr type="t" for="ch" forName="accentShape_4" refType="h" fact="0.2499"/>
              <dgm:constr type="w" for="ch" forName="accentShape_4" refType="w" fact="0.1269"/>
              <dgm:constr type="h" for="ch" forName="accentShape_4" refType="h" fact="0.7499"/>
              <dgm:constr type="l" for="ch" forName="accentShape_3" refType="w" fact="0.5539"/>
              <dgm:constr type="t" for="ch" forName="accentShape_5" refType="h" fact="0.3332"/>
              <dgm:constr type="w" for="ch" forName="accentShape_5" refType="w" fact="0.1269"/>
              <dgm:constr type="h" for="ch" forName="accentShape_5" refType="h" fact="0.6666"/>
              <dgm:constr type="l" for="ch" forName="accentShape_2" refType="w" fact="0.6938"/>
              <dgm:constr type="t" for="ch" forName="accentShape_6" refType="h" fact="0.4165"/>
              <dgm:constr type="w" for="ch" forName="accentShape_6" refType="w" fact="0.1269"/>
              <dgm:constr type="h" for="ch" forName="accentShape_6" refType="h" fact="0.5833"/>
              <dgm:constr type="l" for="ch" forName="accentShape_1" refType="w" fact="0.8326"/>
              <dgm:constr type="t" for="ch" forName="accentShape_7" refType="h" fact="0.5"/>
              <dgm:constr type="w" for="ch" forName="accentShape_7" refType="w" fact="0.1269"/>
              <dgm:constr type="h" for="ch" forName="accentShape_7" refType="h" fact="0.5"/>
              <dgm:constr type="l" for="ch" forName="parentText_7" refType="w" fact="0.0888"/>
              <dgm:constr type="t" for="ch" forName="parentText_1" refType="h" fact="0"/>
              <dgm:constr type="w" for="ch" forName="parentText_1" refType="w" refFor="ch" refForName="accentShape_1" fact="0.26"/>
              <dgm:constr type="h" for="ch" forName="parentText_1" refType="h" refFor="ch" refForName="accentShape_1" fact="0.9"/>
              <dgm:constr type="l" for="ch" forName="parentText_6" refType="w" fact="0.2273"/>
              <dgm:constr type="t" for="ch" forName="parentText_2" refType="h" fact="0.0833"/>
              <dgm:constr type="w" for="ch" forName="parentText_2" refType="w" refFor="ch" refForName="accentShape_2" fact="0.26"/>
              <dgm:constr type="h" for="ch" forName="parentText_2" refType="h" refFor="ch" refForName="accentShape_2" fact="0.9"/>
              <dgm:constr type="l" for="ch" forName="parentText_5" refType="w" fact="0.36583"/>
              <dgm:constr type="t" for="ch" forName="parentText_3" refType="h" fact="0.1666"/>
              <dgm:constr type="w" for="ch" forName="parentText_3" refType="w" refFor="ch" refForName="accentShape_3" fact="0.26"/>
              <dgm:constr type="h" for="ch" forName="parentText_3" refType="h" refFor="ch" refForName="accentShape_3" fact="0.9"/>
              <dgm:constr type="l" for="ch" forName="parentText_4" refType="w" fact="0.5043"/>
              <dgm:constr type="t" for="ch" forName="parentText_4" refType="h" fact="0.2499"/>
              <dgm:constr type="w" for="ch" forName="parentText_4" refType="w" refFor="ch" refForName="accentShape_4" fact="0.26"/>
              <dgm:constr type="h" for="ch" forName="parentText_4" refType="h" refFor="ch" refForName="accentShape_4" fact="0.9"/>
              <dgm:constr type="l" for="ch" forName="parentText_3" refType="w" fact="0.6427"/>
              <dgm:constr type="t" for="ch" forName="parentText_5" refType="h" fact="0.3332"/>
              <dgm:constr type="w" for="ch" forName="parentText_5" refType="w" refFor="ch" refForName="accentShape_5" fact="0.26"/>
              <dgm:constr type="h" for="ch" forName="parentText_5" refType="h" refFor="ch" refForName="accentShape_5" fact="0.9"/>
              <dgm:constr type="l" for="ch" forName="parentText_2" refType="w" fact="0.78263"/>
              <dgm:constr type="t" for="ch" forName="parentText_6" refType="h" fact="0.4165"/>
              <dgm:constr type="w" for="ch" forName="parentText_6" refType="w" refFor="ch" refForName="accentShape_6" fact="0.26"/>
              <dgm:constr type="h" for="ch" forName="parentText_6" refType="h" refFor="ch" refForName="accentShape_6" fact="0.9"/>
              <dgm:constr type="l" for="ch" forName="parentText_1" refType="w" fact="0.92143"/>
              <dgm:constr type="t" for="ch" forName="parentText_7" refType="h" fact="0.5"/>
              <dgm:constr type="w" for="ch" forName="parentText_7" refType="w" refFor="ch" refForName="accentShape_7" fact="0.26"/>
              <dgm:constr type="h" for="ch" forName="parentText_7" refType="h" refFor="ch" refForName="accentShape_7" fact="0.9"/>
              <dgm:constr type="l" for="ch" forName="childText_7" refType="w" fact="0"/>
              <dgm:constr type="t" for="ch" forName="childText_1" refType="h" fact="0"/>
              <dgm:constr type="w" for="ch" forName="childText_1" refType="w" refFor="ch" refForName="accentShape_1" fact="0.7"/>
              <dgm:constr type="h" for="ch" forName="childText_1" refType="h" refFor="ch" refForName="accentShape_1"/>
              <dgm:constr type="l" for="ch" forName="childText_6" refType="w" fact="0.1385"/>
              <dgm:constr type="t" for="ch" forName="childText_2" refType="h" fact="0.0833"/>
              <dgm:constr type="w" for="ch" forName="childText_2" refType="w" refFor="ch" refForName="accentShape_2" fact="0.7"/>
              <dgm:constr type="h" for="ch" forName="childText_2" refType="h" refFor="ch" refForName="accentShape_2"/>
              <dgm:constr type="l" for="ch" forName="childText_5" refType="w" fact="0.277"/>
              <dgm:constr type="t" for="ch" forName="childText_3" refType="h" fact="0.1666"/>
              <dgm:constr type="w" for="ch" forName="childText_3" refType="w" refFor="ch" refForName="accentShape_3" fact="0.7"/>
              <dgm:constr type="h" for="ch" forName="childText_3" refType="h" refFor="ch" refForName="accentShape_3"/>
              <dgm:constr type="l" for="ch" forName="childText_4" refType="w" fact="0.4155"/>
              <dgm:constr type="t" for="ch" forName="childText_4" refType="h" fact="0.2499"/>
              <dgm:constr type="w" for="ch" forName="childText_4" refType="w" refFor="ch" refForName="accentShape_4" fact="0.7"/>
              <dgm:constr type="h" for="ch" forName="childText_4" refType="h" refFor="ch" refForName="accentShape_4"/>
              <dgm:constr type="l" for="ch" forName="childText_3" refType="w" fact="0.5539"/>
              <dgm:constr type="t" for="ch" forName="childText_5" refType="h" fact="0.3332"/>
              <dgm:constr type="w" for="ch" forName="childText_5" refType="w" refFor="ch" refForName="accentShape_5" fact="0.7"/>
              <dgm:constr type="h" for="ch" forName="childText_5" refType="h" refFor="ch" refForName="accentShape_5"/>
              <dgm:constr type="l" for="ch" forName="childText_2" refType="w" fact="0.6938"/>
              <dgm:constr type="t" for="ch" forName="childText_6" refType="h" fact="0.4165"/>
              <dgm:constr type="w" for="ch" forName="childText_6" refType="w" refFor="ch" refForName="accentShape_6" fact="0.7"/>
              <dgm:constr type="h" for="ch" forName="childText_6" refType="h" refFor="ch" refForName="accentShape_6"/>
              <dgm:constr type="l" for="ch" forName="childText_1" refType="w" fact="0.8326"/>
              <dgm:constr type="t" for="ch" forName="childText_7" refType="h" fact="0.5"/>
              <dgm:constr type="w" for="ch" forName="childText_7" refType="w" refFor="ch" refForName="accentShape_7" fact="0.7"/>
              <dgm:constr type="h" for="ch" forName="childText_7" refType="h" refFor="ch" refForName="accentShape_7"/>
            </dgm:constrLst>
          </dgm:else>
        </dgm:choose>
      </dgm:else>
    </dgm:choose>
    <dgm:forEach name="wrapper" axis="self" ptType="parTrans">
      <dgm:forEach name="accentRepeat" axis="self">
        <dgm:layoutNode name="imageRepeatNode" styleLbl="node1">
          <dgm:alg type="sp"/>
          <dgm:shape xmlns:r="http://schemas.openxmlformats.org/officeDocument/2006/relationships" type="rect" r:blip="" zOrderOff="-10">
            <dgm:adjLst/>
          </dgm:shape>
          <dgm:presOf axis="self"/>
        </dgm:layoutNode>
      </dgm:forEach>
    </dgm:forEach>
    <dgm:forEach name="Name30" axis="ch" ptType="node" cnt="1">
      <dgm:layoutNode name="parentText_1" styleLbl="node1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1" styleLbl="node1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1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2" cnt="1">
      <dgm:layoutNode name="parentText_2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2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2">
        <dgm:alg type="sp"/>
        <dgm:shape xmlns:r="http://schemas.openxmlformats.org/officeDocument/2006/relationships" r:blip="">
          <dgm:adjLst/>
        </dgm:shape>
        <dgm:presOf/>
        <dgm:constrLst/>
        <dgm:forEach name="Name33" ref="accentRepeat"/>
      </dgm:layoutNode>
    </dgm:forEach>
    <dgm:forEach name="Name34" axis="ch" ptType="node" st="3" cnt="1">
      <dgm:layoutNode name="parentText_3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3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3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</dgm:forEach>
    <dgm:forEach name="Name36" axis="ch" ptType="node" st="4" cnt="1">
      <dgm:layoutNode name="parentText_4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4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parentText_5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45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5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5">
        <dgm:alg type="sp"/>
        <dgm:shape xmlns:r="http://schemas.openxmlformats.org/officeDocument/2006/relationships" r:blip="">
          <dgm:adjLst/>
        </dgm:shape>
        <dgm:presOf/>
        <dgm:constrLst/>
        <dgm:forEach name="Name39" ref="accentRepeat"/>
      </dgm:layoutNode>
    </dgm:forEach>
    <dgm:forEach name="Name40" axis="ch" ptType="node" st="6" cnt="1">
      <dgm:layoutNode name="parentText_6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6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6">
        <dgm:alg type="sp"/>
        <dgm:shape xmlns:r="http://schemas.openxmlformats.org/officeDocument/2006/relationships" r:blip="">
          <dgm:adjLst/>
        </dgm:shape>
        <dgm:presOf/>
        <dgm:constrLst/>
        <dgm:forEach name="Name41" ref="accentRepeat"/>
      </dgm:layoutNode>
    </dgm:forEach>
    <dgm:forEach name="Name42" axis="ch" ptType="node" st="7" cnt="1">
      <dgm:layoutNode name="parentText_7">
        <dgm:varLst>
          <dgm:chMax val="1"/>
          <dgm:chPref val="1"/>
          <dgm:bulletEnabled val="1"/>
        </dgm:varLst>
        <dgm:alg type="tx">
          <dgm:param type="parTxLTRAlign" val="r"/>
          <dgm:param type="shpTxLTRAlignCh" val="r"/>
          <dgm:param type="txAnchorVertCh" val="mid"/>
          <dgm:param type="autoTxRot" val="grav"/>
        </dgm:alg>
        <dgm:shape xmlns:r="http://schemas.openxmlformats.org/officeDocument/2006/relationships" rot="-90" type="rect" r:blip="" hideGeom="1">
          <dgm:adjLst/>
        </dgm:shape>
        <dgm:presOf axis="self" ptType="node"/>
        <dgm:constrLst>
          <dgm:constr type="lMarg" refType="primFontSz" fact="0.3"/>
          <dgm:constr type="rMarg" refType="primFontSz" fact="0.3"/>
          <dgm:constr type="tMarg" refType="primFontSz" fact="0"/>
          <dgm:constr type="bMarg" refType="primFontSz" fact="0.1"/>
        </dgm:constrLst>
        <dgm:ruleLst>
          <dgm:rule type="primFontSz" val="5" fact="NaN" max="NaN"/>
        </dgm:ruleLst>
      </dgm:layoutNode>
      <dgm:layoutNode name="childText_7">
        <dgm:varLst>
          <dgm:chMax val="0"/>
          <dgm:chPref val="0"/>
          <dgm:bulletEnabled val="1"/>
        </dgm:varLst>
        <dgm:alg type="tx">
          <dgm:param type="txAnchorVert" val="t"/>
          <dgm:param type="parTxLTRAlign" val="l"/>
        </dgm:alg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accentShape_7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Process3">
  <dgm:title val=""/>
  <dgm:desc val=""/>
  <dgm:catLst>
    <dgm:cat type="process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 chOrder="t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dummy" refType="w"/>
      <dgm:constr type="h" for="ch" forName="dummy" refType="h"/>
      <dgm:constr type="h" for="ch" forName="dummy" refType="w" refFor="ch" refForName="dummy" op="lte" fact="0.4"/>
      <dgm:constr type="ctrX" for="ch" forName="dummy" refType="w" fact="0.5"/>
      <dgm:constr type="ctrY" for="ch" forName="dummy" refType="h" fact="0.5"/>
      <dgm:constr type="w" for="ch" forName="linH" refType="w"/>
      <dgm:constr type="h" for="ch" forName="linH" refType="h"/>
      <dgm:constr type="ctrX" for="ch" forName="linH" refType="w" fact="0.5"/>
      <dgm:constr type="ctrY" for="ch" forName="linH" refType="h" fact="0.5"/>
      <dgm:constr type="userP" for="ch" forName="linH" refType="h" refFor="ch" refForName="dummy" fact="0.25"/>
      <dgm:constr type="userT" for="des" forName="parTx" refType="w" refFor="ch" refForName="dummy" fact="0.2"/>
    </dgm:constrLst>
    <dgm:ruleLst/>
    <dgm:layoutNode name="dummy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linH">
      <dgm:choose name="Name1">
        <dgm:if name="Name2" func="var" arg="dir" op="equ" val="norm">
          <dgm:alg type="lin">
            <dgm:param type="linDir" val="fromL"/>
            <dgm:param type="nodeVertAlign" val="t"/>
          </dgm:alg>
        </dgm:if>
        <dgm:else name="Name3">
          <dgm:alg type="lin">
            <dgm:param type="linDir" val="fromR"/>
            <dgm:param type="nodeVertAlign" val="t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forName="parTx" val="65"/>
        <dgm:constr type="primFontSz" for="des" forName="desTx" refType="primFontSz" refFor="des" refForName="parTx" op="equ"/>
        <dgm:constr type="h" for="des" forName="parTx" refType="primFontSz" refFor="des" refForName="parTx"/>
        <dgm:constr type="h" for="des" forName="desTx" refType="primFontSz" refFor="des" refForName="parTx" fact="0.5"/>
        <dgm:constr type="h" for="des" forName="parTx" op="equ"/>
        <dgm:constr type="h" for="des" forName="desTx" op="equ"/>
        <dgm:constr type="h" for="ch" forName="backgroundArrow" refType="primFontSz" refFor="des" refForName="parTx" fact="2"/>
        <dgm:constr type="h" for="ch" forName="backgroundArrow" refType="h" refFor="des" refForName="parTx" op="lte" fact="2"/>
        <dgm:constr type="h" for="ch" forName="backgroundArrow" refType="h" refFor="des" refForName="parTx" op="gte" fact="2"/>
        <dgm:constr type="h" for="des" forName="spVertical1" refType="primFontSz" refFor="des" refForName="parTx" fact="0.5"/>
        <dgm:constr type="h" for="des" forName="spVertical1" refType="h" refFor="des" refForName="parTx" op="lte" fact="0.5"/>
        <dgm:constr type="h" for="des" forName="spVertical1" refType="h" refFor="des" refForName="parTx" op="gte" fact="0.5"/>
        <dgm:constr type="h" for="des" forName="spVertical2" refType="primFontSz" refFor="des" refForName="parTx" fact="0.5"/>
        <dgm:constr type="h" for="des" forName="spVertical2" refType="h" refFor="des" refForName="parTx" op="lte" fact="0.5"/>
        <dgm:constr type="h" for="des" forName="spVertical2" refType="h" refFor="des" refForName="parTx" op="gte" fact="0.5"/>
        <dgm:constr type="h" for="des" forName="spVertical3" refType="primFontSz" refFor="des" refForName="parTx" fact="-0.4"/>
        <dgm:constr type="h" for="des" forName="spVertical3" refType="h" refFor="des" refForName="parTx" op="lte" fact="-0.4"/>
        <dgm:constr type="h" for="des" forName="spVertical3" refType="h" refFor="des" refForName="parTx" op="gte" fact="-0.4"/>
        <dgm:constr type="w" for="ch" forName="backgroundArrow" refType="w"/>
        <dgm:constr type="w" for="ch" forName="negArrow" refType="w" fact="-1"/>
        <dgm:constr type="w" for="ch" forName="linV" refType="w"/>
        <dgm:constr type="w" for="ch" forName="space" refType="w" refFor="ch" refForName="linV" fact="0.2"/>
        <dgm:constr type="w" for="ch" forName="padding1" refType="w" fact="0.08"/>
        <dgm:constr type="userP"/>
        <dgm:constr type="w" for="ch" forName="padding2" refType="userP"/>
      </dgm:constrLst>
      <dgm:ruleLst>
        <dgm:rule type="w" for="ch" forName="linV" val="0" fact="NaN" max="NaN"/>
        <dgm:rule type="primFontSz" for="des" forName="parTx" val="5" fact="NaN" max="NaN"/>
      </dgm:ruleLst>
      <dgm:layoutNode name="padding1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forEach name="Name4" axis="ch" ptType="node">
        <dgm:layoutNode name="linV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spVertical1" refType="w"/>
            <dgm:constr type="w" for="ch" forName="parTx" refType="w"/>
            <dgm:constr type="w" for="ch" forName="spVertical2" refType="w"/>
            <dgm:constr type="w" for="ch" forName="spVertical3" refType="w"/>
            <dgm:constr type="w" for="ch" forName="desTx" refType="w"/>
          </dgm:constrLst>
          <dgm:ruleLst/>
          <dgm:layoutNode name="spVertical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parTx" styleLbl="revTx">
            <dgm:varLst>
              <dgm:chMax val="0"/>
              <dgm:chPref val="0"/>
              <dgm:bulletEnabled val="1"/>
            </dgm:varLst>
            <dgm:choose name="Name5">
              <dgm:if name="Name6" axis="root des" ptType="all node" func="maxDepth" op="gt" val="1">
                <dgm:alg type="tx">
                  <dgm:param type="parTxLTRAlign" val="l"/>
                  <dgm:param type="parTxRTLAlign" val="r"/>
                </dgm:alg>
              </dgm:if>
              <dgm:else name="Name7">
                <dgm:alg type="tx">
                  <dgm:param type="parTxLTRAlign" val="ctr"/>
                  <dgm:param type="parTxRTLAlign" val="ct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hoose name="Name8">
              <dgm:if name="Name9" func="var" arg="dir" op="equ" val="norm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if>
              <dgm:else name="Name10">
                <dgm:constrLst>
                  <dgm:constr type="userT"/>
                  <dgm:constr type="h" refType="userT" op="lte"/>
                  <dgm:constr type="tMarg" refType="primFontSz" fact="0.8"/>
                  <dgm:constr type="bMarg" refType="tMarg"/>
                  <dgm:constr type="lMarg"/>
                  <dgm:constr type="rMarg"/>
                </dgm:constrLst>
              </dgm:else>
            </dgm:choose>
            <dgm:ruleLst>
              <dgm:rule type="h" val="INF" fact="NaN" max="NaN"/>
            </dgm:ruleLst>
          </dgm:layoutNode>
          <dgm:layoutNode name="spVertical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pVertical3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choose name="Name11">
            <dgm:if name="Name12" axis="ch" ptType="node" func="cnt" op="gte" val="1">
              <dgm:layoutNode name="desTx" styleLbl="revTx">
                <dgm:varLst>
                  <dgm:bulletEnabled val="1"/>
                </dgm:varLst>
                <dgm:alg type="tx">
                  <dgm:param type="stBulletLvl" val="1"/>
                </dgm:alg>
                <dgm:shape xmlns:r="http://schemas.openxmlformats.org/officeDocument/2006/relationships" type="rect" r:blip="">
                  <dgm:adjLst/>
                </dgm:shape>
                <dgm:presOf axis="des" ptType="node"/>
                <dgm:constrLst>
                  <dgm:constr type="tMarg"/>
                  <dgm:constr type="bMarg"/>
                  <dgm:constr type="rMarg"/>
                  <dgm:constr type="lMarg"/>
                </dgm:constrLst>
                <dgm:ruleLst>
                  <dgm:rule type="h" val="INF" fact="NaN" max="NaN"/>
                </dgm:ruleLst>
              </dgm:layoutNode>
            </dgm:if>
            <dgm:else name="Name13"/>
          </dgm:choose>
        </dgm:layoutNod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  <dgm:layoutNode name="padding2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negArrow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backgroundArrow" styleLbl="node1">
        <dgm:alg type="sp"/>
        <dgm:choose name="Name15">
          <dgm:if name="Name16" func="var" arg="dir" op="equ" val="norm">
            <dgm:shape xmlns:r="http://schemas.openxmlformats.org/officeDocument/2006/relationships" type="rightArrow" r:blip="">
              <dgm:adjLst/>
            </dgm:shape>
          </dgm:if>
          <dgm:else name="Name17">
            <dgm:shape xmlns:r="http://schemas.openxmlformats.org/officeDocument/2006/relationships" type="leftArrow" r:blip="">
              <dgm:adjLst/>
            </dgm:shape>
          </dgm:else>
        </dgm:choose>
        <dgm:presOf/>
        <dgm:constrLst/>
        <dgm:ruleLst/>
      </dgm:layoutNode>
    </dgm:layoutNod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hierarchy5">
  <dgm:title val=""/>
  <dgm:desc val=""/>
  <dgm:catLst>
    <dgm:cat type="hierarchy" pri="6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/>
    <dgm:presOf/>
    <dgm:shape xmlns:r="http://schemas.openxmlformats.org/officeDocument/2006/relationships" r:blip="">
      <dgm:adjLst/>
    </dgm:shape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/>
              <dgm:constr type="t" for="ch" forName="hierFlow" refType="h" fact="0.3"/>
              <dgm:constr type="r" for="ch" forName="hierFlow" refType="w" fact="0.98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 refType="h" fact="0.3"/>
              <dgm:constr type="r" for="ch" forName="hierFlow" refType="w"/>
              <dgm:constr type="b" for="ch" forName="hierFlow" refType="h" fact="0.96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h" for="des" forName="level1Shape" refType="h"/>
              <dgm:constr type="w" for="des" forName="level1Shape" refType="h" refFor="des" refForName="level1Shape" fact="2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w" refFor="des" refForName="level1Shape" op="equ" fact="0.4"/>
              <dgm:constr type="sibSp" for="des" forName="hierChild1" refType="h" refFor="des" refForName="level1Shape" op="equ" fact="0.15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w" refFor="des" refForName="level1Shape" op="equ"/>
              <dgm:constr type="userB" for="des" refType="sp" refFor="des" op="equ"/>
              <dgm:constr type="w" for="des" forName="firstBuf" refType="w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h" for="des" forName="level1Shape" refType="h"/>
          <dgm:constr type="w" for="des" forName="level1Shape" refType="h" refFor="des" refForName="level1Shape" fact="2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w" refFor="des" refForName="level1Shape" op="equ" fact="0.4"/>
          <dgm:constr type="sibSp" for="des" forName="hierChild1" refType="h" refFor="des" refForName="level1Shape" op="equ" fact="0.15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w" refFor="des" refForName="level1Shape" op="equ"/>
          <dgm:constr type="userB" for="des" refType="sp" refFor="des" op="equ"/>
          <dgm:constr type="w" for="des" forName="firstBuf" refType="w" refFor="des" refForName="level1Shape" fact="0.1"/>
        </dgm:constrLst>
      </dgm:else>
    </dgm:choose>
    <dgm:ruleLst/>
    <dgm:layoutNode name="hierFlow">
      <dgm:choose name="Name6">
        <dgm:if name="Name7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  <dgm:param type="fallback" val="2D"/>
          </dgm:alg>
        </dgm:if>
        <dgm:else name="Name8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  <dgm:param type="fallback" val="2D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primFontSz" for="des" ptType="node" op="equ" val="65"/>
        <dgm:constr type="primFontSz" for="des" forName="connTx" op="equ" val="55"/>
        <dgm:constr type="primFontSz" for="des" forName="connTx" refType="primFontSz" refFor="des" refPtType="node" op="lte" fact="0.8"/>
      </dgm:constrLst>
      <dgm:ruleLst/>
      <dgm:choose name="Name9">
        <dgm:if name="Name10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1"/>
      </dgm:choose>
      <dgm:layoutNode name="hierChild1">
        <dgm:varLst>
          <dgm:chPref val="1"/>
          <dgm:animOne val="branch"/>
          <dgm:animLvl val="lvl"/>
        </dgm:varLst>
        <dgm:choose name="Name12">
          <dgm:if name="Name13" func="var" arg="dir" op="equ" val="norm">
            <dgm:alg type="hierChild">
              <dgm:param type="linDir" val="fromT"/>
              <dgm:param type="chAlign" val="l"/>
            </dgm:alg>
          </dgm:if>
          <dgm:else name="Name14">
            <dgm:alg type="hierChild">
              <dgm:param type="linDir" val="fromT"/>
              <dgm:param type="ch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forEach name="Name15" axis="ch" cnt="3">
          <dgm:forEach name="Name16" axis="self" ptType="node">
            <dgm:layoutNode name="Name17">
              <dgm:choose name="Name18">
                <dgm:if name="Name19" func="var" arg="dir" op="equ" val="norm">
                  <dgm:alg type="hierRoot">
                    <dgm:param type="hierAlign" val="lCtrCh"/>
                  </dgm:alg>
                </dgm:if>
                <dgm:else name="Name20">
                  <dgm:alg type="hierRoot">
                    <dgm:param type="hierAlign" val="rCtrCh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tMarg" refType="primFontSz" fact="0.05"/>
                  <dgm:constr type="bMarg" refType="primFontSz" fact="0.05"/>
                  <dgm:constr type="lMarg" refType="primFontSz" fact="0.05"/>
                  <dgm:constr type="rMarg" refType="primFontSz" fact="0.05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21">
                  <dgm:if name="Name2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23">
                    <dgm:alg type="hierChild">
                      <dgm:param type="linDir" val="fromT"/>
                      <dgm:param type="ch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24" axis="self" ptType="parTrans" cnt="1">
                    <dgm:layoutNode name="Name25">
                      <dgm:choose name="Name26">
                        <dgm:if name="Name27" func="var" arg="dir" op="equ" val="norm">
                          <dgm:alg type="conn">
                            <dgm:param type="dim" val="1D"/>
                            <dgm:param type="begPts" val="midR"/>
                            <dgm:param type="endPts" val="midL"/>
                            <dgm:param type="endSty" val="noArr"/>
                          </dgm:alg>
                        </dgm:if>
                        <dgm:else name="Name28">
                          <dgm:alg type="conn">
                            <dgm:param type="dim" val="1D"/>
                            <dgm:param type="begPts" val="midL"/>
                            <dgm:param type="endPts" val="midR"/>
                            <dgm:param type="endSty" val="noArr"/>
                          </dgm:alg>
                        </dgm:else>
                      </dgm:choose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5"/>
                        <dgm:constr type="connDist"/>
                        <dgm:constr type="begPad"/>
                        <dgm:constr type="endPad"/>
                        <dgm:constr type="userA" for="ch" refType="connDist"/>
                      </dgm:constrLst>
                      <dgm:ruleLst/>
                      <dgm:layoutNode name="connTx">
                        <dgm:alg type="tx">
                          <dgm:param type="autoTxRot" val="grav"/>
                        </dgm:alg>
                        <dgm:shape xmlns:r="http://schemas.openxmlformats.org/officeDocument/2006/relationships" type="rect" r:blip="" hideGeom="1">
                          <dgm:adjLst/>
                        </dgm:shape>
                        <dgm:presOf axis="self"/>
                        <dgm:constrLst>
                          <dgm:constr type="userA"/>
                          <dgm:constr type="w" refType="userA" fact="0.05"/>
                          <dgm:constr type="h" refType="userA" fact="0.05"/>
                          <dgm:constr type="lMarg" val="1"/>
                          <dgm:constr type="rMarg" val="1"/>
                          <dgm:constr type="tMarg"/>
                          <dgm:constr type="bMarg"/>
                        </dgm:constrLst>
                        <dgm:ruleLst>
                          <dgm:rule type="h" val="NaN" fact="0.25" max="NaN"/>
                          <dgm:rule type="w" val="NaN" fact="0.8" max="NaN"/>
                          <dgm:rule type="primFontSz" val="5" fact="NaN" max="NaN"/>
                        </dgm:ruleLst>
                      </dgm:layoutNode>
                    </dgm:layoutNode>
                  </dgm:forEach>
                  <dgm:forEach name="Name29" axis="self" ptType="node">
                    <dgm:layoutNode name="Name30">
                      <dgm:choose name="Name31">
                        <dgm:if name="Name32" func="var" arg="dir" op="equ" val="norm">
                          <dgm:alg type="hierRoot">
                            <dgm:param type="hierAlign" val="lCtrCh"/>
                          </dgm:alg>
                        </dgm:if>
                        <dgm:else name="Name33">
                          <dgm:alg type="hierRoot">
                            <dgm:param type="hierAlign" val="rCtrCh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tMarg" refType="primFontSz" fact="0.05"/>
                          <dgm:constr type="bMarg" refType="primFontSz" fact="0.05"/>
                          <dgm:constr type="lMarg" refType="primFontSz" fact="0.05"/>
                          <dgm:constr type="rMarg" refType="primFontSz" fact="0.05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34">
                          <dgm:if name="Name35" func="var" arg="dir" op="equ" val="norm">
                            <dgm:alg type="hierChild">
                              <dgm:param type="linDir" val="fromT"/>
                              <dgm:param type="chAlign" val="l"/>
                            </dgm:alg>
                          </dgm:if>
                          <dgm:else name="Name36">
                            <dgm:alg type="hierChild">
                              <dgm:param type="linDir" val="fromT"/>
                              <dgm:param type="chAlign" val="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37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choose name="Name38">
        <dgm:if name="Name39" func="var" arg="dir" op="equ" val="norm">
          <dgm:alg type="lin">
            <dgm:param type="linDir" val="fromL"/>
            <dgm:param type="nodeVertAlign" val="mid"/>
            <dgm:param type="vertAlign" val="mid"/>
            <dgm:param type="nodeHorzAlign" val="l"/>
            <dgm:param type="horzAlign" val="l"/>
          </dgm:alg>
        </dgm:if>
        <dgm:else name="Name40">
          <dgm:alg type="lin">
            <dgm:param type="linDir" val="fromR"/>
            <dgm:param type="nodeVertAlign" val="mid"/>
            <dgm:param type="vertAlign" val="mid"/>
            <dgm:param type="nodeHorzAlign" val="r"/>
            <dgm:param type="horzAlign" val="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rectComp" refType="w"/>
        <dgm:constr type="h" for="ch" forName="rectComp" refType="h"/>
        <dgm:constr type="h" for="des" forName="bgRect" refType="h"/>
        <dgm:constr type="primFontSz" for="des" forName="bgRectTx" op="equ" val="65"/>
      </dgm:constrLst>
      <dgm:ruleLst/>
      <dgm:forEach name="Name41" axis="ch" ptType="node" st="2">
        <dgm:layoutNode name="rectComp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userA"/>
            <dgm:constr type="l" for="ch" forName="bgRect"/>
            <dgm:constr type="t" for="ch" forName="bgRect"/>
            <dgm:constr type="w" for="ch" forName="bgRect" refType="userA" fact="1.2"/>
            <dgm:constr type="l" for="ch" forName="bgRectTx"/>
            <dgm:constr type="t" for="ch" forName="bgRectTx"/>
            <dgm:constr type="h" for="ch" forName="bgRectTx" refType="h" refFor="ch" refForName="bgRect" fact="0.3"/>
            <dgm:constr type="w" for="ch" forName="bgRectTx" refType="w" refFor="ch" refForName="bgRect" op="equ"/>
          </dgm:constrLst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shape xmlns:r="http://schemas.openxmlformats.org/officeDocument/2006/relationships" type="rect" r:blip="" zOrderOff="-999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</dgm:layoutNode>
        <dgm:choose name="Name42">
          <dgm:if name="Name43" axis="self" ptType="node" func="revPos" op="gte" val="2">
            <dgm:layoutNode name="spComp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hSp"/>
                <dgm:constr type="t" for="ch" forName="hSp"/>
                <dgm:constr type="w" for="ch" forName="hSp" refType="userB"/>
                <dgm:constr type="wOff" for="ch" forName="hSp" refType="userA" fact="-0.2"/>
              </dgm:constrLst>
              <dgm:ruleLst/>
              <dgm:layoutNode name="h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44"/>
        </dgm:choose>
      </dgm:forEach>
    </dgm:layoutNode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balance1">
  <dgm:title val=""/>
  <dgm:desc val=""/>
  <dgm:catLst>
    <dgm:cat type="relationship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23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25" srcId="2" destId="23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2"/>
        <dgm:pt modelId="21"/>
        <dgm:pt modelId="22"/>
        <dgm:pt modelId="23"/>
      </dgm:ptLst>
      <dgm:cxnLst>
        <dgm:cxn modelId="4" srcId="0" destId="1" srcOrd="0" destOrd="0"/>
        <dgm:cxn modelId="5" srcId="0" destId="2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25" srcId="2" destId="21" srcOrd="0" destOrd="0"/>
        <dgm:cxn modelId="26" srcId="2" destId="22" srcOrd="0" destOrd="0"/>
        <dgm:cxn modelId="27" srcId="2" destId="23" srcOrd="0" destOrd="0"/>
      </dgm:cxnLst>
      <dgm:bg/>
      <dgm:whole/>
    </dgm:dataModel>
  </dgm:clrData>
  <dgm:layoutNode name="outerComposite">
    <dgm:varLst>
      <dgm:chMax val="2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>
      <dgm:constr type="h" for="ch" forName="parentComposite" refType="h" refFor="ch" refForName="dummyMaxCanvas" op="equ" fact="0.2"/>
      <dgm:constr type="t" for="ch" forName="parentComposite"/>
      <dgm:constr type="h" for="ch" forName="childrenComposite" refType="h" refFor="ch" refForName="dummyMaxCanvas" op="equ" fact="0.8"/>
      <dgm:constr type="t" for="ch" forName="childrenComposite" refType="h" refFor="ch" refForName="dummyMaxCanvas" fact="0.2"/>
    </dgm:constrLst>
    <dgm:ruleLst/>
    <dgm:layoutNode name="dummyMaxCanvas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arentComposite">
      <dgm:alg type="composite"/>
      <dgm:shape xmlns:r="http://schemas.openxmlformats.org/officeDocument/2006/relationships" r:blip="">
        <dgm:adjLst/>
      </dgm:shape>
      <dgm:presOf/>
      <dgm:constrLst>
        <dgm:constr type="w" for="ch" forName="parent1" refType="w" fact="0.36"/>
        <dgm:constr type="ctrX" for="ch" forName="parent1" refType="w" fact="0.24"/>
        <dgm:constr type="w" for="ch" forName="parent2" refType="w" fact="0.36"/>
        <dgm:constr type="ctrX" for="ch" forName="parent2" refType="w" fact="0.76"/>
        <dgm:constr type="primFontSz" for="ch" ptType="node" op="equ"/>
      </dgm:constrLst>
      <dgm:ruleLst/>
      <dgm:layoutNode name="parent1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layoutNode name="parent2" styleLbl="alignAccFollowNode1">
        <dgm:varLst>
          <dgm:chMax val="4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ch" ptType="node" st="2" cnt="1"/>
        <dgm:constrLst>
          <dgm:constr type="primFontSz" val="65"/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</dgm:layoutNode>
    <dgm:layoutNode name="childrenComposite">
      <dgm:alg type="composite"/>
      <dgm:shape xmlns:r="http://schemas.openxmlformats.org/officeDocument/2006/relationships" r:blip="">
        <dgm:adjLst/>
      </dgm:shape>
      <dgm:presOf/>
      <dgm:constrLst>
        <dgm:constr type="primFontSz" for="ch" ptType="node" op="equ" val="65"/>
        <dgm:constr type="w" for="ch" forName="fulcrum" refType="w" fact="0.15"/>
        <dgm:constr type="h" for="ch" forName="fulcrum" refType="w" refFor="ch" refForName="fulcrum"/>
        <dgm:constr type="b" for="ch" forName="fulcrum" refType="h"/>
        <dgm:constr type="ctrX" for="ch" forName="fulcrum" refType="w" fact="0.5"/>
        <dgm:constr type="w" for="ch" forName="balance_00" refType="w" fact="0.9"/>
        <dgm:constr type="h" for="ch" forName="balance_00" refType="h" fact="0.076"/>
        <dgm:constr type="b" for="ch" forName="balance_00" refType="h" fact="0.81"/>
        <dgm:constr type="ctrX" for="ch" forName="balance_00" refType="w" fact="0.5"/>
        <dgm:constr type="w" for="ch" forName="balance_01" refType="w"/>
        <dgm:constr type="h" for="ch" forName="balance_01" refType="h" fact="0.157"/>
        <dgm:constr type="b" for="ch" forName="balance_01" refType="h" fact="0.85"/>
        <dgm:constr type="ctrX" for="ch" forName="balance_01" refType="w" fact="0.5"/>
        <dgm:constr type="w" for="ch" forName="balance_02" refType="w"/>
        <dgm:constr type="h" for="ch" forName="balance_02" refType="h" fact="0.157"/>
        <dgm:constr type="b" for="ch" forName="balance_02" refType="h" fact="0.85"/>
        <dgm:constr type="ctrX" for="ch" forName="balance_02" refType="w" fact="0.5"/>
        <dgm:constr type="w" for="ch" forName="balance_03" refType="w"/>
        <dgm:constr type="h" for="ch" forName="balance_03" refType="h" fact="0.157"/>
        <dgm:constr type="b" for="ch" forName="balance_03" refType="h" fact="0.85"/>
        <dgm:constr type="ctrX" for="ch" forName="balance_03" refType="w" fact="0.5"/>
        <dgm:constr type="w" for="ch" forName="balance_04" refType="w"/>
        <dgm:constr type="h" for="ch" forName="balance_04" refType="h" fact="0.157"/>
        <dgm:constr type="b" for="ch" forName="balance_04" refType="h" fact="0.85"/>
        <dgm:constr type="ctrX" for="ch" forName="balance_04" refType="w" fact="0.5"/>
        <dgm:constr type="w" for="ch" forName="balance_10" refType="w"/>
        <dgm:constr type="h" for="ch" forName="balance_10" refType="h" fact="0.157"/>
        <dgm:constr type="b" for="ch" forName="balance_10" refType="h" fact="0.85"/>
        <dgm:constr type="ctrX" for="ch" forName="balance_10" refType="w" fact="0.5"/>
        <dgm:constr type="w" for="ch" forName="balance_11" refType="w" fact="0.9"/>
        <dgm:constr type="h" for="ch" forName="balance_11" refType="h" fact="0.076"/>
        <dgm:constr type="b" for="ch" forName="balance_11" refType="h" fact="0.81"/>
        <dgm:constr type="ctrX" for="ch" forName="balance_11" refType="w" fact="0.5"/>
        <dgm:constr type="w" for="ch" forName="balance_12" refType="w"/>
        <dgm:constr type="h" for="ch" forName="balance_12" refType="h" fact="0.157"/>
        <dgm:constr type="b" for="ch" forName="balance_12" refType="h" fact="0.85"/>
        <dgm:constr type="ctrX" for="ch" forName="balance_12" refType="w" fact="0.5"/>
        <dgm:constr type="w" for="ch" forName="balance_13" refType="w"/>
        <dgm:constr type="h" for="ch" forName="balance_13" refType="h" fact="0.157"/>
        <dgm:constr type="b" for="ch" forName="balance_13" refType="h" fact="0.85"/>
        <dgm:constr type="ctrX" for="ch" forName="balance_13" refType="w" fact="0.5"/>
        <dgm:constr type="w" for="ch" forName="balance_14" refType="w"/>
        <dgm:constr type="h" for="ch" forName="balance_14" refType="h" fact="0.157"/>
        <dgm:constr type="b" for="ch" forName="balance_14" refType="h" fact="0.85"/>
        <dgm:constr type="ctrX" for="ch" forName="balance_14" refType="w" fact="0.5"/>
        <dgm:constr type="w" for="ch" forName="balance_20" refType="w"/>
        <dgm:constr type="h" for="ch" forName="balance_20" refType="h" fact="0.157"/>
        <dgm:constr type="b" for="ch" forName="balance_20" refType="h" fact="0.85"/>
        <dgm:constr type="ctrX" for="ch" forName="balance_20" refType="w" fact="0.5"/>
        <dgm:constr type="w" for="ch" forName="balance_21" refType="w"/>
        <dgm:constr type="h" for="ch" forName="balance_21" refType="h" fact="0.157"/>
        <dgm:constr type="b" for="ch" forName="balance_21" refType="h" fact="0.85"/>
        <dgm:constr type="ctrX" for="ch" forName="balance_21" refType="w" fact="0.5"/>
        <dgm:constr type="w" for="ch" forName="balance_22" refType="w" fact="0.9"/>
        <dgm:constr type="h" for="ch" forName="balance_22" refType="h" fact="0.076"/>
        <dgm:constr type="b" for="ch" forName="balance_22" refType="h" fact="0.81"/>
        <dgm:constr type="ctrX" for="ch" forName="balance_22" refType="w" fact="0.5"/>
        <dgm:constr type="w" for="ch" forName="balance_23" refType="w"/>
        <dgm:constr type="h" for="ch" forName="balance_23" refType="h" fact="0.157"/>
        <dgm:constr type="b" for="ch" forName="balance_23" refType="h" fact="0.85"/>
        <dgm:constr type="ctrX" for="ch" forName="balance_23" refType="w" fact="0.5"/>
        <dgm:constr type="w" for="ch" forName="balance_24" refType="w"/>
        <dgm:constr type="h" for="ch" forName="balance_24" refType="h" fact="0.157"/>
        <dgm:constr type="b" for="ch" forName="balance_24" refType="h" fact="0.85"/>
        <dgm:constr type="ctrX" for="ch" forName="balance_24" refType="w" fact="0.5"/>
        <dgm:constr type="w" for="ch" forName="balance_30" refType="w"/>
        <dgm:constr type="h" for="ch" forName="balance_30" refType="h" fact="0.157"/>
        <dgm:constr type="b" for="ch" forName="balance_30" refType="h" fact="0.85"/>
        <dgm:constr type="ctrX" for="ch" forName="balance_30" refType="w" fact="0.5"/>
        <dgm:constr type="w" for="ch" forName="balance_31" refType="w"/>
        <dgm:constr type="h" for="ch" forName="balance_31" refType="h" fact="0.157"/>
        <dgm:constr type="b" for="ch" forName="balance_31" refType="h" fact="0.85"/>
        <dgm:constr type="ctrX" for="ch" forName="balance_31" refType="w" fact="0.5"/>
        <dgm:constr type="w" for="ch" forName="balance_32" refType="w"/>
        <dgm:constr type="h" for="ch" forName="balance_32" refType="h" fact="0.157"/>
        <dgm:constr type="b" for="ch" forName="balance_32" refType="h" fact="0.85"/>
        <dgm:constr type="ctrX" for="ch" forName="balance_32" refType="w" fact="0.5"/>
        <dgm:constr type="w" for="ch" forName="balance_33" refType="w" fact="0.9"/>
        <dgm:constr type="h" for="ch" forName="balance_33" refType="h" fact="0.076"/>
        <dgm:constr type="b" for="ch" forName="balance_33" refType="h" fact="0.81"/>
        <dgm:constr type="ctrX" for="ch" forName="balance_33" refType="w" fact="0.5"/>
        <dgm:constr type="w" for="ch" forName="balance_34" refType="w"/>
        <dgm:constr type="h" for="ch" forName="balance_34" refType="h" fact="0.157"/>
        <dgm:constr type="b" for="ch" forName="balance_34" refType="h" fact="0.85"/>
        <dgm:constr type="ctrX" for="ch" forName="balance_34" refType="w" fact="0.5"/>
        <dgm:constr type="w" for="ch" forName="balance_40" refType="w"/>
        <dgm:constr type="h" for="ch" forName="balance_40" refType="h" fact="0.157"/>
        <dgm:constr type="b" for="ch" forName="balance_40" refType="h" fact="0.85"/>
        <dgm:constr type="ctrX" for="ch" forName="balance_40" refType="w" fact="0.5"/>
        <dgm:constr type="w" for="ch" forName="balance_41" refType="w"/>
        <dgm:constr type="h" for="ch" forName="balance_41" refType="h" fact="0.157"/>
        <dgm:constr type="b" for="ch" forName="balance_41" refType="h" fact="0.85"/>
        <dgm:constr type="ctrX" for="ch" forName="balance_41" refType="w" fact="0.5"/>
        <dgm:constr type="w" for="ch" forName="balance_42" refType="w"/>
        <dgm:constr type="h" for="ch" forName="balance_42" refType="h" fact="0.157"/>
        <dgm:constr type="b" for="ch" forName="balance_42" refType="h" fact="0.85"/>
        <dgm:constr type="ctrX" for="ch" forName="balance_42" refType="w" fact="0.5"/>
        <dgm:constr type="w" for="ch" forName="balance_43" refType="w"/>
        <dgm:constr type="h" for="ch" forName="balance_43" refType="h" fact="0.157"/>
        <dgm:constr type="b" for="ch" forName="balance_43" refType="h" fact="0.85"/>
        <dgm:constr type="ctrX" for="ch" forName="balance_43" refType="w" fact="0.5"/>
        <dgm:constr type="w" for="ch" forName="balance_44" refType="w" fact="0.9"/>
        <dgm:constr type="h" for="ch" forName="balance_44" refType="h" fact="0.076"/>
        <dgm:constr type="b" for="ch" forName="balance_44" refType="h" fact="0.81"/>
        <dgm:constr type="ctrX" for="ch" forName="balance_44" refType="w" fact="0.5"/>
        <dgm:constr type="w" for="ch" forName="right_01_1" refType="w" fact="0.4"/>
        <dgm:constr type="h" for="ch" forName="right_01_1" refType="h" fact="0.7"/>
        <dgm:constr type="b" for="ch" forName="right_01_1" refType="h" fact="0.76"/>
        <dgm:constr type="ctrX" for="ch" forName="right_01_1" refType="w" fact="0.78"/>
        <dgm:constr type="w" for="ch" forName="left_10_1" refType="w" fact="0.4"/>
        <dgm:constr type="h" for="ch" forName="left_10_1" refType="h" fact="0.7"/>
        <dgm:constr type="b" for="ch" forName="left_10_1" refType="h" fact="0.76"/>
        <dgm:constr type="ctrX" for="ch" forName="left_10_1" refType="w" fact="0.22"/>
        <dgm:constr type="w" for="ch" forName="right_11_1" refType="w" fact="0.36"/>
        <dgm:constr type="h" for="ch" forName="right_11_1" refType="h" fact="0.67"/>
        <dgm:constr type="b" for="ch" forName="right_11_1" refType="h" fact="0.725"/>
        <dgm:constr type="ctrX" for="ch" forName="right_11_1" refType="w" fact="0.76"/>
        <dgm:constr type="w" for="ch" forName="left_11_1" refType="w" fact="0.36"/>
        <dgm:constr type="h" for="ch" forName="left_11_1" refType="h" fact="0.67"/>
        <dgm:constr type="b" for="ch" forName="left_11_1" refType="h" fact="0.725"/>
        <dgm:constr type="ctrX" for="ch" forName="left_11_1" refType="w" fact="0.24"/>
        <dgm:constr type="w" for="ch" forName="right_02_1" refType="w" fact="0.388"/>
        <dgm:constr type="h" for="ch" forName="right_02_1" refType="h" fact="0.36"/>
        <dgm:constr type="b" for="ch" forName="right_02_1" refType="h" fact="0.76"/>
        <dgm:constr type="ctrX" for="ch" forName="right_02_1" refType="w" fact="0.77"/>
        <dgm:constr type="w" for="ch" forName="right_02_2" refType="w" fact="0.388"/>
        <dgm:constr type="h" for="ch" forName="right_02_2" refType="h" fact="0.36"/>
        <dgm:constr type="b" for="ch" forName="right_02_2" refType="h" fact="0.42"/>
        <dgm:constr type="ctrX" for="ch" forName="right_02_2" refType="w" fact="0.79"/>
        <dgm:constr type="w" for="ch" forName="left_20_1" refType="w" fact="0.388"/>
        <dgm:constr type="h" for="ch" forName="left_20_1" refType="h" fact="0.36"/>
        <dgm:constr type="b" for="ch" forName="left_20_1" refType="h" fact="0.76"/>
        <dgm:constr type="ctrX" for="ch" forName="left_20_1" refType="w" fact="0.23"/>
        <dgm:constr type="w" for="ch" forName="left_20_2" refType="w" fact="0.388"/>
        <dgm:constr type="h" for="ch" forName="left_20_2" refType="h" fact="0.36"/>
        <dgm:constr type="b" for="ch" forName="left_20_2" refType="h" fact="0.42"/>
        <dgm:constr type="ctrX" for="ch" forName="left_20_2" refType="w" fact="0.21"/>
        <dgm:constr type="w" for="ch" forName="right_12_1" refType="w" fact="0.388"/>
        <dgm:constr type="h" for="ch" forName="right_12_1" refType="h" fact="0.36"/>
        <dgm:constr type="b" for="ch" forName="right_12_1" refType="h" fact="0.76"/>
        <dgm:constr type="ctrX" for="ch" forName="right_12_1" refType="w" fact="0.77"/>
        <dgm:constr type="w" for="ch" forName="right_12_2" refType="w" fact="0.388"/>
        <dgm:constr type="h" for="ch" forName="right_12_2" refType="h" fact="0.36"/>
        <dgm:constr type="b" for="ch" forName="right_12_2" refType="h" fact="0.42"/>
        <dgm:constr type="ctrX" for="ch" forName="right_12_2" refType="w" fact="0.79"/>
        <dgm:constr type="w" for="ch" forName="left_12_1" refType="w" fact="0.388"/>
        <dgm:constr type="h" for="ch" forName="left_12_1" refType="h" fact="0.36"/>
        <dgm:constr type="b" for="ch" forName="left_12_1" refType="h" fact="0.715"/>
        <dgm:constr type="ctrX" for="ch" forName="left_12_1" refType="w" fact="0.255"/>
        <dgm:constr type="w" for="ch" forName="right_22_1" refType="w" fact="0.36"/>
        <dgm:constr type="h" for="ch" forName="right_22_1" refType="h" fact="0.32"/>
        <dgm:constr type="b" for="ch" forName="right_22_1" refType="h" fact="0.725"/>
        <dgm:constr type="ctrX" for="ch" forName="right_22_1" refType="w" fact="0.76"/>
        <dgm:constr type="w" for="ch" forName="right_22_2" refType="w" fact="0.36"/>
        <dgm:constr type="h" for="ch" forName="right_22_2" refType="h" fact="0.32"/>
        <dgm:constr type="b" for="ch" forName="right_22_2" refType="h" fact="0.39"/>
        <dgm:constr type="ctrX" for="ch" forName="right_22_2" refType="w" fact="0.76"/>
        <dgm:constr type="w" for="ch" forName="left_22_1" refType="w" fact="0.36"/>
        <dgm:constr type="h" for="ch" forName="left_22_1" refType="h" fact="0.32"/>
        <dgm:constr type="b" for="ch" forName="left_22_1" refType="h" fact="0.725"/>
        <dgm:constr type="ctrX" for="ch" forName="left_22_1" refType="w" fact="0.24"/>
        <dgm:constr type="w" for="ch" forName="left_22_2" refType="w" fact="0.36"/>
        <dgm:constr type="h" for="ch" forName="left_22_2" refType="h" fact="0.32"/>
        <dgm:constr type="b" for="ch" forName="left_22_2" refType="h" fact="0.39"/>
        <dgm:constr type="ctrX" for="ch" forName="left_22_2" refType="w" fact="0.24"/>
        <dgm:constr type="w" for="ch" forName="left_21_1" refType="w" fact="0.388"/>
        <dgm:constr type="h" for="ch" forName="left_21_1" refType="h" fact="0.36"/>
        <dgm:constr type="b" for="ch" forName="left_21_1" refType="h" fact="0.76"/>
        <dgm:constr type="ctrX" for="ch" forName="left_21_1" refType="w" fact="0.23"/>
        <dgm:constr type="w" for="ch" forName="left_21_2" refType="w" fact="0.388"/>
        <dgm:constr type="h" for="ch" forName="left_21_2" refType="h" fact="0.36"/>
        <dgm:constr type="b" for="ch" forName="left_21_2" refType="h" fact="0.42"/>
        <dgm:constr type="ctrX" for="ch" forName="left_21_2" refType="w" fact="0.21"/>
        <dgm:constr type="w" for="ch" forName="right_21_1" refType="w" fact="0.388"/>
        <dgm:constr type="h" for="ch" forName="right_21_1" refType="h" fact="0.36"/>
        <dgm:constr type="b" for="ch" forName="right_21_1" refType="h" fact="0.715"/>
        <dgm:constr type="ctrX" for="ch" forName="right_21_1" refType="w" fact="0.745"/>
        <dgm:constr type="w" for="ch" forName="right_03_1" refType="w" fact="0.37"/>
        <dgm:constr type="h" for="ch" forName="right_03_1" refType="h" fact="0.24"/>
        <dgm:constr type="b" for="ch" forName="right_03_1" refType="h" fact="0.76"/>
        <dgm:constr type="ctrX" for="ch" forName="right_03_1" refType="w" fact="0.77"/>
        <dgm:constr type="w" for="ch" forName="right_03_2" refType="w" fact="0.37"/>
        <dgm:constr type="h" for="ch" forName="right_03_2" refType="h" fact="0.24"/>
        <dgm:constr type="b" for="ch" forName="right_03_2" refType="h" fact="0.535"/>
        <dgm:constr type="ctrX" for="ch" forName="right_03_2" refType="w" fact="0.783"/>
        <dgm:constr type="w" for="ch" forName="right_03_3" refType="w" fact="0.37"/>
        <dgm:constr type="h" for="ch" forName="right_03_3" refType="h" fact="0.24"/>
        <dgm:constr type="b" for="ch" forName="right_03_3" refType="h" fact="0.315"/>
        <dgm:constr type="ctrX" for="ch" forName="right_03_3" refType="w" fact="0.796"/>
        <dgm:constr type="w" for="ch" forName="left_30_1" refType="w" fact="0.37"/>
        <dgm:constr type="h" for="ch" forName="left_30_1" refType="h" fact="0.24"/>
        <dgm:constr type="b" for="ch" forName="left_30_1" refType="h" fact="0.76"/>
        <dgm:constr type="ctrX" for="ch" forName="left_30_1" refType="w" fact="0.23"/>
        <dgm:constr type="w" for="ch" forName="left_30_2" refType="w" fact="0.37"/>
        <dgm:constr type="h" for="ch" forName="left_30_2" refType="h" fact="0.24"/>
        <dgm:constr type="b" for="ch" forName="left_30_2" refType="h" fact="0.535"/>
        <dgm:constr type="ctrX" for="ch" forName="left_30_2" refType="w" fact="0.217"/>
        <dgm:constr type="w" for="ch" forName="left_30_3" refType="w" fact="0.37"/>
        <dgm:constr type="h" for="ch" forName="left_30_3" refType="h" fact="0.24"/>
        <dgm:constr type="b" for="ch" forName="left_30_3" refType="h" fact="0.315"/>
        <dgm:constr type="ctrX" for="ch" forName="left_30_3" refType="w" fact="0.204"/>
        <dgm:constr type="w" for="ch" forName="right_13_1" refType="w" fact="0.37"/>
        <dgm:constr type="h" for="ch" forName="right_13_1" refType="h" fact="0.24"/>
        <dgm:constr type="b" for="ch" forName="right_13_1" refType="h" fact="0.76"/>
        <dgm:constr type="ctrX" for="ch" forName="right_13_1" refType="w" fact="0.77"/>
        <dgm:constr type="w" for="ch" forName="right_13_2" refType="w" fact="0.37"/>
        <dgm:constr type="h" for="ch" forName="right_13_2" refType="h" fact="0.24"/>
        <dgm:constr type="b" for="ch" forName="right_13_2" refType="h" fact="0.535"/>
        <dgm:constr type="ctrX" for="ch" forName="right_13_2" refType="w" fact="0.783"/>
        <dgm:constr type="w" for="ch" forName="right_13_3" refType="w" fact="0.37"/>
        <dgm:constr type="h" for="ch" forName="right_13_3" refType="h" fact="0.24"/>
        <dgm:constr type="b" for="ch" forName="right_13_3" refType="h" fact="0.315"/>
        <dgm:constr type="ctrX" for="ch" forName="right_13_3" refType="w" fact="0.796"/>
        <dgm:constr type="w" for="ch" forName="left_13_1" refType="w" fact="0.37"/>
        <dgm:constr type="h" for="ch" forName="left_13_1" refType="h" fact="0.24"/>
        <dgm:constr type="b" for="ch" forName="left_13_1" refType="h" fact="0.715"/>
        <dgm:constr type="ctrX" for="ch" forName="left_13_1" refType="w" fact="0.255"/>
        <dgm:constr type="w" for="ch" forName="left_31_1" refType="w" fact="0.37"/>
        <dgm:constr type="h" for="ch" forName="left_31_1" refType="h" fact="0.24"/>
        <dgm:constr type="b" for="ch" forName="left_31_1" refType="h" fact="0.76"/>
        <dgm:constr type="ctrX" for="ch" forName="left_31_1" refType="w" fact="0.23"/>
        <dgm:constr type="w" for="ch" forName="left_31_2" refType="w" fact="0.37"/>
        <dgm:constr type="h" for="ch" forName="left_31_2" refType="h" fact="0.24"/>
        <dgm:constr type="b" for="ch" forName="left_31_2" refType="h" fact="0.535"/>
        <dgm:constr type="ctrX" for="ch" forName="left_31_2" refType="w" fact="0.217"/>
        <dgm:constr type="w" for="ch" forName="left_31_3" refType="w" fact="0.37"/>
        <dgm:constr type="h" for="ch" forName="left_31_3" refType="h" fact="0.24"/>
        <dgm:constr type="b" for="ch" forName="left_31_3" refType="h" fact="0.315"/>
        <dgm:constr type="ctrX" for="ch" forName="left_31_3" refType="w" fact="0.204"/>
        <dgm:constr type="w" for="ch" forName="right_31_1" refType="w" fact="0.37"/>
        <dgm:constr type="h" for="ch" forName="right_31_1" refType="h" fact="0.24"/>
        <dgm:constr type="b" for="ch" forName="right_31_1" refType="h" fact="0.715"/>
        <dgm:constr type="ctrX" for="ch" forName="right_31_1" refType="w" fact="0.745"/>
        <dgm:constr type="w" for="ch" forName="right_23_1" refType="w" fact="0.37"/>
        <dgm:constr type="h" for="ch" forName="right_23_1" refType="h" fact="0.24"/>
        <dgm:constr type="b" for="ch" forName="right_23_1" refType="h" fact="0.76"/>
        <dgm:constr type="ctrX" for="ch" forName="right_23_1" refType="w" fact="0.77"/>
        <dgm:constr type="w" for="ch" forName="right_23_2" refType="w" fact="0.37"/>
        <dgm:constr type="h" for="ch" forName="right_23_2" refType="h" fact="0.24"/>
        <dgm:constr type="b" for="ch" forName="right_23_2" refType="h" fact="0.535"/>
        <dgm:constr type="ctrX" for="ch" forName="right_23_2" refType="w" fact="0.783"/>
        <dgm:constr type="w" for="ch" forName="right_23_3" refType="w" fact="0.37"/>
        <dgm:constr type="h" for="ch" forName="right_23_3" refType="h" fact="0.24"/>
        <dgm:constr type="b" for="ch" forName="right_23_3" refType="h" fact="0.315"/>
        <dgm:constr type="ctrX" for="ch" forName="right_23_3" refType="w" fact="0.796"/>
        <dgm:constr type="w" for="ch" forName="left_23_1" refType="w" fact="0.37"/>
        <dgm:constr type="h" for="ch" forName="left_23_1" refType="h" fact="0.24"/>
        <dgm:constr type="b" for="ch" forName="left_23_1" refType="h" fact="0.715"/>
        <dgm:constr type="ctrX" for="ch" forName="left_23_1" refType="w" fact="0.255"/>
        <dgm:constr type="w" for="ch" forName="left_23_2" refType="w" fact="0.37"/>
        <dgm:constr type="h" for="ch" forName="left_23_2" refType="h" fact="0.24"/>
        <dgm:constr type="b" for="ch" forName="left_23_2" refType="h" fact="0.49"/>
        <dgm:constr type="ctrX" for="ch" forName="left_23_2" refType="w" fact="0.268"/>
        <dgm:constr type="w" for="ch" forName="left_32_1" refType="w" fact="0.37"/>
        <dgm:constr type="h" for="ch" forName="left_32_1" refType="h" fact="0.24"/>
        <dgm:constr type="b" for="ch" forName="left_32_1" refType="h" fact="0.76"/>
        <dgm:constr type="ctrX" for="ch" forName="left_32_1" refType="w" fact="0.23"/>
        <dgm:constr type="w" for="ch" forName="left_32_2" refType="w" fact="0.37"/>
        <dgm:constr type="h" for="ch" forName="left_32_2" refType="h" fact="0.24"/>
        <dgm:constr type="b" for="ch" forName="left_32_2" refType="h" fact="0.535"/>
        <dgm:constr type="ctrX" for="ch" forName="left_32_2" refType="w" fact="0.217"/>
        <dgm:constr type="w" for="ch" forName="left_32_3" refType="w" fact="0.37"/>
        <dgm:constr type="h" for="ch" forName="left_32_3" refType="h" fact="0.24"/>
        <dgm:constr type="b" for="ch" forName="left_32_3" refType="h" fact="0.315"/>
        <dgm:constr type="ctrX" for="ch" forName="left_32_3" refType="w" fact="0.204"/>
        <dgm:constr type="w" for="ch" forName="right_32_1" refType="w" fact="0.37"/>
        <dgm:constr type="h" for="ch" forName="right_32_1" refType="h" fact="0.24"/>
        <dgm:constr type="b" for="ch" forName="right_32_1" refType="h" fact="0.715"/>
        <dgm:constr type="ctrX" for="ch" forName="right_32_1" refType="w" fact="0.745"/>
        <dgm:constr type="w" for="ch" forName="right_32_2" refType="w" fact="0.37"/>
        <dgm:constr type="h" for="ch" forName="right_32_2" refType="h" fact="0.24"/>
        <dgm:constr type="b" for="ch" forName="right_32_2" refType="h" fact="0.49"/>
        <dgm:constr type="ctrX" for="ch" forName="right_32_2" refType="w" fact="0.732"/>
        <dgm:constr type="w" for="ch" forName="right_33_1" refType="w" fact="0.36"/>
        <dgm:constr type="h" for="ch" forName="right_33_1" refType="h" fact="0.21"/>
        <dgm:constr type="b" for="ch" forName="right_33_1" refType="h" fact="0.725"/>
        <dgm:constr type="ctrX" for="ch" forName="right_33_1" refType="w" fact="0.76"/>
        <dgm:constr type="w" for="ch" forName="right_33_2" refType="w" fact="0.36"/>
        <dgm:constr type="h" for="ch" forName="right_33_2" refType="h" fact="0.21"/>
        <dgm:constr type="b" for="ch" forName="right_33_2" refType="h" fact="0.5"/>
        <dgm:constr type="ctrX" for="ch" forName="right_33_2" refType="w" fact="0.76"/>
        <dgm:constr type="w" for="ch" forName="right_33_3" refType="w" fact="0.36"/>
        <dgm:constr type="h" for="ch" forName="right_33_3" refType="h" fact="0.21"/>
        <dgm:constr type="b" for="ch" forName="right_33_3" refType="h" fact="0.275"/>
        <dgm:constr type="ctrX" for="ch" forName="right_33_3" refType="w" fact="0.76"/>
        <dgm:constr type="w" for="ch" forName="left_33_1" refType="w" fact="0.36"/>
        <dgm:constr type="h" for="ch" forName="left_33_1" refType="h" fact="0.21"/>
        <dgm:constr type="b" for="ch" forName="left_33_1" refType="h" fact="0.725"/>
        <dgm:constr type="ctrX" for="ch" forName="left_33_1" refType="w" fact="0.24"/>
        <dgm:constr type="w" for="ch" forName="left_33_2" refType="w" fact="0.36"/>
        <dgm:constr type="h" for="ch" forName="left_33_2" refType="h" fact="0.21"/>
        <dgm:constr type="b" for="ch" forName="left_33_2" refType="h" fact="0.5"/>
        <dgm:constr type="ctrX" for="ch" forName="left_33_2" refType="w" fact="0.24"/>
        <dgm:constr type="w" for="ch" forName="left_33_3" refType="w" fact="0.36"/>
        <dgm:constr type="h" for="ch" forName="left_33_3" refType="h" fact="0.21"/>
        <dgm:constr type="b" for="ch" forName="left_33_3" refType="h" fact="0.275"/>
        <dgm:constr type="ctrX" for="ch" forName="left_33_3" refType="w" fact="0.24"/>
        <dgm:constr type="w" for="ch" forName="right_04_1" refType="w" fact="0.365"/>
        <dgm:constr type="h" for="ch" forName="right_04_1" refType="h" fact="0.185"/>
        <dgm:constr type="b" for="ch" forName="right_04_1" refType="h" fact="0.76"/>
        <dgm:constr type="ctrX" for="ch" forName="right_04_1" refType="w" fact="0.77"/>
        <dgm:constr type="w" for="ch" forName="right_04_2" refType="w" fact="0.365"/>
        <dgm:constr type="h" for="ch" forName="right_04_2" refType="h" fact="0.185"/>
        <dgm:constr type="b" for="ch" forName="right_04_2" refType="h" fact="0.595"/>
        <dgm:constr type="ctrX" for="ch" forName="right_04_2" refType="w" fact="0.78"/>
        <dgm:constr type="w" for="ch" forName="right_04_3" refType="w" fact="0.365"/>
        <dgm:constr type="h" for="ch" forName="right_04_3" refType="h" fact="0.185"/>
        <dgm:constr type="b" for="ch" forName="right_04_3" refType="h" fact="0.43"/>
        <dgm:constr type="ctrX" for="ch" forName="right_04_3" refType="w" fact="0.79"/>
        <dgm:constr type="w" for="ch" forName="right_04_4" refType="w" fact="0.365"/>
        <dgm:constr type="h" for="ch" forName="right_04_4" refType="h" fact="0.185"/>
        <dgm:constr type="b" for="ch" forName="right_04_4" refType="h" fact="0.265"/>
        <dgm:constr type="ctrX" for="ch" forName="right_04_4" refType="w" fact="0.8"/>
        <dgm:constr type="w" for="ch" forName="left_40_1" refType="w" fact="0.365"/>
        <dgm:constr type="h" for="ch" forName="left_40_1" refType="h" fact="0.185"/>
        <dgm:constr type="b" for="ch" forName="left_40_1" refType="h" fact="0.76"/>
        <dgm:constr type="ctrX" for="ch" forName="left_40_1" refType="w" fact="0.23"/>
        <dgm:constr type="w" for="ch" forName="left_40_2" refType="w" fact="0.365"/>
        <dgm:constr type="h" for="ch" forName="left_40_2" refType="h" fact="0.185"/>
        <dgm:constr type="b" for="ch" forName="left_40_2" refType="h" fact="0.595"/>
        <dgm:constr type="ctrX" for="ch" forName="left_40_2" refType="w" fact="0.22"/>
        <dgm:constr type="w" for="ch" forName="left_40_3" refType="w" fact="0.365"/>
        <dgm:constr type="h" for="ch" forName="left_40_3" refType="h" fact="0.185"/>
        <dgm:constr type="b" for="ch" forName="left_40_3" refType="h" fact="0.43"/>
        <dgm:constr type="ctrX" for="ch" forName="left_40_3" refType="w" fact="0.21"/>
        <dgm:constr type="w" for="ch" forName="left_40_4" refType="w" fact="0.365"/>
        <dgm:constr type="h" for="ch" forName="left_40_4" refType="h" fact="0.185"/>
        <dgm:constr type="b" for="ch" forName="left_40_4" refType="h" fact="0.265"/>
        <dgm:constr type="ctrX" for="ch" forName="left_40_4" refType="w" fact="0.2"/>
        <dgm:constr type="w" for="ch" forName="right_14_1" refType="w" fact="0.365"/>
        <dgm:constr type="h" for="ch" forName="right_14_1" refType="h" fact="0.185"/>
        <dgm:constr type="b" for="ch" forName="right_14_1" refType="h" fact="0.76"/>
        <dgm:constr type="ctrX" for="ch" forName="right_14_1" refType="w" fact="0.77"/>
        <dgm:constr type="w" for="ch" forName="right_14_2" refType="w" fact="0.365"/>
        <dgm:constr type="h" for="ch" forName="right_14_2" refType="h" fact="0.185"/>
        <dgm:constr type="b" for="ch" forName="right_14_2" refType="h" fact="0.595"/>
        <dgm:constr type="ctrX" for="ch" forName="right_14_2" refType="w" fact="0.78"/>
        <dgm:constr type="w" for="ch" forName="right_14_3" refType="w" fact="0.365"/>
        <dgm:constr type="h" for="ch" forName="right_14_3" refType="h" fact="0.185"/>
        <dgm:constr type="b" for="ch" forName="right_14_3" refType="h" fact="0.43"/>
        <dgm:constr type="ctrX" for="ch" forName="right_14_3" refType="w" fact="0.79"/>
        <dgm:constr type="w" for="ch" forName="right_14_4" refType="w" fact="0.365"/>
        <dgm:constr type="h" for="ch" forName="right_14_4" refType="h" fact="0.185"/>
        <dgm:constr type="b" for="ch" forName="right_14_4" refType="h" fact="0.265"/>
        <dgm:constr type="ctrX" for="ch" forName="right_14_4" refType="w" fact="0.8"/>
        <dgm:constr type="w" for="ch" forName="left_14_1" refType="w" fact="0.365"/>
        <dgm:constr type="h" for="ch" forName="left_14_1" refType="h" fact="0.185"/>
        <dgm:constr type="b" for="ch" forName="left_14_1" refType="h" fact="0.715"/>
        <dgm:constr type="ctrX" for="ch" forName="left_14_1" refType="w" fact="0.25"/>
        <dgm:constr type="w" for="ch" forName="left_41_1" refType="w" fact="0.365"/>
        <dgm:constr type="h" for="ch" forName="left_41_1" refType="h" fact="0.185"/>
        <dgm:constr type="b" for="ch" forName="left_41_1" refType="h" fact="0.76"/>
        <dgm:constr type="ctrX" for="ch" forName="left_41_1" refType="w" fact="0.23"/>
        <dgm:constr type="w" for="ch" forName="left_41_2" refType="w" fact="0.365"/>
        <dgm:constr type="h" for="ch" forName="left_41_2" refType="h" fact="0.185"/>
        <dgm:constr type="b" for="ch" forName="left_41_2" refType="h" fact="0.595"/>
        <dgm:constr type="ctrX" for="ch" forName="left_41_2" refType="w" fact="0.22"/>
        <dgm:constr type="w" for="ch" forName="left_41_3" refType="w" fact="0.365"/>
        <dgm:constr type="h" for="ch" forName="left_41_3" refType="h" fact="0.185"/>
        <dgm:constr type="b" for="ch" forName="left_41_3" refType="h" fact="0.43"/>
        <dgm:constr type="ctrX" for="ch" forName="left_41_3" refType="w" fact="0.21"/>
        <dgm:constr type="w" for="ch" forName="left_41_4" refType="w" fact="0.365"/>
        <dgm:constr type="h" for="ch" forName="left_41_4" refType="h" fact="0.185"/>
        <dgm:constr type="b" for="ch" forName="left_41_4" refType="h" fact="0.265"/>
        <dgm:constr type="ctrX" for="ch" forName="left_41_4" refType="w" fact="0.2"/>
        <dgm:constr type="w" for="ch" forName="right_41_1" refType="w" fact="0.365"/>
        <dgm:constr type="h" for="ch" forName="right_41_1" refType="h" fact="0.185"/>
        <dgm:constr type="b" for="ch" forName="right_41_1" refType="h" fact="0.715"/>
        <dgm:constr type="ctrX" for="ch" forName="right_41_1" refType="w" fact="0.75"/>
        <dgm:constr type="w" for="ch" forName="right_24_1" refType="w" fact="0.365"/>
        <dgm:constr type="h" for="ch" forName="right_24_1" refType="h" fact="0.185"/>
        <dgm:constr type="b" for="ch" forName="right_24_1" refType="h" fact="0.76"/>
        <dgm:constr type="ctrX" for="ch" forName="right_24_1" refType="w" fact="0.77"/>
        <dgm:constr type="w" for="ch" forName="right_24_2" refType="w" fact="0.365"/>
        <dgm:constr type="h" for="ch" forName="right_24_2" refType="h" fact="0.185"/>
        <dgm:constr type="b" for="ch" forName="right_24_2" refType="h" fact="0.595"/>
        <dgm:constr type="ctrX" for="ch" forName="right_24_2" refType="w" fact="0.78"/>
        <dgm:constr type="w" for="ch" forName="right_24_3" refType="w" fact="0.365"/>
        <dgm:constr type="h" for="ch" forName="right_24_3" refType="h" fact="0.185"/>
        <dgm:constr type="b" for="ch" forName="right_24_3" refType="h" fact="0.43"/>
        <dgm:constr type="ctrX" for="ch" forName="right_24_3" refType="w" fact="0.79"/>
        <dgm:constr type="w" for="ch" forName="right_24_4" refType="w" fact="0.365"/>
        <dgm:constr type="h" for="ch" forName="right_24_4" refType="h" fact="0.185"/>
        <dgm:constr type="b" for="ch" forName="right_24_4" refType="h" fact="0.265"/>
        <dgm:constr type="ctrX" for="ch" forName="right_24_4" refType="w" fact="0.8"/>
        <dgm:constr type="w" for="ch" forName="left_24_1" refType="w" fact="0.365"/>
        <dgm:constr type="h" for="ch" forName="left_24_1" refType="h" fact="0.185"/>
        <dgm:constr type="b" for="ch" forName="left_24_1" refType="h" fact="0.715"/>
        <dgm:constr type="ctrX" for="ch" forName="left_24_1" refType="w" fact="0.25"/>
        <dgm:constr type="w" for="ch" forName="left_24_2" refType="w" fact="0.365"/>
        <dgm:constr type="h" for="ch" forName="left_24_2" refType="h" fact="0.185"/>
        <dgm:constr type="b" for="ch" forName="left_24_2" refType="h" fact="0.55"/>
        <dgm:constr type="ctrX" for="ch" forName="left_24_2" refType="w" fact="0.26"/>
        <dgm:constr type="w" for="ch" forName="left_42_1" refType="w" fact="0.365"/>
        <dgm:constr type="h" for="ch" forName="left_42_1" refType="h" fact="0.185"/>
        <dgm:constr type="b" for="ch" forName="left_42_1" refType="h" fact="0.76"/>
        <dgm:constr type="ctrX" for="ch" forName="left_42_1" refType="w" fact="0.23"/>
        <dgm:constr type="w" for="ch" forName="left_42_2" refType="w" fact="0.365"/>
        <dgm:constr type="h" for="ch" forName="left_42_2" refType="h" fact="0.185"/>
        <dgm:constr type="b" for="ch" forName="left_42_2" refType="h" fact="0.595"/>
        <dgm:constr type="ctrX" for="ch" forName="left_42_2" refType="w" fact="0.22"/>
        <dgm:constr type="w" for="ch" forName="left_42_3" refType="w" fact="0.365"/>
        <dgm:constr type="h" for="ch" forName="left_42_3" refType="h" fact="0.185"/>
        <dgm:constr type="b" for="ch" forName="left_42_3" refType="h" fact="0.43"/>
        <dgm:constr type="ctrX" for="ch" forName="left_42_3" refType="w" fact="0.21"/>
        <dgm:constr type="w" for="ch" forName="left_42_4" refType="w" fact="0.365"/>
        <dgm:constr type="h" for="ch" forName="left_42_4" refType="h" fact="0.185"/>
        <dgm:constr type="b" for="ch" forName="left_42_4" refType="h" fact="0.265"/>
        <dgm:constr type="ctrX" for="ch" forName="left_42_4" refType="w" fact="0.2"/>
        <dgm:constr type="w" for="ch" forName="right_42_1" refType="w" fact="0.365"/>
        <dgm:constr type="h" for="ch" forName="right_42_1" refType="h" fact="0.185"/>
        <dgm:constr type="b" for="ch" forName="right_42_1" refType="h" fact="0.715"/>
        <dgm:constr type="ctrX" for="ch" forName="right_42_1" refType="w" fact="0.75"/>
        <dgm:constr type="w" for="ch" forName="right_42_2" refType="w" fact="0.365"/>
        <dgm:constr type="h" for="ch" forName="right_42_2" refType="h" fact="0.185"/>
        <dgm:constr type="b" for="ch" forName="right_42_2" refType="h" fact="0.55"/>
        <dgm:constr type="ctrX" for="ch" forName="right_42_2" refType="w" fact="0.74"/>
        <dgm:constr type="w" for="ch" forName="right_34_1" refType="w" fact="0.365"/>
        <dgm:constr type="h" for="ch" forName="right_34_1" refType="h" fact="0.185"/>
        <dgm:constr type="b" for="ch" forName="right_34_1" refType="h" fact="0.76"/>
        <dgm:constr type="ctrX" for="ch" forName="right_34_1" refType="w" fact="0.77"/>
        <dgm:constr type="w" for="ch" forName="right_34_2" refType="w" fact="0.365"/>
        <dgm:constr type="h" for="ch" forName="right_34_2" refType="h" fact="0.185"/>
        <dgm:constr type="b" for="ch" forName="right_34_2" refType="h" fact="0.595"/>
        <dgm:constr type="ctrX" for="ch" forName="right_34_2" refType="w" fact="0.78"/>
        <dgm:constr type="w" for="ch" forName="right_34_3" refType="w" fact="0.365"/>
        <dgm:constr type="h" for="ch" forName="right_34_3" refType="h" fact="0.185"/>
        <dgm:constr type="b" for="ch" forName="right_34_3" refType="h" fact="0.43"/>
        <dgm:constr type="ctrX" for="ch" forName="right_34_3" refType="w" fact="0.79"/>
        <dgm:constr type="w" for="ch" forName="right_34_4" refType="w" fact="0.365"/>
        <dgm:constr type="h" for="ch" forName="right_34_4" refType="h" fact="0.185"/>
        <dgm:constr type="b" for="ch" forName="right_34_4" refType="h" fact="0.265"/>
        <dgm:constr type="ctrX" for="ch" forName="right_34_4" refType="w" fact="0.8"/>
        <dgm:constr type="w" for="ch" forName="left_34_1" refType="w" fact="0.365"/>
        <dgm:constr type="h" for="ch" forName="left_34_1" refType="h" fact="0.185"/>
        <dgm:constr type="b" for="ch" forName="left_34_1" refType="h" fact="0.715"/>
        <dgm:constr type="ctrX" for="ch" forName="left_34_1" refType="w" fact="0.25"/>
        <dgm:constr type="w" for="ch" forName="left_34_2" refType="w" fact="0.365"/>
        <dgm:constr type="h" for="ch" forName="left_34_2" refType="h" fact="0.185"/>
        <dgm:constr type="b" for="ch" forName="left_34_2" refType="h" fact="0.55"/>
        <dgm:constr type="ctrX" for="ch" forName="left_34_2" refType="w" fact="0.26"/>
        <dgm:constr type="w" for="ch" forName="left_34_3" refType="w" fact="0.365"/>
        <dgm:constr type="h" for="ch" forName="left_34_3" refType="h" fact="0.185"/>
        <dgm:constr type="b" for="ch" forName="left_34_3" refType="h" fact="0.385"/>
        <dgm:constr type="ctrX" for="ch" forName="left_34_3" refType="w" fact="0.27"/>
        <dgm:constr type="w" for="ch" forName="left_43_1" refType="w" fact="0.365"/>
        <dgm:constr type="h" for="ch" forName="left_43_1" refType="h" fact="0.185"/>
        <dgm:constr type="b" for="ch" forName="left_43_1" refType="h" fact="0.76"/>
        <dgm:constr type="ctrX" for="ch" forName="left_43_1" refType="w" fact="0.23"/>
        <dgm:constr type="w" for="ch" forName="left_43_2" refType="w" fact="0.365"/>
        <dgm:constr type="h" for="ch" forName="left_43_2" refType="h" fact="0.185"/>
        <dgm:constr type="b" for="ch" forName="left_43_2" refType="h" fact="0.595"/>
        <dgm:constr type="ctrX" for="ch" forName="left_43_2" refType="w" fact="0.22"/>
        <dgm:constr type="w" for="ch" forName="left_43_3" refType="w" fact="0.365"/>
        <dgm:constr type="h" for="ch" forName="left_43_3" refType="h" fact="0.185"/>
        <dgm:constr type="b" for="ch" forName="left_43_3" refType="h" fact="0.43"/>
        <dgm:constr type="ctrX" for="ch" forName="left_43_3" refType="w" fact="0.21"/>
        <dgm:constr type="w" for="ch" forName="left_43_4" refType="w" fact="0.365"/>
        <dgm:constr type="h" for="ch" forName="left_43_4" refType="h" fact="0.185"/>
        <dgm:constr type="b" for="ch" forName="left_43_4" refType="h" fact="0.265"/>
        <dgm:constr type="ctrX" for="ch" forName="left_43_4" refType="w" fact="0.2"/>
        <dgm:constr type="w" for="ch" forName="right_43_1" refType="w" fact="0.365"/>
        <dgm:constr type="h" for="ch" forName="right_43_1" refType="h" fact="0.185"/>
        <dgm:constr type="b" for="ch" forName="right_43_1" refType="h" fact="0.715"/>
        <dgm:constr type="ctrX" for="ch" forName="right_43_1" refType="w" fact="0.75"/>
        <dgm:constr type="w" for="ch" forName="right_43_2" refType="w" fact="0.365"/>
        <dgm:constr type="h" for="ch" forName="right_43_2" refType="h" fact="0.185"/>
        <dgm:constr type="b" for="ch" forName="right_43_2" refType="h" fact="0.55"/>
        <dgm:constr type="ctrX" for="ch" forName="right_43_2" refType="w" fact="0.74"/>
        <dgm:constr type="w" for="ch" forName="right_43_3" refType="w" fact="0.365"/>
        <dgm:constr type="h" for="ch" forName="right_43_3" refType="h" fact="0.185"/>
        <dgm:constr type="b" for="ch" forName="right_43_3" refType="h" fact="0.385"/>
        <dgm:constr type="ctrX" for="ch" forName="right_43_3" refType="w" fact="0.73"/>
        <dgm:constr type="w" for="ch" forName="right_44_1" refType="w" fact="0.36"/>
        <dgm:constr type="h" for="ch" forName="right_44_1" refType="h" fact="0.154"/>
        <dgm:constr type="b" for="ch" forName="right_44_1" refType="h" fact="0.725"/>
        <dgm:constr type="ctrX" for="ch" forName="right_44_1" refType="w" fact="0.76"/>
        <dgm:constr type="w" for="ch" forName="right_44_2" refType="w" fact="0.36"/>
        <dgm:constr type="h" for="ch" forName="right_44_2" refType="h" fact="0.154"/>
        <dgm:constr type="b" for="ch" forName="right_44_2" refType="h" fact="0.559"/>
        <dgm:constr type="ctrX" for="ch" forName="right_44_2" refType="w" fact="0.76"/>
        <dgm:constr type="w" for="ch" forName="right_44_3" refType="w" fact="0.36"/>
        <dgm:constr type="h" for="ch" forName="right_44_3" refType="h" fact="0.154"/>
        <dgm:constr type="b" for="ch" forName="right_44_3" refType="h" fact="0.393"/>
        <dgm:constr type="ctrX" for="ch" forName="right_44_3" refType="w" fact="0.76"/>
        <dgm:constr type="w" for="ch" forName="right_44_4" refType="w" fact="0.36"/>
        <dgm:constr type="h" for="ch" forName="right_44_4" refType="h" fact="0.154"/>
        <dgm:constr type="b" for="ch" forName="right_44_4" refType="h" fact="0.224"/>
        <dgm:constr type="ctrX" for="ch" forName="right_44_4" refType="w" fact="0.76"/>
        <dgm:constr type="w" for="ch" forName="left_44_1" refType="w" fact="0.36"/>
        <dgm:constr type="h" for="ch" forName="left_44_1" refType="h" fact="0.154"/>
        <dgm:constr type="b" for="ch" forName="left_44_1" refType="h" fact="0.725"/>
        <dgm:constr type="ctrX" for="ch" forName="left_44_1" refType="w" fact="0.24"/>
        <dgm:constr type="w" for="ch" forName="left_44_2" refType="w" fact="0.36"/>
        <dgm:constr type="h" for="ch" forName="left_44_2" refType="h" fact="0.154"/>
        <dgm:constr type="b" for="ch" forName="left_44_2" refType="h" fact="0.559"/>
        <dgm:constr type="ctrX" for="ch" forName="left_44_2" refType="w" fact="0.24"/>
        <dgm:constr type="w" for="ch" forName="left_44_3" refType="w" fact="0.36"/>
        <dgm:constr type="h" for="ch" forName="left_44_3" refType="h" fact="0.154"/>
        <dgm:constr type="b" for="ch" forName="left_44_3" refType="h" fact="0.393"/>
        <dgm:constr type="ctrX" for="ch" forName="left_44_3" refType="w" fact="0.24"/>
        <dgm:constr type="w" for="ch" forName="left_44_4" refType="w" fact="0.36"/>
        <dgm:constr type="h" for="ch" forName="left_44_4" refType="h" fact="0.154"/>
        <dgm:constr type="b" for="ch" forName="left_44_4" refType="h" fact="0.224"/>
        <dgm:constr type="ctrX" for="ch" forName="left_44_4" refType="w" fact="0.24"/>
      </dgm:constrLst>
      <dgm:ruleLst/>
      <dgm:layoutNode name="dummyMaxCanvas_ChildArea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fulcrum" styleLbl="alignAccFollowNode1">
        <dgm:alg type="sp"/>
        <dgm:shape xmlns:r="http://schemas.openxmlformats.org/officeDocument/2006/relationships" type="triangle" r:blip="">
          <dgm:adjLst/>
        </dgm:shape>
        <dgm:presOf/>
        <dgm:constrLst/>
        <dgm:ruleLst/>
      </dgm:layoutNode>
      <dgm:choose name="Name0">
        <dgm:if name="Name1" axis="ch ch" ptType="node node" st="1 1" cnt="1 0" func="cnt" op="equ" val="0">
          <dgm:choose name="Name2">
            <dgm:if name="Name3" axis="ch ch" ptType="node node" st="2 1" cnt="1 0" func="cnt" op="equ" val="0">
              <dgm:layoutNode name="balance_00" styleLbl="alignAccFollowNode1">
                <dgm:varLst>
                  <dgm:bulletEnabled val="1"/>
                </dgm:varLst>
                <dgm:alg type="sp"/>
                <dgm:shape xmlns:r="http://schemas.openxmlformats.org/officeDocument/2006/relationships" type="rect" r:blip="">
                  <dgm:adjLst/>
                </dgm:shape>
                <dgm:presOf/>
                <dgm:constrLst/>
                <dgm:ruleLst/>
              </dgm:layoutNode>
            </dgm:if>
            <dgm:else name="Name4">
              <dgm:choose name="Name5">
                <dgm:if name="Name6" axis="ch ch" ptType="node node" st="2 1" cnt="1 0" func="cnt" op="equ" val="1">
                  <dgm:layoutNode name="balance_01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4" type="rect" r:blip="">
                      <dgm:adjLst/>
                    </dgm:shape>
                    <dgm:presOf/>
                    <dgm:constrLst/>
                    <dgm:ruleLst/>
                  </dgm:layoutNode>
                  <dgm:layoutNode name="right_01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4" type="roundRect" r:blip="">
                      <dgm:adjLst/>
                    </dgm:shape>
                    <dgm:presOf axis="ch ch desOrSelf" ptType="node node node" st="2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7">
                  <dgm:choose name="Name8">
                    <dgm:if name="Name9" axis="ch ch" ptType="node node" st="2 1" cnt="1 0" func="cnt" op="equ" val="2">
                      <dgm:layoutNode name="balance_02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right_02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02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4" type="roundRect" r:blip="">
                          <dgm:adjLst/>
                        </dgm:shape>
                        <dgm:presOf axis="ch ch desOrSelf" ptType="node node node" st="2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10">
                      <dgm:choose name="Name11">
                        <dgm:if name="Name12" axis="ch ch" ptType="node node" st="2 1" cnt="1 0" func="cnt" op="equ" val="3">
                          <dgm:layoutNode name="balance_03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03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03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13">
                          <dgm:choose name="Name14">
                            <dgm:if name="Name15" axis="ch ch" ptType="node node" st="2 1" cnt="1 0" func="cnt" op="gte" val="4">
                              <dgm:layoutNode name="balance_04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04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04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16"/>
                          </dgm:choose>
                        </dgm:else>
                      </dgm:choose>
                    </dgm:else>
                  </dgm:choose>
                </dgm:else>
              </dgm:choose>
            </dgm:else>
          </dgm:choose>
        </dgm:if>
        <dgm:else name="Name17">
          <dgm:choose name="Name18">
            <dgm:if name="Name19" axis="ch ch" ptType="node node" st="1 1" cnt="1 0" func="cnt" op="equ" val="1">
              <dgm:choose name="Name20">
                <dgm:if name="Name21" axis="ch ch" ptType="node node" st="2 1" cnt="1 0" func="cnt" op="equ" val="0">
                  <dgm:layoutNode name="balance_10" styleLbl="alignAccFollowNode1">
                    <dgm:varLst>
                      <dgm:bulletEnabled val="1"/>
                    </dgm:varLst>
                    <dgm:alg type="sp"/>
                    <dgm:shape xmlns:r="http://schemas.openxmlformats.org/officeDocument/2006/relationships" rot="-4" type="rect" r:blip="">
                      <dgm:adjLst/>
                    </dgm:shape>
                    <dgm:presOf/>
                    <dgm:constrLst/>
                    <dgm:ruleLst/>
                  </dgm:layoutNode>
                  <dgm:layoutNode name="left_10_1" styleLbl="node1">
                    <dgm:varLst>
                      <dgm:bulletEnabled val="1"/>
                    </dgm:varLst>
                    <dgm:alg type="tx"/>
                    <dgm:shape xmlns:r="http://schemas.openxmlformats.org/officeDocument/2006/relationships" rot="-4" type="roundRect" r:blip="">
                      <dgm:adjLst/>
                    </dgm:shape>
                    <dgm:presOf axis="ch ch desOrSelf" ptType="node node node" st="1 1 1" cnt="1 1 0"/>
                    <dgm:constrLst>
                      <dgm:constr type="lMarg" refType="primFontSz" fact="0.3"/>
                      <dgm:constr type="rMarg" refType="primFontSz" fact="0.3"/>
                      <dgm:constr type="tMarg" refType="primFontSz" fact="0.3"/>
                      <dgm:constr type="bMarg" refType="primFontSz" fact="0.3"/>
                    </dgm:constrLst>
                    <dgm:ruleLst>
                      <dgm:rule type="primFontSz" val="5" fact="NaN" max="NaN"/>
                    </dgm:ruleLst>
                  </dgm:layoutNode>
                </dgm:if>
                <dgm:else name="Name22">
                  <dgm:choose name="Name23">
                    <dgm:if name="Name24" axis="ch ch" ptType="node node" st="2 1" cnt="1 0" func="cnt" op="equ" val="1">
                      <dgm:layoutNode name="balance_11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right_11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type="roundRect" r:blip="">
                          <dgm:adjLst/>
                        </dgm:shape>
                        <dgm:presOf axis="ch ch desOrSelf" ptType="node node node" st="2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25">
                      <dgm:choose name="Name26">
                        <dgm:if name="Name27" axis="ch ch" ptType="node node" st="2 1" cnt="1 0" func="cnt" op="equ" val="2">
                          <dgm:layoutNode name="balance_12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righ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12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2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12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28">
                          <dgm:choose name="Name29">
                            <dgm:if name="Name30" axis="ch ch" ptType="node node" st="2 1" cnt="1 0" func="cnt" op="equ" val="3">
                              <dgm:layoutNode name="balance_13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13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2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13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31">
                              <dgm:choose name="Name32">
                                <dgm:if name="Name33" axis="ch ch" ptType="node node" st="2 1" cnt="1 0" func="cnt" op="gte" val="4">
                                  <dgm:layoutNode name="balance_14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14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14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34"/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else>
              </dgm:choose>
            </dgm:if>
            <dgm:else name="Name35">
              <dgm:choose name="Name36">
                <dgm:if name="Name37" axis="ch ch" ptType="node node" st="1 1" cnt="1 0" func="cnt" op="equ" val="2">
                  <dgm:choose name="Name38">
                    <dgm:if name="Name39" axis="ch ch" ptType="node node" st="2 1" cnt="1 0" func="cnt" op="equ" val="0">
                      <dgm:layoutNode name="balance_20" styleLbl="alignAccFollowNode1">
                        <dgm:varLst>
                          <dgm:bulletEnabled val="1"/>
                        </dgm:varLst>
                        <dgm:alg type="sp"/>
                        <dgm:shape xmlns:r="http://schemas.openxmlformats.org/officeDocument/2006/relationships" rot="-4" type="rect" r:blip="">
                          <dgm:adjLst/>
                        </dgm:shape>
                        <dgm:presOf/>
                        <dgm:constrLst/>
                        <dgm:ruleLst/>
                      </dgm:layoutNode>
                      <dgm:layoutNode name="left_20_1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1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left_20_2" styleLbl="node1">
                        <dgm:varLst>
                          <dgm:bulletEnabled val="1"/>
                        </dgm:varLst>
                        <dgm:alg type="tx"/>
                        <dgm:shape xmlns:r="http://schemas.openxmlformats.org/officeDocument/2006/relationships" rot="-4" type="roundRect" r:blip="">
                          <dgm:adjLst/>
                        </dgm:shape>
                        <dgm:presOf axis="ch ch desOrSelf" ptType="node node node" st="1 2 1" cnt="1 1 0"/>
                        <dgm:constrLst>
                          <dgm:constr type="lMarg" refType="primFontSz" fact="0.3"/>
                          <dgm:constr type="rMarg" refType="primFontSz" fact="0.3"/>
                          <dgm:constr type="tMarg" refType="primFontSz" fact="0.3"/>
                          <dgm:constr type="b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</dgm:if>
                    <dgm:else name="Name40">
                      <dgm:choose name="Name41">
                        <dgm:if name="Name42" axis="ch ch" ptType="node node" st="2 1" cnt="1 0" func="cnt" op="equ" val="1">
                          <dgm:layoutNode name="balance_21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21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right_21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2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43">
                          <dgm:choose name="Name44">
                            <dgm:if name="Name45" axis="ch ch" ptType="node node" st="2 1" cnt="1 0" func="cnt" op="equ" val="2">
                              <dgm:layoutNode name="balance_22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righ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2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22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46">
                              <dgm:choose name="Name47">
                                <dgm:if name="Name48" axis="ch ch" ptType="node node" st="2 1" cnt="1 0" func="cnt" op="equ" val="3">
                                  <dgm:layoutNode name="balance_23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righ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23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2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23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49">
                                  <dgm:choose name="Name50">
                                    <dgm:if name="Name51" axis="ch ch" ptType="node node" st="2 1" cnt="1 0" func="cnt" op="gte" val="4">
                                      <dgm:layoutNode name="balance_24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24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2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24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52"/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else>
                  </dgm:choose>
                </dgm:if>
                <dgm:else name="Name53">
                  <dgm:choose name="Name54">
                    <dgm:if name="Name55" axis="ch ch" ptType="node node" st="1 1" cnt="1 0" func="cnt" op="equ" val="3">
                      <dgm:choose name="Name56">
                        <dgm:if name="Name57" axis="ch ch" ptType="node node" st="2 1" cnt="1 0" func="cnt" op="equ" val="0">
                          <dgm:layoutNode name="balance_30" styleLbl="alignAccFollowNode1">
                            <dgm:varLst>
                              <dgm:bulletEnabled val="1"/>
                            </dgm:varLst>
                            <dgm:alg type="sp"/>
                            <dgm:shape xmlns:r="http://schemas.openxmlformats.org/officeDocument/2006/relationships" rot="-4" type="rect" r:blip="">
                              <dgm:adjLst/>
                            </dgm:shape>
                            <dgm:presOf/>
                            <dgm:constrLst/>
                            <dgm:ruleLst/>
                          </dgm:layoutNode>
                          <dgm:layoutNode name="left_30_1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1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2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2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layoutNode name="left_30_3" styleLbl="node1">
                            <dgm:varLst>
                              <dgm:bulletEnabled val="1"/>
                            </dgm:varLst>
                            <dgm:alg type="tx"/>
                            <dgm:shape xmlns:r="http://schemas.openxmlformats.org/officeDocument/2006/relationships" rot="-4" type="roundRect" r:blip="">
                              <dgm:adjLst/>
                            </dgm:shape>
                            <dgm:presOf axis="ch ch desOrSelf" ptType="node node node" st="1 3 1" cnt="1 1 0"/>
                            <dgm:constrLst>
                              <dgm:constr type="lMarg" refType="primFontSz" fact="0.3"/>
                              <dgm:constr type="rMarg" refType="primFontSz" fact="0.3"/>
                              <dgm:constr type="tMarg" refType="primFontSz" fact="0.3"/>
                              <dgm:constr type="b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if>
                        <dgm:else name="Name58">
                          <dgm:choose name="Name59">
                            <dgm:if name="Name60" axis="ch ch" ptType="node node" st="2 1" cnt="1 0" func="cnt" op="equ" val="1">
                              <dgm:layoutNode name="balance_31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31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right_31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2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61">
                              <dgm:choose name="Name62">
                                <dgm:if name="Name63" axis="ch ch" ptType="node node" st="2 1" cnt="1 0" func="cnt" op="equ" val="2">
                                  <dgm:layoutNode name="balance_32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32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32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64">
                                  <dgm:choose name="Name65">
                                    <dgm:if name="Name66" axis="ch ch" ptType="node node" st="2 1" cnt="1 0" func="cnt" op="equ" val="3">
                                      <dgm:layoutNode name="balance_33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righ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2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33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67">
                                      <dgm:choose name="Name68">
                                        <dgm:if name="Name69" axis="ch ch" ptType="node node" st="2 1" cnt="1 0" func="cnt" op="gte" val="4">
                                          <dgm:layoutNode name="balance_34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righ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34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2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34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70"/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71">
                      <dgm:choose name="Name72">
                        <dgm:if name="Name73" axis="ch ch" ptType="node node" st="1 1" cnt="1 0" func="cnt" op="gte" val="4">
                          <dgm:choose name="Name74">
                            <dgm:if name="Name75" axis="ch ch" ptType="node node" st="2 1" cnt="1 0" func="cnt" op="equ" val="0">
                              <dgm:layoutNode name="balance_40" styleLbl="alignAccFollowNode1">
                                <dgm:varLst>
                                  <dgm:bulletEnabled val="1"/>
                                </dgm:varLst>
                                <dgm:alg type="sp"/>
                                <dgm:shape xmlns:r="http://schemas.openxmlformats.org/officeDocument/2006/relationships" rot="-4" type="rect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  <dgm:layoutNode name="left_40_1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1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2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2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3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3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  <dgm:layoutNode name="left_40_4" styleLbl="node1">
                                <dgm:varLst>
                                  <dgm:bulletEnabled val="1"/>
                                </dgm:varLst>
                                <dgm:alg type="tx"/>
                                <dgm:shape xmlns:r="http://schemas.openxmlformats.org/officeDocument/2006/relationships" rot="-4" type="roundRect" r:blip="">
                                  <dgm:adjLst/>
                                </dgm:shape>
                                <dgm:presOf axis="ch ch desOrSelf" ptType="node node node" st="1 4 1" cnt="1 1 0"/>
                                <dgm:constrLst>
                                  <dgm:constr type="lMarg" refType="primFontSz" fact="0.3"/>
                                  <dgm:constr type="rMarg" refType="primFontSz" fact="0.3"/>
                                  <dgm:constr type="tMarg" refType="primFontSz" fact="0.3"/>
                                  <dgm:constr type="bMarg" refType="primFontSz" fact="0.3"/>
                                </dgm:constrLst>
                                <dgm:ruleLst>
                                  <dgm:rule type="primFontSz" val="5" fact="NaN" max="NaN"/>
                                </dgm:ruleLst>
                              </dgm:layoutNode>
                            </dgm:if>
                            <dgm:else name="Name76">
                              <dgm:choose name="Name77">
                                <dgm:if name="Name78" axis="ch ch" ptType="node node" st="2 1" cnt="1 0" func="cnt" op="equ" val="1">
                                  <dgm:layoutNode name="balance_41" styleLbl="alignAccFollowNode1">
                                    <dgm:varLst>
                                      <dgm:bulletEnabled val="1"/>
                                    </dgm:varLst>
                                    <dgm:alg type="sp"/>
                                    <dgm:shape xmlns:r="http://schemas.openxmlformats.org/officeDocument/2006/relationships" rot="-4" type="rect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</dgm:layoutNode>
                                  <dgm:layoutNode name="lef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2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2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3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3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left_41_4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1 4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  <dgm:layoutNode name="right_41_1" styleLbl="node1">
                                    <dgm:varLst>
                                      <dgm:bulletEnabled val="1"/>
                                    </dgm:varLst>
                                    <dgm:alg type="tx"/>
                                    <dgm:shape xmlns:r="http://schemas.openxmlformats.org/officeDocument/2006/relationships" rot="-4" type="roundRect" r:blip="">
                                      <dgm:adjLst/>
                                    </dgm:shape>
                                    <dgm:presOf axis="ch ch desOrSelf" ptType="node node node" st="2 1 1" cnt="1 1 0"/>
                                    <dgm:constrLst>
                                      <dgm:constr type="lMarg" refType="primFontSz" fact="0.3"/>
                                      <dgm:constr type="rMarg" refType="primFontSz" fact="0.3"/>
                                      <dgm:constr type="tMarg" refType="primFontSz" fact="0.3"/>
                                      <dgm:constr type="bMarg" refType="primFontSz" fact="0.3"/>
                                    </dgm:constrLst>
                                    <dgm:ruleLst>
                                      <dgm:rule type="primFontSz" val="5" fact="NaN" max="NaN"/>
                                    </dgm:ruleLst>
                                  </dgm:layoutNode>
                                </dgm:if>
                                <dgm:else name="Name79">
                                  <dgm:choose name="Name80">
                                    <dgm:if name="Name81" axis="ch ch" ptType="node node" st="2 1" cnt="1 0" func="cnt" op="equ" val="2">
                                      <dgm:layoutNode name="balance_42" styleLbl="alignAccFollowNode1">
                                        <dgm:varLst>
                                          <dgm:bulletEnabled val="1"/>
                                        </dgm:varLst>
                                        <dgm:alg type="sp"/>
                                        <dgm:shape xmlns:r="http://schemas.openxmlformats.org/officeDocument/2006/relationships" rot="-4" type="rect" r:blip="">
                                          <dgm:adjLst/>
                                        </dgm:shape>
                                        <dgm:presOf/>
                                        <dgm:constrLst/>
                                        <dgm:ruleLst/>
                                      </dgm:layoutNode>
                                      <dgm:layoutNode name="lef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3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3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left_42_4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1 4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1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1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  <dgm:layoutNode name="right_42_2" styleLbl="node1">
                                        <dgm:varLst>
                                          <dgm:bulletEnabled val="1"/>
                                        </dgm:varLst>
                                        <dgm:alg type="tx"/>
                                        <dgm:shape xmlns:r="http://schemas.openxmlformats.org/officeDocument/2006/relationships" rot="-4" type="roundRect" r:blip="">
                                          <dgm:adjLst/>
                                        </dgm:shape>
                                        <dgm:presOf axis="ch ch desOrSelf" ptType="node node node" st="2 2 1" cnt="1 1 0"/>
                                        <dgm:constrLst>
                                          <dgm:constr type="lMarg" refType="primFontSz" fact="0.3"/>
                                          <dgm:constr type="rMarg" refType="primFontSz" fact="0.3"/>
                                          <dgm:constr type="tMarg" refType="primFontSz" fact="0.3"/>
                                          <dgm:constr type="bMarg" refType="primFontSz" fact="0.3"/>
                                        </dgm:constrLst>
                                        <dgm:ruleLst>
                                          <dgm:rule type="primFontSz" val="5" fact="NaN" max="NaN"/>
                                        </dgm:ruleLst>
                                      </dgm:layoutNode>
                                    </dgm:if>
                                    <dgm:else name="Name82">
                                      <dgm:choose name="Name83">
                                        <dgm:if name="Name84" axis="ch ch" ptType="node node" st="2 1" cnt="1 0" func="cnt" op="equ" val="3">
                                          <dgm:layoutNode name="balance_43" styleLbl="alignAccFollowNode1">
                                            <dgm:varLst>
                                              <dgm:bulletEnabled val="1"/>
                                            </dgm:varLst>
                                            <dgm:alg type="sp"/>
                                            <dgm:shape xmlns:r="http://schemas.openxmlformats.org/officeDocument/2006/relationships" rot="-4" type="rect" r:blip="">
                                              <dgm:adjLst/>
                                            </dgm:shape>
                                            <dgm:presOf/>
                                            <dgm:constrLst/>
                                            <dgm:ruleLst/>
                                          </dgm:layoutNode>
                                          <dgm:layoutNode name="lef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left_43_4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1 4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1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1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2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2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  <dgm:layoutNode name="right_43_3" styleLbl="node1">
                                            <dgm:varLst>
                                              <dgm:bulletEnabled val="1"/>
                                            </dgm:varLst>
                                            <dgm:alg type="tx"/>
                                            <dgm:shape xmlns:r="http://schemas.openxmlformats.org/officeDocument/2006/relationships" rot="-4" type="roundRect" r:blip="">
                                              <dgm:adjLst/>
                                            </dgm:shape>
                                            <dgm:presOf axis="ch ch desOrSelf" ptType="node node node" st="2 3 1" cnt="1 1 0"/>
                                            <dgm:constrLst>
                                              <dgm:constr type="lMarg" refType="primFontSz" fact="0.3"/>
                                              <dgm:constr type="rMarg" refType="primFontSz" fact="0.3"/>
                                              <dgm:constr type="tMarg" refType="primFontSz" fact="0.3"/>
                                              <dgm:constr type="bMarg" refType="primFontSz" fact="0.3"/>
                                            </dgm:constrLst>
                                            <dgm:ruleLst>
                                              <dgm:rule type="primFontSz" val="5" fact="NaN" max="NaN"/>
                                            </dgm:ruleLst>
                                          </dgm:layoutNode>
                                        </dgm:if>
                                        <dgm:else name="Name85">
                                          <dgm:choose name="Name86">
                                            <dgm:if name="Name87" axis="ch ch" ptType="node node" st="2 1" cnt="1 0" func="cnt" op="gte" val="4">
                                              <dgm:layoutNode name="balance_44" styleLbl="alignAccFollowNode1">
                                                <dgm:varLst>
                                                  <dgm:bulletEnabled val="1"/>
                                                </dgm:varLst>
                                                <dgm:alg type="sp"/>
                                                <dgm:shape xmlns:r="http://schemas.openxmlformats.org/officeDocument/2006/relationships" type="rect" r:blip="">
                                                  <dgm:adjLst/>
                                                </dgm:shape>
                                                <dgm:presOf/>
                                                <dgm:constrLst/>
                                                <dgm:ruleLst/>
                                              </dgm:layoutNode>
                                              <dgm:layoutNode name="righ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righ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2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1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1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2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2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3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3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  <dgm:layoutNode name="left_44_4" styleLbl="node1">
                                                <dgm:varLst>
                                                  <dgm:bulletEnabled val="1"/>
                                                </dgm:varLst>
                                                <dgm:alg type="tx"/>
                                                <dgm:shape xmlns:r="http://schemas.openxmlformats.org/officeDocument/2006/relationships" type="roundRect" r:blip="">
                                                  <dgm:adjLst/>
                                                </dgm:shape>
                                                <dgm:presOf axis="ch ch desOrSelf" ptType="node node node" st="1 4 1" cnt="1 1 0"/>
                                                <dgm:constrLst>
                                                  <dgm:constr type="lMarg" refType="primFontSz" fact="0.3"/>
                                                  <dgm:constr type="rMarg" refType="primFontSz" fact="0.3"/>
                                                  <dgm:constr type="tMarg" refType="primFontSz" fact="0.3"/>
                                                  <dgm:constr type="bMarg" refType="primFontSz" fact="0.3"/>
                                                </dgm:constrLst>
                                                <dgm:ruleLst>
                                                  <dgm:rule type="primFontSz" val="5" fact="NaN" max="NaN"/>
                                                </dgm:ruleLst>
                                              </dgm:layoutNode>
                                            </dgm:if>
                                            <dgm:else name="Name88"/>
                                          </dgm:choose>
                                        </dgm:else>
                                      </dgm:choose>
                                    </dgm:else>
                                  </dgm:choose>
                                </dgm:else>
                              </dgm:choose>
                            </dgm:else>
                          </dgm:choose>
                        </dgm:if>
                        <dgm:else name="Name89"/>
                      </dgm:choose>
                    </dgm:else>
                  </dgm:choose>
                </dgm:else>
              </dgm:choose>
            </dgm:else>
          </dgm:choose>
        </dgm:else>
      </dgm:choose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9">
  <dgm:title val=""/>
  <dgm:desc val=""/>
  <dgm:catLst>
    <dgm:cat type="list" pri="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3" srcId="0" destId="1" srcOrd="0" destOrd="0"/>
        <dgm:cxn modelId="4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2"/>
        <dgm:pt modelId="21"/>
        <dgm:pt modelId="22"/>
        <dgm:pt modelId="23"/>
        <dgm:pt modelId="24"/>
        <dgm:pt modelId="3"/>
        <dgm:pt modelId="31"/>
        <dgm:pt modelId="32"/>
        <dgm:pt modelId="33"/>
        <dgm:pt modelId="34"/>
      </dgm:ptLst>
      <dgm:cxnLst>
        <dgm:cxn modelId="4" srcId="0" destId="1" srcOrd="0" destOrd="0"/>
        <dgm:cxn modelId="5" srcId="0" destId="2" srcOrd="1" destOrd="0"/>
        <dgm:cxn modelId="6" srcId="0" destId="3" srcOrd="1" destOrd="0"/>
        <dgm:cxn modelId="15" srcId="1" destId="11" srcOrd="0" destOrd="0"/>
        <dgm:cxn modelId="16" srcId="1" destId="12" srcOrd="0" destOrd="0"/>
        <dgm:cxn modelId="17" srcId="1" destId="13" srcOrd="0" destOrd="0"/>
        <dgm:cxn modelId="18" srcId="1" destId="14" srcOrd="0" destOrd="0"/>
        <dgm:cxn modelId="25" srcId="2" destId="21" srcOrd="0" destOrd="0"/>
        <dgm:cxn modelId="26" srcId="2" destId="22" srcOrd="0" destOrd="0"/>
        <dgm:cxn modelId="27" srcId="2" destId="23" srcOrd="0" destOrd="0"/>
        <dgm:cxn modelId="28" srcId="2" destId="24" srcOrd="0" destOrd="0"/>
        <dgm:cxn modelId="35" srcId="3" destId="31" srcOrd="0" destOrd="0"/>
        <dgm:cxn modelId="36" srcId="3" destId="32" srcOrd="0" destOrd="0"/>
        <dgm:cxn modelId="37" srcId="3" destId="33" srcOrd="0" destOrd="0"/>
        <dgm:cxn modelId="38" srcId="3" destId="34" srcOrd="0" destOrd="0"/>
      </dgm:cxnLst>
      <dgm:bg/>
      <dgm:whole/>
    </dgm:dataModel>
  </dgm:clrData>
  <dgm:layoutNode name="list">
    <dgm:varLst>
      <dgm:dir/>
      <dgm:animLvl val="lvl"/>
    </dgm:varLst>
    <dgm:choose name="Name0">
      <dgm:if name="Name1" func="var" arg="dir" op="equ" val="norm">
        <dgm:alg type="lin">
          <dgm:param type="linDir" val="fromL"/>
          <dgm:param type="fallback" val="2D"/>
          <dgm:param type="nodeVertAlign" val="t"/>
        </dgm:alg>
      </dgm:if>
      <dgm:else name="Name2">
        <dgm:alg type="lin">
          <dgm:param type="linDir" val="fromR"/>
          <dgm:param type="fallback" val="2D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ircle" refType="w" fact="0.5"/>
      <dgm:constr type="w" for="ch" forName="vertFlow" refType="w" fact="0.75"/>
      <dgm:constr type="h" for="des" forName="firstComp" refType="w" refFor="ch" refForName="vertFlow" fact="0.667"/>
      <dgm:constr type="h" for="des" forName="comp" refType="h" refFor="des" refForName="firstComp" op="equ"/>
      <dgm:constr type="h" for="des" forName="topSpace" refType="w" refFor="ch" refForName="circle" op="equ" fact="0.4"/>
      <dgm:constr type="w" for="ch" forName="posSpace" refType="w" fact="0.4"/>
      <dgm:constr type="w" for="ch" forName="negSpace" refType="w" fact="-1.15"/>
      <dgm:constr type="w" for="ch" forName="transSpace" refType="w" fact="0.75"/>
      <dgm:constr type="primFontSz" for="ch" forName="circle" op="equ" val="65"/>
      <dgm:constr type="primFontSz" for="des" forName="firstChildTx" val="65"/>
      <dgm:constr type="primFontSz" for="des" forName="childTx" refType="primFontSz" refFor="des" refForName="firstChildTx" op="equ"/>
    </dgm:constrLst>
    <dgm:ruleLst/>
    <dgm:forEach name="Name3" axis="ch" ptType="node">
      <dgm:layoutNode name="pos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vertFlow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firstComp" refType="w"/>
          <dgm:constr type="w" for="ch" forName="comp" refType="w"/>
        </dgm:constrLst>
        <dgm:ruleLst/>
        <dgm:layoutNode name="top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firstComp">
          <dgm:alg type="composite"/>
          <dgm:shape xmlns:r="http://schemas.openxmlformats.org/officeDocument/2006/relationships" r:blip="">
            <dgm:adjLst/>
          </dgm:shape>
          <dgm:presOf/>
          <dgm:choose name="Name4">
            <dgm:if name="Name5" func="var" arg="dir" op="equ" val="norm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 refType="w" fact="0.16"/>
                <dgm:constr type="r" for="ch" forName="firstChildTx" refType="w"/>
                <dgm:constr type="h" for="ch" forName="firstChildTx" refFor="ch" refForName="firstChild" op="equ"/>
              </dgm:constrLst>
            </dgm:if>
            <dgm:else name="Name6">
              <dgm:constrLst>
                <dgm:constr type="l" for="ch" forName="firstChild"/>
                <dgm:constr type="t" for="ch" forName="firstChild"/>
                <dgm:constr type="w" for="ch" forName="firstChild" refType="w"/>
                <dgm:constr type="h" for="ch" forName="firstChild" refType="h"/>
                <dgm:constr type="l" for="ch" forName="firstChildTx"/>
                <dgm:constr type="r" for="ch" forName="firstChildTx" refType="w" fact="0.825"/>
                <dgm:constr type="h" for="ch" forName="firstChildTx" refFor="ch" refForName="firstChild" op="equ"/>
              </dgm:constrLst>
            </dgm:else>
          </dgm:choose>
          <dgm:ruleLst/>
          <dgm:layoutNode name="firstChild" styleLbl="bgAccFollowNode1">
            <dgm:alg type="sp"/>
            <dgm:shape xmlns:r="http://schemas.openxmlformats.org/officeDocument/2006/relationships" type="rect" r:blip="">
              <dgm:adjLst/>
            </dgm:shape>
            <dgm:presOf axis="ch desOrSelf" ptType="node node" cnt="1 0"/>
            <dgm:constrLst/>
            <dgm:ruleLst/>
          </dgm:layoutNode>
          <dgm:layoutNode name="firstChildTx" styleLbl="bgAccFollowNode1">
            <dgm:varLst>
              <dgm:bulletEnabled val="1"/>
            </dgm:varLst>
            <dgm:alg type="tx">
              <dgm:param type="parTxLTRAlign" val="l"/>
            </dgm:alg>
            <dgm:shape xmlns:r="http://schemas.openxmlformats.org/officeDocument/2006/relationships" type="rect" r:blip="" hideGeom="1">
              <dgm:adjLst/>
            </dgm:shape>
            <dgm:presOf axis="ch desOrSelf" ptType="node node" cnt="1 0"/>
            <dgm:choose name="Name7">
              <dgm:if name="Name8" func="var" arg="dir" op="equ" val="norm">
                <dgm:constrLst>
                  <dgm:constr type="primFontSz" val="65"/>
                  <dgm:constr type="lMarg"/>
                </dgm:constrLst>
              </dgm:if>
              <dgm:else name="Name9">
                <dgm:constrLst>
                  <dgm:constr type="primFontSz" val="65"/>
                  <dgm:constr type="rMarg"/>
                </dgm:constrLst>
              </dgm:else>
            </dgm:choose>
            <dgm:ruleLst>
              <dgm:rule type="primFontSz" val="5" fact="NaN" max="NaN"/>
            </dgm:ruleLst>
          </dgm:layoutNode>
        </dgm:layoutNode>
        <dgm:forEach name="Name10" axis="ch" ptType="node" st="2">
          <dgm:layoutNode name="comp">
            <dgm:alg type="composite"/>
            <dgm:shape xmlns:r="http://schemas.openxmlformats.org/officeDocument/2006/relationships" r:blip="">
              <dgm:adjLst/>
            </dgm:shape>
            <dgm:presOf/>
            <dgm:choose name="Name11">
              <dgm:if name="Name12" func="var" arg="dir" op="equ" val="norm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 refType="w" fact="0.16"/>
                  <dgm:constr type="r" for="ch" forName="childTx" refType="w"/>
                  <dgm:constr type="h" for="ch" forName="childTx" refFor="ch" refForName="child" op="equ"/>
                </dgm:constrLst>
              </dgm:if>
              <dgm:else name="Name13">
                <dgm:constrLst>
                  <dgm:constr type="l" for="ch" forName="child"/>
                  <dgm:constr type="t" for="ch" forName="child"/>
                  <dgm:constr type="w" for="ch" forName="child" refType="w"/>
                  <dgm:constr type="h" for="ch" forName="child" refType="h"/>
                  <dgm:constr type="l" for="ch" forName="childTx"/>
                  <dgm:constr type="r" for="ch" forName="childTx" refType="w" fact="0.825"/>
                  <dgm:constr type="h" for="ch" forName="childTx" refFor="ch" refForName="child" op="equ"/>
                </dgm:constrLst>
              </dgm:else>
            </dgm:choose>
            <dgm:ruleLst/>
            <dgm:layoutNode name="child" styleLbl="bgAccFollowNode1">
              <dgm:alg type="sp"/>
              <dgm:shape xmlns:r="http://schemas.openxmlformats.org/officeDocument/2006/relationships" type="rect" r:blip="">
                <dgm:adjLst/>
              </dgm:shape>
              <dgm:presOf axis="desOrSelf" ptType="node"/>
              <dgm:constrLst/>
              <dgm:ruleLst/>
            </dgm:layoutNode>
            <dgm:layoutNode name="childTx" styleLbl="bgAccFollowNode1">
              <dgm:varLst>
                <dgm:bulletEnabled val="1"/>
              </dgm:varLst>
              <dgm:alg type="tx">
                <dgm:param type="parTxLTRAlign" val="l"/>
              </dgm:alg>
              <dgm:shape xmlns:r="http://schemas.openxmlformats.org/officeDocument/2006/relationships" type="rect" r:blip="" hideGeom="1">
                <dgm:adjLst/>
              </dgm:shape>
              <dgm:presOf axis="desOrSelf" ptType="node"/>
              <dgm:choose name="Name14">
                <dgm:if name="Name15" func="var" arg="dir" op="equ" val="norm">
                  <dgm:constrLst>
                    <dgm:constr type="primFontSz" val="65"/>
                    <dgm:constr type="lMarg"/>
                  </dgm:constrLst>
                </dgm:if>
                <dgm:else name="Name16">
                  <dgm:constrLst>
                    <dgm:constr type="primFontSz" val="65"/>
                    <dgm:constr type="rMarg"/>
                  </dgm:constrLst>
                </dgm:else>
              </dgm:choose>
              <dgm:ruleLst>
                <dgm:rule type="primFontSz" val="5" fact="NaN" max="NaN"/>
              </dgm:ruleLst>
            </dgm:layoutNode>
          </dgm:layoutNode>
        </dgm:forEach>
      </dgm:layoutNode>
      <dgm:layoutNode name="neg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ircle" styleLbl="node1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lMarg"/>
          <dgm:constr type="rMarg"/>
          <dgm:constr type="tMarg"/>
          <dgm:constr type="bMarg"/>
          <dgm:constr type="h" refType="w"/>
        </dgm:constrLst>
        <dgm:ruleLst>
          <dgm:rule type="primFontSz" val="5" fact="NaN" max="NaN"/>
        </dgm:ruleLst>
      </dgm:layoutNode>
      <dgm:forEach name="Name17" axis="followSib" ptType="sibTrans" cnt="1">
        <dgm:layoutNode name="trans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B29E88-60AA-F061-FA3E-E7C8E9DCD5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A94871-FCD7-F5C5-01FA-6FB01A7209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AE94D8-FCD3-40AD-E4E1-5CBC216C9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D742-241B-BA4A-ABCA-CFF7A1F07BE6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D7B722-A00A-1ADA-085E-8D92DC03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83A9E3B-735B-7DE6-9F8F-A8D8D4C2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2D93-0526-C445-B9CA-B2DB6999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22491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9E1A94-9DEF-BCE1-CA0A-594233674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6EB5DC-98DE-0679-FEE0-99F93D194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593879-6C0F-147B-28C9-C7371DDD4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D742-241B-BA4A-ABCA-CFF7A1F07BE6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75D124-F3C6-810B-54A5-D331CBBD8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5F25B6-03D4-487C-1D4C-BB72AEC7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2D93-0526-C445-B9CA-B2DB6999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51735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AA6DCB2-71B5-15EF-132E-FED6CB2C88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9665DD5-6F0B-8A30-1553-63DF61F54B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2565C0-A77B-5F55-E935-E7E4E5F3F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D742-241B-BA4A-ABCA-CFF7A1F07BE6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2DE7BA-B0D2-84F5-A371-B8C10501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06B8D2-ACF0-E2BA-1AB8-A30466E95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2D93-0526-C445-B9CA-B2DB6999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16504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38D07-AB82-6CA1-B334-E66A62276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A5B8EE-82AF-4269-E798-A4E19A4869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07216B-065E-2451-E22E-58C4AF839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D742-241B-BA4A-ABCA-CFF7A1F07BE6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815E88B-9BFB-F959-F8DD-BD704B7CC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63B6D5-7A8E-37BE-5A2D-784789AC6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2D93-0526-C445-B9CA-B2DB6999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7183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D6B187-96E9-38EB-6CF5-66C48A0BB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234EE-BDA6-6F4C-BCC5-9A4E0A6EF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0765BC-5A07-19A3-135E-3D48FB5F0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D742-241B-BA4A-ABCA-CFF7A1F07BE6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DA01C1-A88C-1849-78B7-CF4CD1DA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757B30-3124-77C5-019C-8EF582197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2D93-0526-C445-B9CA-B2DB6999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9129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CF4A52-620D-2FF0-E901-0F4D26FBB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370ACD-317D-523C-93F4-E494045830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C3BB5F-7138-CEF7-A5E2-EE98C5D8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5029B5-546C-8FE3-061F-2FF847C1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D742-241B-BA4A-ABCA-CFF7A1F07BE6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E3F67D9-97A1-3312-AC7E-F95D170E1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599D94-2DC8-C371-608F-9FDA1443C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2D93-0526-C445-B9CA-B2DB6999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5427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0C732-012D-F287-B8EA-2846EED19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CDCCEB-A1F3-E8E6-6746-2ECBDD15ED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A369C4D-E672-AC0B-E37B-539F36BEB4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4FE9CC-CC7B-AFFF-62BE-D2AE733BEE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B2D74A3-E98B-CD7C-F5E1-CFE3DDD862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AF65D8-4062-453C-ADCC-1ED2C436D6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D742-241B-BA4A-ABCA-CFF7A1F07BE6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90E36BA-BDA7-3121-79E3-7EBBEB70A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9CA3E5-3411-A772-FCF4-9BABCB616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2D93-0526-C445-B9CA-B2DB6999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7597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5DC9FE-7884-6264-93FF-CBA869AE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210C0A-84AD-1863-038F-6FB0ACCD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D742-241B-BA4A-ABCA-CFF7A1F07BE6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75B9D8-A1FA-398C-1970-9F3AFF96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32E559B-2084-7FA1-74B9-167E100A6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2D93-0526-C445-B9CA-B2DB6999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814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E6AD540-1FCB-1E91-9D1F-38D482CE7D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D742-241B-BA4A-ABCA-CFF7A1F07BE6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F22C1AA-F1D2-D71E-0960-6CD7CA7F9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D5F7478-1754-43BD-4E6D-2E53C29D4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2D93-0526-C445-B9CA-B2DB6999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41784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E575DC-F863-1364-6E35-6CF9B60B0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029504-93A4-B906-A53F-DC1B0561C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F3CD8CF-9BFA-E165-301D-E4B0B1FC6D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9893D6E-ED3B-E8DD-000D-89BEDA75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D742-241B-BA4A-ABCA-CFF7A1F07BE6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F1B6F8-AB93-C55C-F43B-29CBECCBA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37C89BF-79DA-0EEA-2AD8-E8005B01C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2D93-0526-C445-B9CA-B2DB6999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69415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19149-2DCA-6BF2-A5C5-195EE1615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2E86342-D459-43BC-CDBC-E525D6353A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F39E4B-95FB-67D1-B803-7DA05C8CFE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454197-7D12-C1B2-F11E-194C6145F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0D742-241B-BA4A-ABCA-CFF7A1F07BE6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557806-0A7D-A659-107D-CDEDD168D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0647D-D3A1-1F09-DE04-E7B436A81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E82D93-0526-C445-B9CA-B2DB6999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6817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C5AF461-6782-37FB-ECA7-C754B068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A9A8DD-AB5B-D085-1B28-5E6C2AA6D5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A634EB-CC0B-2840-B53D-55EE8AA31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80D742-241B-BA4A-ABCA-CFF7A1F07BE6}" type="datetimeFigureOut">
              <a:rPr kumimoji="1" lang="zh-CN" altLang="en-US" smtClean="0"/>
              <a:t>2025/10/24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ADFE75F-CB13-7F24-53B8-D3C304130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BEC9A1-F88D-7D41-DD91-AEF57D6F2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82D93-0526-C445-B9CA-B2DB699928F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35893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9" Type="http://schemas.openxmlformats.org/officeDocument/2006/relationships/diagramQuickStyle" Target="../diagrams/quickStyle8.xml"/><Relationship Id="rId21" Type="http://schemas.microsoft.com/office/2007/relationships/diagramDrawing" Target="../diagrams/drawing4.xml"/><Relationship Id="rId34" Type="http://schemas.openxmlformats.org/officeDocument/2006/relationships/diagramQuickStyle" Target="../diagrams/quickStyle7.xml"/><Relationship Id="rId42" Type="http://schemas.openxmlformats.org/officeDocument/2006/relationships/diagramData" Target="../diagrams/data9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9" Type="http://schemas.openxmlformats.org/officeDocument/2006/relationships/diagramQuickStyle" Target="../diagrams/quickStyle6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diagramData" Target="../diagrams/data7.xml"/><Relationship Id="rId37" Type="http://schemas.openxmlformats.org/officeDocument/2006/relationships/diagramData" Target="../diagrams/data8.xml"/><Relationship Id="rId40" Type="http://schemas.openxmlformats.org/officeDocument/2006/relationships/diagramColors" Target="../diagrams/colors8.xml"/><Relationship Id="rId45" Type="http://schemas.openxmlformats.org/officeDocument/2006/relationships/diagramColors" Target="../diagrams/colors9.xml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36" Type="http://schemas.microsoft.com/office/2007/relationships/diagramDrawing" Target="../diagrams/drawing7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4" Type="http://schemas.openxmlformats.org/officeDocument/2006/relationships/diagramQuickStyle" Target="../diagrams/quickStyle9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Relationship Id="rId35" Type="http://schemas.openxmlformats.org/officeDocument/2006/relationships/diagramColors" Target="../diagrams/colors7.xml"/><Relationship Id="rId43" Type="http://schemas.openxmlformats.org/officeDocument/2006/relationships/diagramLayout" Target="../diagrams/layout9.xml"/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openxmlformats.org/officeDocument/2006/relationships/diagramLayout" Target="../diagrams/layout7.xml"/><Relationship Id="rId38" Type="http://schemas.openxmlformats.org/officeDocument/2006/relationships/diagramLayout" Target="../diagrams/layout8.xml"/><Relationship Id="rId46" Type="http://schemas.microsoft.com/office/2007/relationships/diagramDrawing" Target="../diagrams/drawing9.xml"/><Relationship Id="rId20" Type="http://schemas.openxmlformats.org/officeDocument/2006/relationships/diagramColors" Target="../diagrams/colors4.xml"/><Relationship Id="rId41" Type="http://schemas.microsoft.com/office/2007/relationships/diagramDrawing" Target="../diagrams/drawing8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12.xml"/><Relationship Id="rId18" Type="http://schemas.openxmlformats.org/officeDocument/2006/relationships/diagramLayout" Target="../diagrams/layout13.xml"/><Relationship Id="rId26" Type="http://schemas.microsoft.com/office/2007/relationships/diagramDrawing" Target="../diagrams/drawing14.xml"/><Relationship Id="rId39" Type="http://schemas.openxmlformats.org/officeDocument/2006/relationships/diagramQuickStyle" Target="../diagrams/quickStyle17.xml"/><Relationship Id="rId21" Type="http://schemas.microsoft.com/office/2007/relationships/diagramDrawing" Target="../diagrams/drawing13.xml"/><Relationship Id="rId34" Type="http://schemas.openxmlformats.org/officeDocument/2006/relationships/diagramQuickStyle" Target="../diagrams/quickStyle16.xml"/><Relationship Id="rId42" Type="http://schemas.openxmlformats.org/officeDocument/2006/relationships/diagramData" Target="../diagrams/data18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6" Type="http://schemas.microsoft.com/office/2007/relationships/diagramDrawing" Target="../diagrams/drawing12.xml"/><Relationship Id="rId29" Type="http://schemas.openxmlformats.org/officeDocument/2006/relationships/diagramQuickStyle" Target="../diagrams/quickStyle1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24" Type="http://schemas.openxmlformats.org/officeDocument/2006/relationships/diagramQuickStyle" Target="../diagrams/quickStyle14.xml"/><Relationship Id="rId32" Type="http://schemas.openxmlformats.org/officeDocument/2006/relationships/diagramData" Target="../diagrams/data16.xml"/><Relationship Id="rId37" Type="http://schemas.openxmlformats.org/officeDocument/2006/relationships/diagramData" Target="../diagrams/data17.xml"/><Relationship Id="rId40" Type="http://schemas.openxmlformats.org/officeDocument/2006/relationships/diagramColors" Target="../diagrams/colors17.xml"/><Relationship Id="rId45" Type="http://schemas.openxmlformats.org/officeDocument/2006/relationships/diagramColors" Target="../diagrams/colors18.xml"/><Relationship Id="rId5" Type="http://schemas.openxmlformats.org/officeDocument/2006/relationships/diagramColors" Target="../diagrams/colors10.xml"/><Relationship Id="rId15" Type="http://schemas.openxmlformats.org/officeDocument/2006/relationships/diagramColors" Target="../diagrams/colors12.xml"/><Relationship Id="rId23" Type="http://schemas.openxmlformats.org/officeDocument/2006/relationships/diagramLayout" Target="../diagrams/layout14.xml"/><Relationship Id="rId28" Type="http://schemas.openxmlformats.org/officeDocument/2006/relationships/diagramLayout" Target="../diagrams/layout15.xml"/><Relationship Id="rId36" Type="http://schemas.microsoft.com/office/2007/relationships/diagramDrawing" Target="../diagrams/drawing16.xml"/><Relationship Id="rId10" Type="http://schemas.openxmlformats.org/officeDocument/2006/relationships/diagramColors" Target="../diagrams/colors11.xml"/><Relationship Id="rId19" Type="http://schemas.openxmlformats.org/officeDocument/2006/relationships/diagramQuickStyle" Target="../diagrams/quickStyle13.xml"/><Relationship Id="rId31" Type="http://schemas.microsoft.com/office/2007/relationships/diagramDrawing" Target="../diagrams/drawing15.xml"/><Relationship Id="rId44" Type="http://schemas.openxmlformats.org/officeDocument/2006/relationships/diagramQuickStyle" Target="../diagrams/quickStyle18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Relationship Id="rId14" Type="http://schemas.openxmlformats.org/officeDocument/2006/relationships/diagramQuickStyle" Target="../diagrams/quickStyle12.xml"/><Relationship Id="rId22" Type="http://schemas.openxmlformats.org/officeDocument/2006/relationships/diagramData" Target="../diagrams/data14.xml"/><Relationship Id="rId27" Type="http://schemas.openxmlformats.org/officeDocument/2006/relationships/diagramData" Target="../diagrams/data15.xml"/><Relationship Id="rId30" Type="http://schemas.openxmlformats.org/officeDocument/2006/relationships/diagramColors" Target="../diagrams/colors15.xml"/><Relationship Id="rId35" Type="http://schemas.openxmlformats.org/officeDocument/2006/relationships/diagramColors" Target="../diagrams/colors16.xml"/><Relationship Id="rId43" Type="http://schemas.openxmlformats.org/officeDocument/2006/relationships/diagramLayout" Target="../diagrams/layout18.xml"/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12" Type="http://schemas.openxmlformats.org/officeDocument/2006/relationships/diagramData" Target="../diagrams/data12.xml"/><Relationship Id="rId17" Type="http://schemas.openxmlformats.org/officeDocument/2006/relationships/diagramData" Target="../diagrams/data13.xml"/><Relationship Id="rId25" Type="http://schemas.openxmlformats.org/officeDocument/2006/relationships/diagramColors" Target="../diagrams/colors14.xml"/><Relationship Id="rId33" Type="http://schemas.openxmlformats.org/officeDocument/2006/relationships/diagramLayout" Target="../diagrams/layout16.xml"/><Relationship Id="rId38" Type="http://schemas.openxmlformats.org/officeDocument/2006/relationships/diagramLayout" Target="../diagrams/layout17.xml"/><Relationship Id="rId46" Type="http://schemas.microsoft.com/office/2007/relationships/diagramDrawing" Target="../diagrams/drawing18.xml"/><Relationship Id="rId20" Type="http://schemas.openxmlformats.org/officeDocument/2006/relationships/diagramColors" Target="../diagrams/colors13.xml"/><Relationship Id="rId41" Type="http://schemas.microsoft.com/office/2007/relationships/diagramDrawing" Target="../diagrams/drawing1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9" Type="http://schemas.openxmlformats.org/officeDocument/2006/relationships/diagramQuickStyle" Target="../diagrams/quickStyle32.xml"/><Relationship Id="rId21" Type="http://schemas.microsoft.com/office/2007/relationships/diagramDrawing" Target="../diagrams/drawing28.xml"/><Relationship Id="rId34" Type="http://schemas.openxmlformats.org/officeDocument/2006/relationships/diagramQuickStyle" Target="../diagrams/quickStyle31.xml"/><Relationship Id="rId7" Type="http://schemas.openxmlformats.org/officeDocument/2006/relationships/diagramData" Target="../diagrams/data26.xml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41" Type="http://schemas.microsoft.com/office/2007/relationships/diagramDrawing" Target="../diagrams/drawing3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32" Type="http://schemas.openxmlformats.org/officeDocument/2006/relationships/diagramData" Target="../diagrams/data31.xml"/><Relationship Id="rId37" Type="http://schemas.openxmlformats.org/officeDocument/2006/relationships/diagramData" Target="../diagrams/data32.xml"/><Relationship Id="rId40" Type="http://schemas.openxmlformats.org/officeDocument/2006/relationships/diagramColors" Target="../diagrams/colors32.xml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36" Type="http://schemas.microsoft.com/office/2007/relationships/diagramDrawing" Target="../diagrams/drawing31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Relationship Id="rId35" Type="http://schemas.openxmlformats.org/officeDocument/2006/relationships/diagramColors" Target="../diagrams/colors31.xml"/><Relationship Id="rId8" Type="http://schemas.openxmlformats.org/officeDocument/2006/relationships/diagramLayout" Target="../diagrams/layout26.xml"/><Relationship Id="rId3" Type="http://schemas.openxmlformats.org/officeDocument/2006/relationships/diagramLayout" Target="../diagrams/layout25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33" Type="http://schemas.openxmlformats.org/officeDocument/2006/relationships/diagramLayout" Target="../diagrams/layout31.xml"/><Relationship Id="rId38" Type="http://schemas.openxmlformats.org/officeDocument/2006/relationships/diagramLayout" Target="../diagrams/layout3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4.xml"/><Relationship Id="rId3" Type="http://schemas.openxmlformats.org/officeDocument/2006/relationships/diagramLayout" Target="../diagrams/layout33.xml"/><Relationship Id="rId7" Type="http://schemas.openxmlformats.org/officeDocument/2006/relationships/diagramData" Target="../diagrams/data34.xml"/><Relationship Id="rId2" Type="http://schemas.openxmlformats.org/officeDocument/2006/relationships/diagramData" Target="../diagrams/data3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3.xml"/><Relationship Id="rId11" Type="http://schemas.microsoft.com/office/2007/relationships/diagramDrawing" Target="../diagrams/drawing34.xml"/><Relationship Id="rId5" Type="http://schemas.openxmlformats.org/officeDocument/2006/relationships/diagramColors" Target="../diagrams/colors33.xml"/><Relationship Id="rId10" Type="http://schemas.openxmlformats.org/officeDocument/2006/relationships/diagramColors" Target="../diagrams/colors34.xml"/><Relationship Id="rId4" Type="http://schemas.openxmlformats.org/officeDocument/2006/relationships/diagramQuickStyle" Target="../diagrams/quickStyle33.xml"/><Relationship Id="rId9" Type="http://schemas.openxmlformats.org/officeDocument/2006/relationships/diagramQuickStyle" Target="../diagrams/quickStyle3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7BD0D9D-3173-ECBF-070B-DA0B99B497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17839353"/>
              </p:ext>
            </p:extLst>
          </p:nvPr>
        </p:nvGraphicFramePr>
        <p:xfrm>
          <a:off x="0" y="0"/>
          <a:ext cx="3858322" cy="1906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98808DBD-64B8-D1A6-9A40-D9D0AAB1753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1938421"/>
              </p:ext>
            </p:extLst>
          </p:nvPr>
        </p:nvGraphicFramePr>
        <p:xfrm>
          <a:off x="2977376" y="1"/>
          <a:ext cx="3367668" cy="2442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62B809FE-B42C-6D30-E622-B68168294E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06639387"/>
              </p:ext>
            </p:extLst>
          </p:nvPr>
        </p:nvGraphicFramePr>
        <p:xfrm>
          <a:off x="6579219" y="229014"/>
          <a:ext cx="2810108" cy="2045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2BE7D7AE-B90A-C035-8371-EDA05560A3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5819586"/>
              </p:ext>
            </p:extLst>
          </p:nvPr>
        </p:nvGraphicFramePr>
        <p:xfrm>
          <a:off x="9712713" y="0"/>
          <a:ext cx="2479288" cy="2442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DA1D0ED5-6137-945D-E83E-68904A4198B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451921"/>
              </p:ext>
            </p:extLst>
          </p:nvPr>
        </p:nvGraphicFramePr>
        <p:xfrm>
          <a:off x="178418" y="2135871"/>
          <a:ext cx="2263699" cy="28152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E4B2A0B2-ED65-5029-0B90-A2401EBCDF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9226026"/>
              </p:ext>
            </p:extLst>
          </p:nvPr>
        </p:nvGraphicFramePr>
        <p:xfrm>
          <a:off x="2888167" y="2442117"/>
          <a:ext cx="3367668" cy="2442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0C51059A-85D8-0BD0-B8CF-38CDA907383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3860639"/>
              </p:ext>
            </p:extLst>
          </p:nvPr>
        </p:nvGraphicFramePr>
        <p:xfrm>
          <a:off x="6577984" y="4812165"/>
          <a:ext cx="3134729" cy="2045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2C71936B-1ED8-0359-987B-3CE764C35C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7467918"/>
              </p:ext>
            </p:extLst>
          </p:nvPr>
        </p:nvGraphicFramePr>
        <p:xfrm>
          <a:off x="2898699" y="4583152"/>
          <a:ext cx="3197302" cy="14608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B57F6B0B-31B0-9AA5-F3D8-34FA905E21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50489361"/>
              </p:ext>
            </p:extLst>
          </p:nvPr>
        </p:nvGraphicFramePr>
        <p:xfrm>
          <a:off x="7135543" y="2766330"/>
          <a:ext cx="2253784" cy="20458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</p:spTree>
    <p:extLst>
      <p:ext uri="{BB962C8B-B14F-4D97-AF65-F5344CB8AC3E}">
        <p14:creationId xmlns:p14="http://schemas.microsoft.com/office/powerpoint/2010/main" val="262500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F79A1504-DAAF-58ED-F5B7-9D6B43E555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6751854"/>
              </p:ext>
            </p:extLst>
          </p:nvPr>
        </p:nvGraphicFramePr>
        <p:xfrm>
          <a:off x="102839" y="150955"/>
          <a:ext cx="2673815" cy="18785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87D408AF-FCE1-75E1-B1F9-60C0B9F29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157462"/>
              </p:ext>
            </p:extLst>
          </p:nvPr>
        </p:nvGraphicFramePr>
        <p:xfrm>
          <a:off x="3422185" y="150957"/>
          <a:ext cx="2023327" cy="196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16761608-CC07-D126-E212-8B4A55B2E0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71316327"/>
              </p:ext>
            </p:extLst>
          </p:nvPr>
        </p:nvGraphicFramePr>
        <p:xfrm>
          <a:off x="5946079" y="-94372"/>
          <a:ext cx="2383882" cy="2123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7C744B9B-BCC6-8E09-0183-DDC79A9E8B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6295943"/>
              </p:ext>
            </p:extLst>
          </p:nvPr>
        </p:nvGraphicFramePr>
        <p:xfrm>
          <a:off x="102838" y="2445112"/>
          <a:ext cx="2673815" cy="19677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B7CB7D38-7E83-31D5-9ABE-D176CC2A0A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9211587"/>
              </p:ext>
            </p:extLst>
          </p:nvPr>
        </p:nvGraphicFramePr>
        <p:xfrm>
          <a:off x="3031892" y="2404999"/>
          <a:ext cx="2413620" cy="21112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1EA72D8F-865F-73B2-CB1B-5EC622D1E2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231496"/>
              </p:ext>
            </p:extLst>
          </p:nvPr>
        </p:nvGraphicFramePr>
        <p:xfrm>
          <a:off x="5620214" y="2344749"/>
          <a:ext cx="3088888" cy="21238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108515A9-2E91-BEB5-E584-20D539B220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2485027"/>
              </p:ext>
            </p:extLst>
          </p:nvPr>
        </p:nvGraphicFramePr>
        <p:xfrm>
          <a:off x="9679259" y="69232"/>
          <a:ext cx="1952702" cy="23357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12" name="图示 11">
            <a:extLst>
              <a:ext uri="{FF2B5EF4-FFF2-40B4-BE49-F238E27FC236}">
                <a16:creationId xmlns:a16="http://schemas.microsoft.com/office/drawing/2014/main" id="{26341047-72C6-F766-ED98-85E2C3A528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7003521"/>
              </p:ext>
            </p:extLst>
          </p:nvPr>
        </p:nvGraphicFramePr>
        <p:xfrm>
          <a:off x="102837" y="4828476"/>
          <a:ext cx="2450791" cy="2029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aphicFrame>
        <p:nvGraphicFramePr>
          <p:cNvPr id="14" name="图示 13">
            <a:extLst>
              <a:ext uri="{FF2B5EF4-FFF2-40B4-BE49-F238E27FC236}">
                <a16:creationId xmlns:a16="http://schemas.microsoft.com/office/drawing/2014/main" id="{EBF8EC70-049D-4D6F-EA43-2246B02244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4508065"/>
              </p:ext>
            </p:extLst>
          </p:nvPr>
        </p:nvGraphicFramePr>
        <p:xfrm>
          <a:off x="9160108" y="2883004"/>
          <a:ext cx="2822497" cy="16220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2" r:lo="rId43" r:qs="rId44" r:cs="rId45"/>
          </a:graphicData>
        </a:graphic>
      </p:graphicFrame>
    </p:spTree>
    <p:extLst>
      <p:ext uri="{BB962C8B-B14F-4D97-AF65-F5344CB8AC3E}">
        <p14:creationId xmlns:p14="http://schemas.microsoft.com/office/powerpoint/2010/main" val="2946661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434A372-41D3-EE14-2D37-3EC76D1C73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0657321"/>
              </p:ext>
            </p:extLst>
          </p:nvPr>
        </p:nvGraphicFramePr>
        <p:xfrm>
          <a:off x="7493621" y="-115809"/>
          <a:ext cx="3479181" cy="26694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6C98DD8C-6DCC-7EF0-1454-C5F2FD4A012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8020113"/>
              </p:ext>
            </p:extLst>
          </p:nvPr>
        </p:nvGraphicFramePr>
        <p:xfrm>
          <a:off x="252758" y="162106"/>
          <a:ext cx="2829932" cy="2391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8A965A11-5391-5605-E9A5-7D72E01507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56993175"/>
              </p:ext>
            </p:extLst>
          </p:nvPr>
        </p:nvGraphicFramePr>
        <p:xfrm>
          <a:off x="3548565" y="23148"/>
          <a:ext cx="3479181" cy="2669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DFD9044F-9A72-38A7-96BF-C998F68A15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800878"/>
              </p:ext>
            </p:extLst>
          </p:nvPr>
        </p:nvGraphicFramePr>
        <p:xfrm>
          <a:off x="4102718" y="2888167"/>
          <a:ext cx="2144754" cy="1616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159AE996-EA24-8F14-32EE-D9BA40334A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24442854"/>
              </p:ext>
            </p:extLst>
          </p:nvPr>
        </p:nvGraphicFramePr>
        <p:xfrm>
          <a:off x="7248293" y="2745782"/>
          <a:ext cx="4595540" cy="16555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DC3683FD-CF6D-87F7-7169-6C219D344C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81630722"/>
              </p:ext>
            </p:extLst>
          </p:nvPr>
        </p:nvGraphicFramePr>
        <p:xfrm>
          <a:off x="124519" y="2745782"/>
          <a:ext cx="2351052" cy="16169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</p:spTree>
    <p:extLst>
      <p:ext uri="{BB962C8B-B14F-4D97-AF65-F5344CB8AC3E}">
        <p14:creationId xmlns:p14="http://schemas.microsoft.com/office/powerpoint/2010/main" val="214663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图示 3">
            <a:extLst>
              <a:ext uri="{FF2B5EF4-FFF2-40B4-BE49-F238E27FC236}">
                <a16:creationId xmlns:a16="http://schemas.microsoft.com/office/drawing/2014/main" id="{2DC62F46-6F04-79B4-93E8-B53F80521E0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8170624"/>
              </p:ext>
            </p:extLst>
          </p:nvPr>
        </p:nvGraphicFramePr>
        <p:xfrm>
          <a:off x="0" y="83633"/>
          <a:ext cx="3000298" cy="20295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1FCFB9D1-733A-ED26-CC74-05D0FC3035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7970503"/>
              </p:ext>
            </p:extLst>
          </p:nvPr>
        </p:nvGraphicFramePr>
        <p:xfrm>
          <a:off x="3370146" y="83633"/>
          <a:ext cx="2829932" cy="2146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6" name="图示 5">
            <a:extLst>
              <a:ext uri="{FF2B5EF4-FFF2-40B4-BE49-F238E27FC236}">
                <a16:creationId xmlns:a16="http://schemas.microsoft.com/office/drawing/2014/main" id="{564B46A9-847D-9299-DECB-52052B63363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1190579"/>
              </p:ext>
            </p:extLst>
          </p:nvPr>
        </p:nvGraphicFramePr>
        <p:xfrm>
          <a:off x="6569926" y="-111099"/>
          <a:ext cx="3984702" cy="2341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7" name="图示 6">
            <a:extLst>
              <a:ext uri="{FF2B5EF4-FFF2-40B4-BE49-F238E27FC236}">
                <a16:creationId xmlns:a16="http://schemas.microsoft.com/office/drawing/2014/main" id="{E6CA367A-495B-DFF9-F4DB-478D419433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60107054"/>
              </p:ext>
            </p:extLst>
          </p:nvPr>
        </p:nvGraphicFramePr>
        <p:xfrm>
          <a:off x="6569926" y="2113156"/>
          <a:ext cx="4064000" cy="2826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A30F8F27-B56D-868B-5B16-E37D153936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6650525"/>
              </p:ext>
            </p:extLst>
          </p:nvPr>
        </p:nvGraphicFramePr>
        <p:xfrm>
          <a:off x="192049" y="2230244"/>
          <a:ext cx="2618058" cy="29885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9" name="图示 8">
            <a:extLst>
              <a:ext uri="{FF2B5EF4-FFF2-40B4-BE49-F238E27FC236}">
                <a16:creationId xmlns:a16="http://schemas.microsoft.com/office/drawing/2014/main" id="{F3B5FF14-9235-B938-3501-49D3EB213C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967167"/>
              </p:ext>
            </p:extLst>
          </p:nvPr>
        </p:nvGraphicFramePr>
        <p:xfrm>
          <a:off x="3284962" y="2104999"/>
          <a:ext cx="2337113" cy="1875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10" name="图示 9">
            <a:extLst>
              <a:ext uri="{FF2B5EF4-FFF2-40B4-BE49-F238E27FC236}">
                <a16:creationId xmlns:a16="http://schemas.microsoft.com/office/drawing/2014/main" id="{04D788ED-6281-BFFF-A6F0-0E2670400E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93960791"/>
              </p:ext>
            </p:extLst>
          </p:nvPr>
        </p:nvGraphicFramePr>
        <p:xfrm>
          <a:off x="448837" y="4588726"/>
          <a:ext cx="2218474" cy="23919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11" name="图示 10">
            <a:extLst>
              <a:ext uri="{FF2B5EF4-FFF2-40B4-BE49-F238E27FC236}">
                <a16:creationId xmlns:a16="http://schemas.microsoft.com/office/drawing/2014/main" id="{4C4A7361-EF78-4CB1-F9F0-6F7936FCEE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4324936"/>
              </p:ext>
            </p:extLst>
          </p:nvPr>
        </p:nvGraphicFramePr>
        <p:xfrm>
          <a:off x="3192967" y="4277320"/>
          <a:ext cx="2345475" cy="23413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</p:spTree>
    <p:extLst>
      <p:ext uri="{BB962C8B-B14F-4D97-AF65-F5344CB8AC3E}">
        <p14:creationId xmlns:p14="http://schemas.microsoft.com/office/powerpoint/2010/main" val="3483475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E69262BA-531E-7760-E20D-176197D76C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6656049"/>
              </p:ext>
            </p:extLst>
          </p:nvPr>
        </p:nvGraphicFramePr>
        <p:xfrm>
          <a:off x="177188" y="226591"/>
          <a:ext cx="3392277" cy="3198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图示 4">
            <a:extLst>
              <a:ext uri="{FF2B5EF4-FFF2-40B4-BE49-F238E27FC236}">
                <a16:creationId xmlns:a16="http://schemas.microsoft.com/office/drawing/2014/main" id="{94C91422-A4CA-D3BA-1C7B-BC77FD30F56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6204613"/>
              </p:ext>
            </p:extLst>
          </p:nvPr>
        </p:nvGraphicFramePr>
        <p:xfrm>
          <a:off x="5248925" y="715324"/>
          <a:ext cx="3884058" cy="2709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535591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319</Words>
  <Application>Microsoft Macintosh PowerPoint</Application>
  <PresentationFormat>宽屏</PresentationFormat>
  <Paragraphs>208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 郭</dc:creator>
  <cp:lastModifiedBy>飞 郭</cp:lastModifiedBy>
  <cp:revision>105</cp:revision>
  <dcterms:created xsi:type="dcterms:W3CDTF">2025-10-24T08:16:08Z</dcterms:created>
  <dcterms:modified xsi:type="dcterms:W3CDTF">2025-10-24T09:17:51Z</dcterms:modified>
</cp:coreProperties>
</file>