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74" r:id="rId13"/>
    <p:sldId id="275" r:id="rId14"/>
    <p:sldId id="276" r:id="rId15"/>
    <p:sldId id="260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FDFF"/>
    <a:srgbClr val="CEFDFF"/>
    <a:srgbClr val="E6F7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7"/>
    <p:restoredTop sz="94876"/>
  </p:normalViewPr>
  <p:slideViewPr>
    <p:cSldViewPr snapToGrid="0">
      <p:cViewPr varScale="1">
        <p:scale>
          <a:sx n="116" d="100"/>
          <a:sy n="116" d="100"/>
        </p:scale>
        <p:origin x="22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46CA92-6D7B-0444-B258-BA626F73AD33}" type="doc">
      <dgm:prSet loTypeId="urn:microsoft.com/office/officeart/2005/8/layout/hierarchy4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9CC014DA-8A8F-2649-9C34-1A3B09EB7A82}">
      <dgm:prSet phldrT="[文本]"/>
      <dgm:spPr/>
      <dgm:t>
        <a:bodyPr/>
        <a:lstStyle/>
        <a:p>
          <a:r>
            <a:rPr lang="zh-CN" altLang="en-US" dirty="0"/>
            <a:t>应用层</a:t>
          </a:r>
        </a:p>
      </dgm:t>
    </dgm:pt>
    <dgm:pt modelId="{2DEE5B66-AD63-F141-A700-AA446A366827}" type="parTrans" cxnId="{B2A34245-A2AE-214A-A200-BB7F966594EC}">
      <dgm:prSet/>
      <dgm:spPr/>
      <dgm:t>
        <a:bodyPr/>
        <a:lstStyle/>
        <a:p>
          <a:endParaRPr lang="zh-CN" altLang="en-US"/>
        </a:p>
      </dgm:t>
    </dgm:pt>
    <dgm:pt modelId="{FE229A28-01FD-6848-90E6-6E19BDADB84D}" type="sibTrans" cxnId="{B2A34245-A2AE-214A-A200-BB7F966594EC}">
      <dgm:prSet/>
      <dgm:spPr/>
      <dgm:t>
        <a:bodyPr/>
        <a:lstStyle/>
        <a:p>
          <a:endParaRPr lang="zh-CN" altLang="en-US"/>
        </a:p>
      </dgm:t>
    </dgm:pt>
    <dgm:pt modelId="{57BA5470-8382-7244-B98F-295274DC7022}">
      <dgm:prSet phldrT="[文本]"/>
      <dgm:spPr/>
      <dgm:t>
        <a:bodyPr/>
        <a:lstStyle/>
        <a:p>
          <a:r>
            <a:rPr lang="zh-CN" altLang="en-US" dirty="0"/>
            <a:t>传输层</a:t>
          </a:r>
        </a:p>
      </dgm:t>
    </dgm:pt>
    <dgm:pt modelId="{FB79550D-296C-B640-94B9-6A3F71D61EC0}" type="parTrans" cxnId="{644FD5AC-479E-284D-B918-5E6E0388CF06}">
      <dgm:prSet/>
      <dgm:spPr/>
      <dgm:t>
        <a:bodyPr/>
        <a:lstStyle/>
        <a:p>
          <a:endParaRPr lang="zh-CN" altLang="en-US"/>
        </a:p>
      </dgm:t>
    </dgm:pt>
    <dgm:pt modelId="{70D86D20-67FA-9D48-8AC0-4337B620842B}" type="sibTrans" cxnId="{644FD5AC-479E-284D-B918-5E6E0388CF06}">
      <dgm:prSet/>
      <dgm:spPr/>
      <dgm:t>
        <a:bodyPr/>
        <a:lstStyle/>
        <a:p>
          <a:endParaRPr lang="zh-CN" altLang="en-US"/>
        </a:p>
      </dgm:t>
    </dgm:pt>
    <dgm:pt modelId="{5C909E60-DD9B-984A-A344-8273E9C83B58}">
      <dgm:prSet phldrT="[文本]"/>
      <dgm:spPr/>
      <dgm:t>
        <a:bodyPr/>
        <a:lstStyle/>
        <a:p>
          <a:r>
            <a:rPr lang="zh-CN" altLang="en-US" dirty="0"/>
            <a:t>网络层</a:t>
          </a:r>
        </a:p>
      </dgm:t>
    </dgm:pt>
    <dgm:pt modelId="{8959BC92-1BA0-8B47-9C03-21E817110116}" type="parTrans" cxnId="{27BFF554-0338-1141-BD44-DE6755DB3FF7}">
      <dgm:prSet/>
      <dgm:spPr/>
      <dgm:t>
        <a:bodyPr/>
        <a:lstStyle/>
        <a:p>
          <a:endParaRPr lang="zh-CN" altLang="en-US"/>
        </a:p>
      </dgm:t>
    </dgm:pt>
    <dgm:pt modelId="{B522337E-4F2C-1546-A056-656F4F5A074C}" type="sibTrans" cxnId="{27BFF554-0338-1141-BD44-DE6755DB3FF7}">
      <dgm:prSet/>
      <dgm:spPr/>
      <dgm:t>
        <a:bodyPr/>
        <a:lstStyle/>
        <a:p>
          <a:endParaRPr lang="zh-CN" altLang="en-US"/>
        </a:p>
      </dgm:t>
    </dgm:pt>
    <dgm:pt modelId="{947B39DB-244D-4740-BAB4-BE403717F8AA}">
      <dgm:prSet phldrT="[文本]"/>
      <dgm:spPr/>
      <dgm:t>
        <a:bodyPr/>
        <a:lstStyle/>
        <a:p>
          <a:r>
            <a:rPr lang="zh-CN" altLang="en-US" dirty="0"/>
            <a:t>数据链路层</a:t>
          </a:r>
        </a:p>
      </dgm:t>
    </dgm:pt>
    <dgm:pt modelId="{2FCCAD26-E1A8-5046-B75D-58E48B340BDD}" type="parTrans" cxnId="{A1A159E1-2DB5-AF43-B85C-074BFB00BAAD}">
      <dgm:prSet/>
      <dgm:spPr/>
      <dgm:t>
        <a:bodyPr/>
        <a:lstStyle/>
        <a:p>
          <a:endParaRPr lang="zh-CN" altLang="en-US"/>
        </a:p>
      </dgm:t>
    </dgm:pt>
    <dgm:pt modelId="{AD8CEB71-F5C9-4344-B678-9A290A4A43E9}" type="sibTrans" cxnId="{A1A159E1-2DB5-AF43-B85C-074BFB00BAAD}">
      <dgm:prSet/>
      <dgm:spPr/>
      <dgm:t>
        <a:bodyPr/>
        <a:lstStyle/>
        <a:p>
          <a:endParaRPr lang="zh-CN" altLang="en-US"/>
        </a:p>
      </dgm:t>
    </dgm:pt>
    <dgm:pt modelId="{D353CF13-C4B6-F743-9A44-994382738518}">
      <dgm:prSet phldrT="[文本]"/>
      <dgm:spPr/>
      <dgm:t>
        <a:bodyPr/>
        <a:lstStyle/>
        <a:p>
          <a:r>
            <a:rPr lang="zh-CN" altLang="en-US" dirty="0"/>
            <a:t>物理层</a:t>
          </a:r>
        </a:p>
      </dgm:t>
    </dgm:pt>
    <dgm:pt modelId="{397B5719-8BE7-8549-9B16-F711255E2D9A}" type="parTrans" cxnId="{B170B3DD-C83F-C149-84C9-6464BBFCCC7A}">
      <dgm:prSet/>
      <dgm:spPr/>
      <dgm:t>
        <a:bodyPr/>
        <a:lstStyle/>
        <a:p>
          <a:endParaRPr lang="zh-CN" altLang="en-US"/>
        </a:p>
      </dgm:t>
    </dgm:pt>
    <dgm:pt modelId="{0ECA6C5B-9435-704E-881F-32537D56B301}" type="sibTrans" cxnId="{B170B3DD-C83F-C149-84C9-6464BBFCCC7A}">
      <dgm:prSet/>
      <dgm:spPr/>
      <dgm:t>
        <a:bodyPr/>
        <a:lstStyle/>
        <a:p>
          <a:endParaRPr lang="zh-CN" altLang="en-US"/>
        </a:p>
      </dgm:t>
    </dgm:pt>
    <dgm:pt modelId="{A8E643D2-5BDC-3349-ABD4-3E8CAA1763C2}" type="pres">
      <dgm:prSet presAssocID="{8546CA92-6D7B-0444-B258-BA626F73AD33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DBAB49-1D08-2B43-B32E-45485EC262A3}" type="pres">
      <dgm:prSet presAssocID="{9CC014DA-8A8F-2649-9C34-1A3B09EB7A82}" presName="vertOne" presStyleCnt="0"/>
      <dgm:spPr/>
    </dgm:pt>
    <dgm:pt modelId="{340BE0E2-6200-1B44-B834-335AA1D98650}" type="pres">
      <dgm:prSet presAssocID="{9CC014DA-8A8F-2649-9C34-1A3B09EB7A82}" presName="txOne" presStyleLbl="node0" presStyleIdx="0" presStyleCnt="1" custScaleY="15386">
        <dgm:presLayoutVars>
          <dgm:chPref val="3"/>
        </dgm:presLayoutVars>
      </dgm:prSet>
      <dgm:spPr/>
    </dgm:pt>
    <dgm:pt modelId="{20E4F4C9-19C9-F14E-AA3F-49A0C672F3C5}" type="pres">
      <dgm:prSet presAssocID="{9CC014DA-8A8F-2649-9C34-1A3B09EB7A82}" presName="parTransOne" presStyleCnt="0"/>
      <dgm:spPr/>
    </dgm:pt>
    <dgm:pt modelId="{57D54CD3-F597-3E47-B2F3-CA17220F2869}" type="pres">
      <dgm:prSet presAssocID="{9CC014DA-8A8F-2649-9C34-1A3B09EB7A82}" presName="horzOne" presStyleCnt="0"/>
      <dgm:spPr/>
    </dgm:pt>
    <dgm:pt modelId="{38460EC2-DB23-A543-B127-615A4FAC7675}" type="pres">
      <dgm:prSet presAssocID="{57BA5470-8382-7244-B98F-295274DC7022}" presName="vertTwo" presStyleCnt="0"/>
      <dgm:spPr/>
    </dgm:pt>
    <dgm:pt modelId="{1E33F59A-7C20-D84B-8877-2A9FF474BFAA}" type="pres">
      <dgm:prSet presAssocID="{57BA5470-8382-7244-B98F-295274DC7022}" presName="txTwo" presStyleLbl="node2" presStyleIdx="0" presStyleCnt="1" custScaleY="15386">
        <dgm:presLayoutVars>
          <dgm:chPref val="3"/>
        </dgm:presLayoutVars>
      </dgm:prSet>
      <dgm:spPr/>
    </dgm:pt>
    <dgm:pt modelId="{303CE0DB-16A9-614B-9FE9-BAD4A2BF5A8C}" type="pres">
      <dgm:prSet presAssocID="{57BA5470-8382-7244-B98F-295274DC7022}" presName="parTransTwo" presStyleCnt="0"/>
      <dgm:spPr/>
    </dgm:pt>
    <dgm:pt modelId="{F124E5C6-BBED-EA46-9DFF-130065C9BAEF}" type="pres">
      <dgm:prSet presAssocID="{57BA5470-8382-7244-B98F-295274DC7022}" presName="horzTwo" presStyleCnt="0"/>
      <dgm:spPr/>
    </dgm:pt>
    <dgm:pt modelId="{F8586080-1B4D-974E-A2A1-59EE6114C732}" type="pres">
      <dgm:prSet presAssocID="{5C909E60-DD9B-984A-A344-8273E9C83B58}" presName="vertThree" presStyleCnt="0"/>
      <dgm:spPr/>
    </dgm:pt>
    <dgm:pt modelId="{7439BB0D-E4FC-814B-B478-327CFFCABCC3}" type="pres">
      <dgm:prSet presAssocID="{5C909E60-DD9B-984A-A344-8273E9C83B58}" presName="txThree" presStyleLbl="node3" presStyleIdx="0" presStyleCnt="1" custScaleY="15386">
        <dgm:presLayoutVars>
          <dgm:chPref val="3"/>
        </dgm:presLayoutVars>
      </dgm:prSet>
      <dgm:spPr/>
    </dgm:pt>
    <dgm:pt modelId="{09F914CD-DD30-0645-BFD1-E4E90F76E9FF}" type="pres">
      <dgm:prSet presAssocID="{5C909E60-DD9B-984A-A344-8273E9C83B58}" presName="parTransThree" presStyleCnt="0"/>
      <dgm:spPr/>
    </dgm:pt>
    <dgm:pt modelId="{F9F185F4-D276-3541-B549-D01CCC9E8A76}" type="pres">
      <dgm:prSet presAssocID="{5C909E60-DD9B-984A-A344-8273E9C83B58}" presName="horzThree" presStyleCnt="0"/>
      <dgm:spPr/>
    </dgm:pt>
    <dgm:pt modelId="{D8BAA2F2-4652-3B48-81BE-C54B605EC349}" type="pres">
      <dgm:prSet presAssocID="{947B39DB-244D-4740-BAB4-BE403717F8AA}" presName="vertFour" presStyleCnt="0">
        <dgm:presLayoutVars>
          <dgm:chPref val="3"/>
        </dgm:presLayoutVars>
      </dgm:prSet>
      <dgm:spPr/>
    </dgm:pt>
    <dgm:pt modelId="{4CC0721E-73E5-F540-BB1B-F02C939E054F}" type="pres">
      <dgm:prSet presAssocID="{947B39DB-244D-4740-BAB4-BE403717F8AA}" presName="txFour" presStyleLbl="node4" presStyleIdx="0" presStyleCnt="2" custScaleY="15386">
        <dgm:presLayoutVars>
          <dgm:chPref val="3"/>
        </dgm:presLayoutVars>
      </dgm:prSet>
      <dgm:spPr/>
    </dgm:pt>
    <dgm:pt modelId="{77287EE9-B43D-F847-99BD-C853AC18CC49}" type="pres">
      <dgm:prSet presAssocID="{947B39DB-244D-4740-BAB4-BE403717F8AA}" presName="parTransFour" presStyleCnt="0"/>
      <dgm:spPr/>
    </dgm:pt>
    <dgm:pt modelId="{6D74F92F-5B0D-3F47-945F-344B76D0E860}" type="pres">
      <dgm:prSet presAssocID="{947B39DB-244D-4740-BAB4-BE403717F8AA}" presName="horzFour" presStyleCnt="0"/>
      <dgm:spPr/>
    </dgm:pt>
    <dgm:pt modelId="{FB85C6DB-887D-B849-852D-D1153EC5BBA7}" type="pres">
      <dgm:prSet presAssocID="{D353CF13-C4B6-F743-9A44-994382738518}" presName="vertFour" presStyleCnt="0">
        <dgm:presLayoutVars>
          <dgm:chPref val="3"/>
        </dgm:presLayoutVars>
      </dgm:prSet>
      <dgm:spPr/>
    </dgm:pt>
    <dgm:pt modelId="{01C36D6A-EAE6-7F43-B0B1-D3A0431F4044}" type="pres">
      <dgm:prSet presAssocID="{D353CF13-C4B6-F743-9A44-994382738518}" presName="txFour" presStyleLbl="node4" presStyleIdx="1" presStyleCnt="2" custScaleY="15386">
        <dgm:presLayoutVars>
          <dgm:chPref val="3"/>
        </dgm:presLayoutVars>
      </dgm:prSet>
      <dgm:spPr/>
    </dgm:pt>
    <dgm:pt modelId="{085E7CCF-05F3-B146-A4FB-A094FDB72BF6}" type="pres">
      <dgm:prSet presAssocID="{D353CF13-C4B6-F743-9A44-994382738518}" presName="horzFour" presStyleCnt="0"/>
      <dgm:spPr/>
    </dgm:pt>
  </dgm:ptLst>
  <dgm:cxnLst>
    <dgm:cxn modelId="{7DE2ED00-99CD-494E-B4A0-4C3D98268276}" type="presOf" srcId="{57BA5470-8382-7244-B98F-295274DC7022}" destId="{1E33F59A-7C20-D84B-8877-2A9FF474BFAA}" srcOrd="0" destOrd="0" presId="urn:microsoft.com/office/officeart/2005/8/layout/hierarchy4"/>
    <dgm:cxn modelId="{BBEAC92A-48E2-7847-96E3-DFB7B13DF01F}" type="presOf" srcId="{5C909E60-DD9B-984A-A344-8273E9C83B58}" destId="{7439BB0D-E4FC-814B-B478-327CFFCABCC3}" srcOrd="0" destOrd="0" presId="urn:microsoft.com/office/officeart/2005/8/layout/hierarchy4"/>
    <dgm:cxn modelId="{B2A34245-A2AE-214A-A200-BB7F966594EC}" srcId="{8546CA92-6D7B-0444-B258-BA626F73AD33}" destId="{9CC014DA-8A8F-2649-9C34-1A3B09EB7A82}" srcOrd="0" destOrd="0" parTransId="{2DEE5B66-AD63-F141-A700-AA446A366827}" sibTransId="{FE229A28-01FD-6848-90E6-6E19BDADB84D}"/>
    <dgm:cxn modelId="{27BFF554-0338-1141-BD44-DE6755DB3FF7}" srcId="{57BA5470-8382-7244-B98F-295274DC7022}" destId="{5C909E60-DD9B-984A-A344-8273E9C83B58}" srcOrd="0" destOrd="0" parTransId="{8959BC92-1BA0-8B47-9C03-21E817110116}" sibTransId="{B522337E-4F2C-1546-A056-656F4F5A074C}"/>
    <dgm:cxn modelId="{7310FD5A-9171-FA4E-9A20-448F531FDF41}" type="presOf" srcId="{8546CA92-6D7B-0444-B258-BA626F73AD33}" destId="{A8E643D2-5BDC-3349-ABD4-3E8CAA1763C2}" srcOrd="0" destOrd="0" presId="urn:microsoft.com/office/officeart/2005/8/layout/hierarchy4"/>
    <dgm:cxn modelId="{E0D50885-2423-F247-A0BE-12F82F41FF1B}" type="presOf" srcId="{947B39DB-244D-4740-BAB4-BE403717F8AA}" destId="{4CC0721E-73E5-F540-BB1B-F02C939E054F}" srcOrd="0" destOrd="0" presId="urn:microsoft.com/office/officeart/2005/8/layout/hierarchy4"/>
    <dgm:cxn modelId="{644FD5AC-479E-284D-B918-5E6E0388CF06}" srcId="{9CC014DA-8A8F-2649-9C34-1A3B09EB7A82}" destId="{57BA5470-8382-7244-B98F-295274DC7022}" srcOrd="0" destOrd="0" parTransId="{FB79550D-296C-B640-94B9-6A3F71D61EC0}" sibTransId="{70D86D20-67FA-9D48-8AC0-4337B620842B}"/>
    <dgm:cxn modelId="{A9C807C3-3096-9549-88E2-7D7E8552ED44}" type="presOf" srcId="{9CC014DA-8A8F-2649-9C34-1A3B09EB7A82}" destId="{340BE0E2-6200-1B44-B834-335AA1D98650}" srcOrd="0" destOrd="0" presId="urn:microsoft.com/office/officeart/2005/8/layout/hierarchy4"/>
    <dgm:cxn modelId="{B170B3DD-C83F-C149-84C9-6464BBFCCC7A}" srcId="{947B39DB-244D-4740-BAB4-BE403717F8AA}" destId="{D353CF13-C4B6-F743-9A44-994382738518}" srcOrd="0" destOrd="0" parTransId="{397B5719-8BE7-8549-9B16-F711255E2D9A}" sibTransId="{0ECA6C5B-9435-704E-881F-32537D56B301}"/>
    <dgm:cxn modelId="{A1A159E1-2DB5-AF43-B85C-074BFB00BAAD}" srcId="{5C909E60-DD9B-984A-A344-8273E9C83B58}" destId="{947B39DB-244D-4740-BAB4-BE403717F8AA}" srcOrd="0" destOrd="0" parTransId="{2FCCAD26-E1A8-5046-B75D-58E48B340BDD}" sibTransId="{AD8CEB71-F5C9-4344-B678-9A290A4A43E9}"/>
    <dgm:cxn modelId="{BD6896E5-6FE0-E24B-95F5-6DE73C0453AD}" type="presOf" srcId="{D353CF13-C4B6-F743-9A44-994382738518}" destId="{01C36D6A-EAE6-7F43-B0B1-D3A0431F4044}" srcOrd="0" destOrd="0" presId="urn:microsoft.com/office/officeart/2005/8/layout/hierarchy4"/>
    <dgm:cxn modelId="{0A8B86A0-3204-4244-BE18-EAC42F9986F6}" type="presParOf" srcId="{A8E643D2-5BDC-3349-ABD4-3E8CAA1763C2}" destId="{01DBAB49-1D08-2B43-B32E-45485EC262A3}" srcOrd="0" destOrd="0" presId="urn:microsoft.com/office/officeart/2005/8/layout/hierarchy4"/>
    <dgm:cxn modelId="{AEC0BF42-25D3-5943-937B-439852639717}" type="presParOf" srcId="{01DBAB49-1D08-2B43-B32E-45485EC262A3}" destId="{340BE0E2-6200-1B44-B834-335AA1D98650}" srcOrd="0" destOrd="0" presId="urn:microsoft.com/office/officeart/2005/8/layout/hierarchy4"/>
    <dgm:cxn modelId="{F2C37814-CB40-2844-AFDD-12DA5D1B9F92}" type="presParOf" srcId="{01DBAB49-1D08-2B43-B32E-45485EC262A3}" destId="{20E4F4C9-19C9-F14E-AA3F-49A0C672F3C5}" srcOrd="1" destOrd="0" presId="urn:microsoft.com/office/officeart/2005/8/layout/hierarchy4"/>
    <dgm:cxn modelId="{7A6FE70A-9617-694A-8AC2-06D24D4EB734}" type="presParOf" srcId="{01DBAB49-1D08-2B43-B32E-45485EC262A3}" destId="{57D54CD3-F597-3E47-B2F3-CA17220F2869}" srcOrd="2" destOrd="0" presId="urn:microsoft.com/office/officeart/2005/8/layout/hierarchy4"/>
    <dgm:cxn modelId="{747E7C9B-94A7-3F46-B81E-54860286B4CE}" type="presParOf" srcId="{57D54CD3-F597-3E47-B2F3-CA17220F2869}" destId="{38460EC2-DB23-A543-B127-615A4FAC7675}" srcOrd="0" destOrd="0" presId="urn:microsoft.com/office/officeart/2005/8/layout/hierarchy4"/>
    <dgm:cxn modelId="{67F62FCE-A158-3943-83BD-7A3853CC5BF5}" type="presParOf" srcId="{38460EC2-DB23-A543-B127-615A4FAC7675}" destId="{1E33F59A-7C20-D84B-8877-2A9FF474BFAA}" srcOrd="0" destOrd="0" presId="urn:microsoft.com/office/officeart/2005/8/layout/hierarchy4"/>
    <dgm:cxn modelId="{2D681EA4-AE7B-A348-9B37-EF2287E65E91}" type="presParOf" srcId="{38460EC2-DB23-A543-B127-615A4FAC7675}" destId="{303CE0DB-16A9-614B-9FE9-BAD4A2BF5A8C}" srcOrd="1" destOrd="0" presId="urn:microsoft.com/office/officeart/2005/8/layout/hierarchy4"/>
    <dgm:cxn modelId="{F83079BC-90BD-4142-8175-CEF2948785CD}" type="presParOf" srcId="{38460EC2-DB23-A543-B127-615A4FAC7675}" destId="{F124E5C6-BBED-EA46-9DFF-130065C9BAEF}" srcOrd="2" destOrd="0" presId="urn:microsoft.com/office/officeart/2005/8/layout/hierarchy4"/>
    <dgm:cxn modelId="{A4DF03FF-2BBF-8E44-8280-B726C34D58F7}" type="presParOf" srcId="{F124E5C6-BBED-EA46-9DFF-130065C9BAEF}" destId="{F8586080-1B4D-974E-A2A1-59EE6114C732}" srcOrd="0" destOrd="0" presId="urn:microsoft.com/office/officeart/2005/8/layout/hierarchy4"/>
    <dgm:cxn modelId="{616B40A0-53B6-F844-A3A4-BD690DAB39BA}" type="presParOf" srcId="{F8586080-1B4D-974E-A2A1-59EE6114C732}" destId="{7439BB0D-E4FC-814B-B478-327CFFCABCC3}" srcOrd="0" destOrd="0" presId="urn:microsoft.com/office/officeart/2005/8/layout/hierarchy4"/>
    <dgm:cxn modelId="{AEEB27CD-F826-FB4D-A764-F242F2FDDD4D}" type="presParOf" srcId="{F8586080-1B4D-974E-A2A1-59EE6114C732}" destId="{09F914CD-DD30-0645-BFD1-E4E90F76E9FF}" srcOrd="1" destOrd="0" presId="urn:microsoft.com/office/officeart/2005/8/layout/hierarchy4"/>
    <dgm:cxn modelId="{F44CCE09-3B14-9B4D-909B-D4E0DB2658DA}" type="presParOf" srcId="{F8586080-1B4D-974E-A2A1-59EE6114C732}" destId="{F9F185F4-D276-3541-B549-D01CCC9E8A76}" srcOrd="2" destOrd="0" presId="urn:microsoft.com/office/officeart/2005/8/layout/hierarchy4"/>
    <dgm:cxn modelId="{D6734EAA-2E59-D44A-8360-737B910435B3}" type="presParOf" srcId="{F9F185F4-D276-3541-B549-D01CCC9E8A76}" destId="{D8BAA2F2-4652-3B48-81BE-C54B605EC349}" srcOrd="0" destOrd="0" presId="urn:microsoft.com/office/officeart/2005/8/layout/hierarchy4"/>
    <dgm:cxn modelId="{72C470BC-A950-E44F-97CB-4CD25F13AA41}" type="presParOf" srcId="{D8BAA2F2-4652-3B48-81BE-C54B605EC349}" destId="{4CC0721E-73E5-F540-BB1B-F02C939E054F}" srcOrd="0" destOrd="0" presId="urn:microsoft.com/office/officeart/2005/8/layout/hierarchy4"/>
    <dgm:cxn modelId="{B10129FA-1BF9-0049-BE8A-03160CD3C6FC}" type="presParOf" srcId="{D8BAA2F2-4652-3B48-81BE-C54B605EC349}" destId="{77287EE9-B43D-F847-99BD-C853AC18CC49}" srcOrd="1" destOrd="0" presId="urn:microsoft.com/office/officeart/2005/8/layout/hierarchy4"/>
    <dgm:cxn modelId="{FDA75772-6C97-4242-B7C7-7FA3017B3861}" type="presParOf" srcId="{D8BAA2F2-4652-3B48-81BE-C54B605EC349}" destId="{6D74F92F-5B0D-3F47-945F-344B76D0E860}" srcOrd="2" destOrd="0" presId="urn:microsoft.com/office/officeart/2005/8/layout/hierarchy4"/>
    <dgm:cxn modelId="{B93B8AF7-7F4F-F749-AF90-F67D5FDB273A}" type="presParOf" srcId="{6D74F92F-5B0D-3F47-945F-344B76D0E860}" destId="{FB85C6DB-887D-B849-852D-D1153EC5BBA7}" srcOrd="0" destOrd="0" presId="urn:microsoft.com/office/officeart/2005/8/layout/hierarchy4"/>
    <dgm:cxn modelId="{D34310AB-F414-3045-B5A2-702FDA1DD9E7}" type="presParOf" srcId="{FB85C6DB-887D-B849-852D-D1153EC5BBA7}" destId="{01C36D6A-EAE6-7F43-B0B1-D3A0431F4044}" srcOrd="0" destOrd="0" presId="urn:microsoft.com/office/officeart/2005/8/layout/hierarchy4"/>
    <dgm:cxn modelId="{88BE6728-57FD-8A4B-887D-4D688057197C}" type="presParOf" srcId="{FB85C6DB-887D-B849-852D-D1153EC5BBA7}" destId="{085E7CCF-05F3-B146-A4FB-A094FDB72BF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239C34C-B204-CE44-AF2F-8DF46A41C6A0}" type="doc">
      <dgm:prSet loTypeId="urn:microsoft.com/office/officeart/2005/8/layout/process4" loCatId="" qsTypeId="urn:microsoft.com/office/officeart/2005/8/quickstyle/simple4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C5D29D2-2D3B-8C45-9ED1-B305FCB1FBB5}">
      <dgm:prSet phldrT="[文本]"/>
      <dgm:spPr/>
      <dgm:t>
        <a:bodyPr/>
        <a:lstStyle/>
        <a:p>
          <a:r>
            <a:rPr lang="en" b="1" dirty="0" err="1"/>
            <a:t>WSAStartup</a:t>
          </a:r>
          <a:r>
            <a:rPr lang="en" b="1" dirty="0"/>
            <a:t> </a:t>
          </a:r>
          <a:endParaRPr lang="zh-CN" altLang="en-US" dirty="0"/>
        </a:p>
      </dgm:t>
    </dgm:pt>
    <dgm:pt modelId="{3637CC10-BAE5-0446-8B45-E830921EBE94}" type="parTrans" cxnId="{AFB287D3-C8B5-2645-B0AC-AA7BAAF56253}">
      <dgm:prSet/>
      <dgm:spPr/>
      <dgm:t>
        <a:bodyPr/>
        <a:lstStyle/>
        <a:p>
          <a:endParaRPr lang="zh-CN" altLang="en-US"/>
        </a:p>
      </dgm:t>
    </dgm:pt>
    <dgm:pt modelId="{5EBB3904-69BD-1F48-96F2-02E1B2B11325}" type="sibTrans" cxnId="{AFB287D3-C8B5-2645-B0AC-AA7BAAF56253}">
      <dgm:prSet/>
      <dgm:spPr/>
      <dgm:t>
        <a:bodyPr/>
        <a:lstStyle/>
        <a:p>
          <a:endParaRPr lang="zh-CN" altLang="en-US"/>
        </a:p>
      </dgm:t>
    </dgm:pt>
    <dgm:pt modelId="{44C899FE-4F69-5746-A685-B08BF1E4EB26}">
      <dgm:prSet phldrT="[文本]"/>
      <dgm:spPr/>
      <dgm:t>
        <a:bodyPr/>
        <a:lstStyle/>
        <a:p>
          <a:r>
            <a:rPr lang="en-US" altLang="zh-CN" dirty="0" err="1"/>
            <a:t>WSACleanup</a:t>
          </a:r>
          <a:endParaRPr lang="zh-CN" altLang="en-US" dirty="0"/>
        </a:p>
      </dgm:t>
    </dgm:pt>
    <dgm:pt modelId="{D169825E-AA51-2B45-927D-6421313F7ADF}" type="parTrans" cxnId="{D773FB6B-4F66-7242-8885-89FFBBCEC304}">
      <dgm:prSet/>
      <dgm:spPr/>
      <dgm:t>
        <a:bodyPr/>
        <a:lstStyle/>
        <a:p>
          <a:endParaRPr lang="zh-CN" altLang="en-US"/>
        </a:p>
      </dgm:t>
    </dgm:pt>
    <dgm:pt modelId="{D4FE5982-3BF1-3041-8067-DF313CBEB2BC}" type="sibTrans" cxnId="{D773FB6B-4F66-7242-8885-89FFBBCEC304}">
      <dgm:prSet/>
      <dgm:spPr/>
      <dgm:t>
        <a:bodyPr/>
        <a:lstStyle/>
        <a:p>
          <a:endParaRPr lang="zh-CN" altLang="en-US"/>
        </a:p>
      </dgm:t>
    </dgm:pt>
    <dgm:pt modelId="{434ED8DE-906A-1D45-B385-5E7AB881EE93}">
      <dgm:prSet phldrT="[文本]"/>
      <dgm:spPr/>
      <dgm:t>
        <a:bodyPr/>
        <a:lstStyle/>
        <a:p>
          <a:r>
            <a:rPr lang="en-US" altLang="zh-CN" dirty="0"/>
            <a:t>connect()</a:t>
          </a:r>
          <a:endParaRPr lang="zh-CN" altLang="en-US" dirty="0"/>
        </a:p>
      </dgm:t>
    </dgm:pt>
    <dgm:pt modelId="{E8BF673F-DBE9-DE47-A53C-C2250B90C268}" type="parTrans" cxnId="{9F982A96-3721-3042-BBE2-EF0D16096037}">
      <dgm:prSet/>
      <dgm:spPr/>
      <dgm:t>
        <a:bodyPr/>
        <a:lstStyle/>
        <a:p>
          <a:endParaRPr lang="zh-CN" altLang="en-US"/>
        </a:p>
      </dgm:t>
    </dgm:pt>
    <dgm:pt modelId="{FA9B6E77-F35B-DA4C-92AD-31CD0D894286}" type="sibTrans" cxnId="{9F982A96-3721-3042-BBE2-EF0D16096037}">
      <dgm:prSet/>
      <dgm:spPr/>
      <dgm:t>
        <a:bodyPr/>
        <a:lstStyle/>
        <a:p>
          <a:endParaRPr lang="zh-CN" altLang="en-US"/>
        </a:p>
      </dgm:t>
    </dgm:pt>
    <dgm:pt modelId="{F5A3C480-5F03-4246-ADAC-66AB3C91ABDF}">
      <dgm:prSet phldrT="[文本]"/>
      <dgm:spPr/>
      <dgm:t>
        <a:bodyPr/>
        <a:lstStyle/>
        <a:p>
          <a:r>
            <a:rPr lang="en-US" altLang="zh-CN" dirty="0"/>
            <a:t>send(s)</a:t>
          </a:r>
          <a:endParaRPr lang="zh-CN" altLang="en-US" dirty="0"/>
        </a:p>
      </dgm:t>
    </dgm:pt>
    <dgm:pt modelId="{1122BBC8-859D-EA42-A254-9BAD0525A392}" type="parTrans" cxnId="{FA4731B6-EC4E-DB40-98B1-B87920B9EA3F}">
      <dgm:prSet/>
      <dgm:spPr/>
      <dgm:t>
        <a:bodyPr/>
        <a:lstStyle/>
        <a:p>
          <a:endParaRPr lang="zh-CN" altLang="en-US"/>
        </a:p>
      </dgm:t>
    </dgm:pt>
    <dgm:pt modelId="{90F4513A-E28B-D74C-AD5C-FEA529787C61}" type="sibTrans" cxnId="{FA4731B6-EC4E-DB40-98B1-B87920B9EA3F}">
      <dgm:prSet/>
      <dgm:spPr/>
      <dgm:t>
        <a:bodyPr/>
        <a:lstStyle/>
        <a:p>
          <a:endParaRPr lang="zh-CN" altLang="en-US"/>
        </a:p>
      </dgm:t>
    </dgm:pt>
    <dgm:pt modelId="{CA7127FA-7F15-5E43-9089-E1B2FE44FEB3}">
      <dgm:prSet phldrT="[文本]"/>
      <dgm:spPr/>
      <dgm:t>
        <a:bodyPr/>
        <a:lstStyle/>
        <a:p>
          <a:r>
            <a:rPr lang="en-US" altLang="zh-CN" dirty="0" err="1"/>
            <a:t>recv</a:t>
          </a:r>
          <a:r>
            <a:rPr lang="en-US" altLang="zh-CN" dirty="0"/>
            <a:t>(s)</a:t>
          </a:r>
          <a:endParaRPr lang="zh-CN" altLang="en-US" dirty="0"/>
        </a:p>
      </dgm:t>
    </dgm:pt>
    <dgm:pt modelId="{B9877F7E-1084-F447-A719-D172D317AC2E}" type="parTrans" cxnId="{CE380C86-D4C6-D04B-A310-3051BDD1A473}">
      <dgm:prSet/>
      <dgm:spPr/>
      <dgm:t>
        <a:bodyPr/>
        <a:lstStyle/>
        <a:p>
          <a:endParaRPr lang="zh-CN" altLang="en-US"/>
        </a:p>
      </dgm:t>
    </dgm:pt>
    <dgm:pt modelId="{AFBD5EE2-C6E8-8141-A77E-4CF221CF7B8F}" type="sibTrans" cxnId="{CE380C86-D4C6-D04B-A310-3051BDD1A473}">
      <dgm:prSet/>
      <dgm:spPr/>
      <dgm:t>
        <a:bodyPr/>
        <a:lstStyle/>
        <a:p>
          <a:endParaRPr lang="zh-CN" altLang="en-US"/>
        </a:p>
      </dgm:t>
    </dgm:pt>
    <dgm:pt modelId="{5CC73CC8-C168-2140-AC48-FF4C6E2187D4}">
      <dgm:prSet phldrT="[文本]"/>
      <dgm:spPr/>
      <dgm:t>
        <a:bodyPr/>
        <a:lstStyle/>
        <a:p>
          <a:r>
            <a:rPr lang="en-US" altLang="zh-CN" dirty="0" err="1"/>
            <a:t>closesocket</a:t>
          </a:r>
          <a:r>
            <a:rPr lang="en-US" altLang="zh-CN" dirty="0"/>
            <a:t>(s)</a:t>
          </a:r>
          <a:endParaRPr lang="zh-CN" altLang="en-US" dirty="0"/>
        </a:p>
      </dgm:t>
    </dgm:pt>
    <dgm:pt modelId="{885253BD-55A0-A34A-A89B-85AE000FAE07}" type="parTrans" cxnId="{96AED9BB-D0BE-5A46-A86D-0507793C7B40}">
      <dgm:prSet/>
      <dgm:spPr/>
      <dgm:t>
        <a:bodyPr/>
        <a:lstStyle/>
        <a:p>
          <a:endParaRPr lang="zh-CN" altLang="en-US"/>
        </a:p>
      </dgm:t>
    </dgm:pt>
    <dgm:pt modelId="{ABCC7105-153B-524E-A62F-8C461D8963CE}" type="sibTrans" cxnId="{96AED9BB-D0BE-5A46-A86D-0507793C7B40}">
      <dgm:prSet/>
      <dgm:spPr/>
      <dgm:t>
        <a:bodyPr/>
        <a:lstStyle/>
        <a:p>
          <a:endParaRPr lang="zh-CN" altLang="en-US"/>
        </a:p>
      </dgm:t>
    </dgm:pt>
    <dgm:pt modelId="{F34B12B5-00B1-F848-92A8-22B41B76338B}">
      <dgm:prSet phldrT="[文本]"/>
      <dgm:spPr/>
      <dgm:t>
        <a:bodyPr/>
        <a:lstStyle/>
        <a:p>
          <a:r>
            <a:rPr lang="en-US" altLang="zh-CN" dirty="0"/>
            <a:t>s=socket()</a:t>
          </a:r>
          <a:endParaRPr lang="zh-CN" altLang="en-US" dirty="0"/>
        </a:p>
      </dgm:t>
    </dgm:pt>
    <dgm:pt modelId="{5C5B7A8E-73E1-214C-B06A-F23713160F0B}" type="parTrans" cxnId="{7B6F2745-F73E-E84E-BCE3-4BCFFB9DE658}">
      <dgm:prSet/>
      <dgm:spPr/>
      <dgm:t>
        <a:bodyPr/>
        <a:lstStyle/>
        <a:p>
          <a:endParaRPr lang="zh-CN" altLang="en-US"/>
        </a:p>
      </dgm:t>
    </dgm:pt>
    <dgm:pt modelId="{DFAFD6BE-551C-A149-B49E-99311FC54E86}" type="sibTrans" cxnId="{7B6F2745-F73E-E84E-BCE3-4BCFFB9DE658}">
      <dgm:prSet/>
      <dgm:spPr/>
      <dgm:t>
        <a:bodyPr/>
        <a:lstStyle/>
        <a:p>
          <a:endParaRPr lang="zh-CN" altLang="en-US"/>
        </a:p>
      </dgm:t>
    </dgm:pt>
    <dgm:pt modelId="{CBD0A583-118C-4F49-B8D1-7EA969CC0D98}" type="pres">
      <dgm:prSet presAssocID="{D239C34C-B204-CE44-AF2F-8DF46A41C6A0}" presName="Name0" presStyleCnt="0">
        <dgm:presLayoutVars>
          <dgm:dir/>
          <dgm:animLvl val="lvl"/>
          <dgm:resizeHandles val="exact"/>
        </dgm:presLayoutVars>
      </dgm:prSet>
      <dgm:spPr/>
    </dgm:pt>
    <dgm:pt modelId="{EB9BB07A-3BE4-A846-92C5-D56A9D2D8C5B}" type="pres">
      <dgm:prSet presAssocID="{44C899FE-4F69-5746-A685-B08BF1E4EB26}" presName="boxAndChildren" presStyleCnt="0"/>
      <dgm:spPr/>
    </dgm:pt>
    <dgm:pt modelId="{9E32A35A-32CC-A841-A7E1-6F3AEA4DF3CD}" type="pres">
      <dgm:prSet presAssocID="{44C899FE-4F69-5746-A685-B08BF1E4EB26}" presName="parentTextBox" presStyleLbl="node1" presStyleIdx="0" presStyleCnt="7"/>
      <dgm:spPr/>
    </dgm:pt>
    <dgm:pt modelId="{AFC45446-C92F-9147-9F29-D6C705920BEE}" type="pres">
      <dgm:prSet presAssocID="{ABCC7105-153B-524E-A62F-8C461D8963CE}" presName="sp" presStyleCnt="0"/>
      <dgm:spPr/>
    </dgm:pt>
    <dgm:pt modelId="{0AFE68B7-B951-DA47-B027-9CCB410B1C43}" type="pres">
      <dgm:prSet presAssocID="{5CC73CC8-C168-2140-AC48-FF4C6E2187D4}" presName="arrowAndChildren" presStyleCnt="0"/>
      <dgm:spPr/>
    </dgm:pt>
    <dgm:pt modelId="{87164BDF-21D1-FB47-AEDB-8115F287EEBA}" type="pres">
      <dgm:prSet presAssocID="{5CC73CC8-C168-2140-AC48-FF4C6E2187D4}" presName="parentTextArrow" presStyleLbl="node1" presStyleIdx="1" presStyleCnt="7"/>
      <dgm:spPr/>
    </dgm:pt>
    <dgm:pt modelId="{88C5999D-1F84-F943-B347-46158CCED012}" type="pres">
      <dgm:prSet presAssocID="{AFBD5EE2-C6E8-8141-A77E-4CF221CF7B8F}" presName="sp" presStyleCnt="0"/>
      <dgm:spPr/>
    </dgm:pt>
    <dgm:pt modelId="{CFD050DB-9618-E448-BF7C-8525356E8C24}" type="pres">
      <dgm:prSet presAssocID="{CA7127FA-7F15-5E43-9089-E1B2FE44FEB3}" presName="arrowAndChildren" presStyleCnt="0"/>
      <dgm:spPr/>
    </dgm:pt>
    <dgm:pt modelId="{00ED64ED-40DC-C840-822B-8BE711E3E320}" type="pres">
      <dgm:prSet presAssocID="{CA7127FA-7F15-5E43-9089-E1B2FE44FEB3}" presName="parentTextArrow" presStyleLbl="node1" presStyleIdx="2" presStyleCnt="7"/>
      <dgm:spPr/>
    </dgm:pt>
    <dgm:pt modelId="{5A56FCE5-DD7D-9A45-8718-3C3CBC336187}" type="pres">
      <dgm:prSet presAssocID="{90F4513A-E28B-D74C-AD5C-FEA529787C61}" presName="sp" presStyleCnt="0"/>
      <dgm:spPr/>
    </dgm:pt>
    <dgm:pt modelId="{EC3F0B2E-F510-8343-8F9E-6F0CDEFE63B5}" type="pres">
      <dgm:prSet presAssocID="{F5A3C480-5F03-4246-ADAC-66AB3C91ABDF}" presName="arrowAndChildren" presStyleCnt="0"/>
      <dgm:spPr/>
    </dgm:pt>
    <dgm:pt modelId="{A11AD91C-D4BA-4847-9548-5978F4D54A11}" type="pres">
      <dgm:prSet presAssocID="{F5A3C480-5F03-4246-ADAC-66AB3C91ABDF}" presName="parentTextArrow" presStyleLbl="node1" presStyleIdx="3" presStyleCnt="7"/>
      <dgm:spPr/>
    </dgm:pt>
    <dgm:pt modelId="{FFFD50CD-EF95-A541-95F9-F6F051C0648D}" type="pres">
      <dgm:prSet presAssocID="{FA9B6E77-F35B-DA4C-92AD-31CD0D894286}" presName="sp" presStyleCnt="0"/>
      <dgm:spPr/>
    </dgm:pt>
    <dgm:pt modelId="{FB99E823-81C6-174C-BA5D-7681474D32F0}" type="pres">
      <dgm:prSet presAssocID="{434ED8DE-906A-1D45-B385-5E7AB881EE93}" presName="arrowAndChildren" presStyleCnt="0"/>
      <dgm:spPr/>
    </dgm:pt>
    <dgm:pt modelId="{823F5C52-1C26-D645-A75C-419D2409F0BE}" type="pres">
      <dgm:prSet presAssocID="{434ED8DE-906A-1D45-B385-5E7AB881EE93}" presName="parentTextArrow" presStyleLbl="node1" presStyleIdx="4" presStyleCnt="7"/>
      <dgm:spPr/>
    </dgm:pt>
    <dgm:pt modelId="{73814711-5E02-074B-8753-97DEA21B8F11}" type="pres">
      <dgm:prSet presAssocID="{DFAFD6BE-551C-A149-B49E-99311FC54E86}" presName="sp" presStyleCnt="0"/>
      <dgm:spPr/>
    </dgm:pt>
    <dgm:pt modelId="{196A5C85-8E21-D349-B685-229C07255556}" type="pres">
      <dgm:prSet presAssocID="{F34B12B5-00B1-F848-92A8-22B41B76338B}" presName="arrowAndChildren" presStyleCnt="0"/>
      <dgm:spPr/>
    </dgm:pt>
    <dgm:pt modelId="{2F7B4CE7-4D23-0447-993B-494D2AD256D4}" type="pres">
      <dgm:prSet presAssocID="{F34B12B5-00B1-F848-92A8-22B41B76338B}" presName="parentTextArrow" presStyleLbl="node1" presStyleIdx="5" presStyleCnt="7"/>
      <dgm:spPr/>
    </dgm:pt>
    <dgm:pt modelId="{38A6F13F-F6C7-0846-B7B6-ED13C137E15A}" type="pres">
      <dgm:prSet presAssocID="{5EBB3904-69BD-1F48-96F2-02E1B2B11325}" presName="sp" presStyleCnt="0"/>
      <dgm:spPr/>
    </dgm:pt>
    <dgm:pt modelId="{359ED236-AB1B-5447-BA28-2361B3BD2FD1}" type="pres">
      <dgm:prSet presAssocID="{6C5D29D2-2D3B-8C45-9ED1-B305FCB1FBB5}" presName="arrowAndChildren" presStyleCnt="0"/>
      <dgm:spPr/>
    </dgm:pt>
    <dgm:pt modelId="{BF8894E7-12FF-5F40-AC25-8633F6B47047}" type="pres">
      <dgm:prSet presAssocID="{6C5D29D2-2D3B-8C45-9ED1-B305FCB1FBB5}" presName="parentTextArrow" presStyleLbl="node1" presStyleIdx="6" presStyleCnt="7"/>
      <dgm:spPr/>
    </dgm:pt>
  </dgm:ptLst>
  <dgm:cxnLst>
    <dgm:cxn modelId="{E011FB0D-7AC4-EB4D-A384-CCE52E06A0EA}" type="presOf" srcId="{F34B12B5-00B1-F848-92A8-22B41B76338B}" destId="{2F7B4CE7-4D23-0447-993B-494D2AD256D4}" srcOrd="0" destOrd="0" presId="urn:microsoft.com/office/officeart/2005/8/layout/process4"/>
    <dgm:cxn modelId="{3A581710-74D4-DA42-A1C2-9F55B04968F4}" type="presOf" srcId="{5CC73CC8-C168-2140-AC48-FF4C6E2187D4}" destId="{87164BDF-21D1-FB47-AEDB-8115F287EEBA}" srcOrd="0" destOrd="0" presId="urn:microsoft.com/office/officeart/2005/8/layout/process4"/>
    <dgm:cxn modelId="{7B6F2745-F73E-E84E-BCE3-4BCFFB9DE658}" srcId="{D239C34C-B204-CE44-AF2F-8DF46A41C6A0}" destId="{F34B12B5-00B1-F848-92A8-22B41B76338B}" srcOrd="1" destOrd="0" parTransId="{5C5B7A8E-73E1-214C-B06A-F23713160F0B}" sibTransId="{DFAFD6BE-551C-A149-B49E-99311FC54E86}"/>
    <dgm:cxn modelId="{641AFF62-E107-174B-82D6-788074C9773B}" type="presOf" srcId="{434ED8DE-906A-1D45-B385-5E7AB881EE93}" destId="{823F5C52-1C26-D645-A75C-419D2409F0BE}" srcOrd="0" destOrd="0" presId="urn:microsoft.com/office/officeart/2005/8/layout/process4"/>
    <dgm:cxn modelId="{A2C71067-5482-5245-BA15-169D84DF3CBF}" type="presOf" srcId="{D239C34C-B204-CE44-AF2F-8DF46A41C6A0}" destId="{CBD0A583-118C-4F49-B8D1-7EA969CC0D98}" srcOrd="0" destOrd="0" presId="urn:microsoft.com/office/officeart/2005/8/layout/process4"/>
    <dgm:cxn modelId="{D773FB6B-4F66-7242-8885-89FFBBCEC304}" srcId="{D239C34C-B204-CE44-AF2F-8DF46A41C6A0}" destId="{44C899FE-4F69-5746-A685-B08BF1E4EB26}" srcOrd="6" destOrd="0" parTransId="{D169825E-AA51-2B45-927D-6421313F7ADF}" sibTransId="{D4FE5982-3BF1-3041-8067-DF313CBEB2BC}"/>
    <dgm:cxn modelId="{BE85AA75-1D38-4B43-8CF3-EAA080A4B542}" type="presOf" srcId="{CA7127FA-7F15-5E43-9089-E1B2FE44FEB3}" destId="{00ED64ED-40DC-C840-822B-8BE711E3E320}" srcOrd="0" destOrd="0" presId="urn:microsoft.com/office/officeart/2005/8/layout/process4"/>
    <dgm:cxn modelId="{B8A7B082-E741-3241-9FBF-3FD38F95F91D}" type="presOf" srcId="{44C899FE-4F69-5746-A685-B08BF1E4EB26}" destId="{9E32A35A-32CC-A841-A7E1-6F3AEA4DF3CD}" srcOrd="0" destOrd="0" presId="urn:microsoft.com/office/officeart/2005/8/layout/process4"/>
    <dgm:cxn modelId="{CE380C86-D4C6-D04B-A310-3051BDD1A473}" srcId="{D239C34C-B204-CE44-AF2F-8DF46A41C6A0}" destId="{CA7127FA-7F15-5E43-9089-E1B2FE44FEB3}" srcOrd="4" destOrd="0" parTransId="{B9877F7E-1084-F447-A719-D172D317AC2E}" sibTransId="{AFBD5EE2-C6E8-8141-A77E-4CF221CF7B8F}"/>
    <dgm:cxn modelId="{9F982A96-3721-3042-BBE2-EF0D16096037}" srcId="{D239C34C-B204-CE44-AF2F-8DF46A41C6A0}" destId="{434ED8DE-906A-1D45-B385-5E7AB881EE93}" srcOrd="2" destOrd="0" parTransId="{E8BF673F-DBE9-DE47-A53C-C2250B90C268}" sibTransId="{FA9B6E77-F35B-DA4C-92AD-31CD0D894286}"/>
    <dgm:cxn modelId="{306F70B4-0718-9044-AF0E-869A8E1E2F33}" type="presOf" srcId="{6C5D29D2-2D3B-8C45-9ED1-B305FCB1FBB5}" destId="{BF8894E7-12FF-5F40-AC25-8633F6B47047}" srcOrd="0" destOrd="0" presId="urn:microsoft.com/office/officeart/2005/8/layout/process4"/>
    <dgm:cxn modelId="{FA4731B6-EC4E-DB40-98B1-B87920B9EA3F}" srcId="{D239C34C-B204-CE44-AF2F-8DF46A41C6A0}" destId="{F5A3C480-5F03-4246-ADAC-66AB3C91ABDF}" srcOrd="3" destOrd="0" parTransId="{1122BBC8-859D-EA42-A254-9BAD0525A392}" sibTransId="{90F4513A-E28B-D74C-AD5C-FEA529787C61}"/>
    <dgm:cxn modelId="{96AED9BB-D0BE-5A46-A86D-0507793C7B40}" srcId="{D239C34C-B204-CE44-AF2F-8DF46A41C6A0}" destId="{5CC73CC8-C168-2140-AC48-FF4C6E2187D4}" srcOrd="5" destOrd="0" parTransId="{885253BD-55A0-A34A-A89B-85AE000FAE07}" sibTransId="{ABCC7105-153B-524E-A62F-8C461D8963CE}"/>
    <dgm:cxn modelId="{AFB287D3-C8B5-2645-B0AC-AA7BAAF56253}" srcId="{D239C34C-B204-CE44-AF2F-8DF46A41C6A0}" destId="{6C5D29D2-2D3B-8C45-9ED1-B305FCB1FBB5}" srcOrd="0" destOrd="0" parTransId="{3637CC10-BAE5-0446-8B45-E830921EBE94}" sibTransId="{5EBB3904-69BD-1F48-96F2-02E1B2B11325}"/>
    <dgm:cxn modelId="{7D505CFB-60AB-B845-91F1-B756A997ECA7}" type="presOf" srcId="{F5A3C480-5F03-4246-ADAC-66AB3C91ABDF}" destId="{A11AD91C-D4BA-4847-9548-5978F4D54A11}" srcOrd="0" destOrd="0" presId="urn:microsoft.com/office/officeart/2005/8/layout/process4"/>
    <dgm:cxn modelId="{813F28BC-65CA-034E-9A48-B56F51C83DF9}" type="presParOf" srcId="{CBD0A583-118C-4F49-B8D1-7EA969CC0D98}" destId="{EB9BB07A-3BE4-A846-92C5-D56A9D2D8C5B}" srcOrd="0" destOrd="0" presId="urn:microsoft.com/office/officeart/2005/8/layout/process4"/>
    <dgm:cxn modelId="{E5F9D151-C42B-3B4D-BD97-F3146AE822A9}" type="presParOf" srcId="{EB9BB07A-3BE4-A846-92C5-D56A9D2D8C5B}" destId="{9E32A35A-32CC-A841-A7E1-6F3AEA4DF3CD}" srcOrd="0" destOrd="0" presId="urn:microsoft.com/office/officeart/2005/8/layout/process4"/>
    <dgm:cxn modelId="{1F9D1FB8-E701-6544-87F1-DC725AD1AAA6}" type="presParOf" srcId="{CBD0A583-118C-4F49-B8D1-7EA969CC0D98}" destId="{AFC45446-C92F-9147-9F29-D6C705920BEE}" srcOrd="1" destOrd="0" presId="urn:microsoft.com/office/officeart/2005/8/layout/process4"/>
    <dgm:cxn modelId="{F10F666F-1669-8643-A0B5-6E739EA1C1E3}" type="presParOf" srcId="{CBD0A583-118C-4F49-B8D1-7EA969CC0D98}" destId="{0AFE68B7-B951-DA47-B027-9CCB410B1C43}" srcOrd="2" destOrd="0" presId="urn:microsoft.com/office/officeart/2005/8/layout/process4"/>
    <dgm:cxn modelId="{53FECCDB-98F9-E54E-88F4-1E3E0B211C6C}" type="presParOf" srcId="{0AFE68B7-B951-DA47-B027-9CCB410B1C43}" destId="{87164BDF-21D1-FB47-AEDB-8115F287EEBA}" srcOrd="0" destOrd="0" presId="urn:microsoft.com/office/officeart/2005/8/layout/process4"/>
    <dgm:cxn modelId="{17163F52-B18D-554B-AFA7-A1B49F642634}" type="presParOf" srcId="{CBD0A583-118C-4F49-B8D1-7EA969CC0D98}" destId="{88C5999D-1F84-F943-B347-46158CCED012}" srcOrd="3" destOrd="0" presId="urn:microsoft.com/office/officeart/2005/8/layout/process4"/>
    <dgm:cxn modelId="{BDCA1E92-A8CF-5C45-BE0B-8C675E85E1FB}" type="presParOf" srcId="{CBD0A583-118C-4F49-B8D1-7EA969CC0D98}" destId="{CFD050DB-9618-E448-BF7C-8525356E8C24}" srcOrd="4" destOrd="0" presId="urn:microsoft.com/office/officeart/2005/8/layout/process4"/>
    <dgm:cxn modelId="{68B5ECFE-1AF3-6E4C-A617-6D6A8EA7C03E}" type="presParOf" srcId="{CFD050DB-9618-E448-BF7C-8525356E8C24}" destId="{00ED64ED-40DC-C840-822B-8BE711E3E320}" srcOrd="0" destOrd="0" presId="urn:microsoft.com/office/officeart/2005/8/layout/process4"/>
    <dgm:cxn modelId="{733B1E4D-613B-A84B-8217-232B156519B5}" type="presParOf" srcId="{CBD0A583-118C-4F49-B8D1-7EA969CC0D98}" destId="{5A56FCE5-DD7D-9A45-8718-3C3CBC336187}" srcOrd="5" destOrd="0" presId="urn:microsoft.com/office/officeart/2005/8/layout/process4"/>
    <dgm:cxn modelId="{1F72655C-B8A9-5540-9D30-71D267C2E028}" type="presParOf" srcId="{CBD0A583-118C-4F49-B8D1-7EA969CC0D98}" destId="{EC3F0B2E-F510-8343-8F9E-6F0CDEFE63B5}" srcOrd="6" destOrd="0" presId="urn:microsoft.com/office/officeart/2005/8/layout/process4"/>
    <dgm:cxn modelId="{3F24A01D-8F52-8D42-A556-F37EDD7349B2}" type="presParOf" srcId="{EC3F0B2E-F510-8343-8F9E-6F0CDEFE63B5}" destId="{A11AD91C-D4BA-4847-9548-5978F4D54A11}" srcOrd="0" destOrd="0" presId="urn:microsoft.com/office/officeart/2005/8/layout/process4"/>
    <dgm:cxn modelId="{1AC7DBD5-0881-5740-9714-EF78A53DEF7F}" type="presParOf" srcId="{CBD0A583-118C-4F49-B8D1-7EA969CC0D98}" destId="{FFFD50CD-EF95-A541-95F9-F6F051C0648D}" srcOrd="7" destOrd="0" presId="urn:microsoft.com/office/officeart/2005/8/layout/process4"/>
    <dgm:cxn modelId="{75C977FD-6A72-6849-BDAD-51838D21A98E}" type="presParOf" srcId="{CBD0A583-118C-4F49-B8D1-7EA969CC0D98}" destId="{FB99E823-81C6-174C-BA5D-7681474D32F0}" srcOrd="8" destOrd="0" presId="urn:microsoft.com/office/officeart/2005/8/layout/process4"/>
    <dgm:cxn modelId="{620FA9BB-65B9-DD48-9D1F-AA3BB379D1F5}" type="presParOf" srcId="{FB99E823-81C6-174C-BA5D-7681474D32F0}" destId="{823F5C52-1C26-D645-A75C-419D2409F0BE}" srcOrd="0" destOrd="0" presId="urn:microsoft.com/office/officeart/2005/8/layout/process4"/>
    <dgm:cxn modelId="{77E93770-D57D-4D41-89AB-37988DC1FB4A}" type="presParOf" srcId="{CBD0A583-118C-4F49-B8D1-7EA969CC0D98}" destId="{73814711-5E02-074B-8753-97DEA21B8F11}" srcOrd="9" destOrd="0" presId="urn:microsoft.com/office/officeart/2005/8/layout/process4"/>
    <dgm:cxn modelId="{9627A790-E0FF-A248-80C0-47F6E59D501A}" type="presParOf" srcId="{CBD0A583-118C-4F49-B8D1-7EA969CC0D98}" destId="{196A5C85-8E21-D349-B685-229C07255556}" srcOrd="10" destOrd="0" presId="urn:microsoft.com/office/officeart/2005/8/layout/process4"/>
    <dgm:cxn modelId="{62C0360C-A712-284D-952C-CDA8987E22A9}" type="presParOf" srcId="{196A5C85-8E21-D349-B685-229C07255556}" destId="{2F7B4CE7-4D23-0447-993B-494D2AD256D4}" srcOrd="0" destOrd="0" presId="urn:microsoft.com/office/officeart/2005/8/layout/process4"/>
    <dgm:cxn modelId="{66110773-BFF9-904B-810B-E46036E93FC8}" type="presParOf" srcId="{CBD0A583-118C-4F49-B8D1-7EA969CC0D98}" destId="{38A6F13F-F6C7-0846-B7B6-ED13C137E15A}" srcOrd="11" destOrd="0" presId="urn:microsoft.com/office/officeart/2005/8/layout/process4"/>
    <dgm:cxn modelId="{1ABB661E-4D34-9E49-8423-4204D4368F26}" type="presParOf" srcId="{CBD0A583-118C-4F49-B8D1-7EA969CC0D98}" destId="{359ED236-AB1B-5447-BA28-2361B3BD2FD1}" srcOrd="12" destOrd="0" presId="urn:microsoft.com/office/officeart/2005/8/layout/process4"/>
    <dgm:cxn modelId="{AE8DCB7D-4A8A-DF49-9971-578217DA9703}" type="presParOf" srcId="{359ED236-AB1B-5447-BA28-2361B3BD2FD1}" destId="{BF8894E7-12FF-5F40-AC25-8633F6B4704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239C34C-B204-CE44-AF2F-8DF46A41C6A0}" type="doc">
      <dgm:prSet loTypeId="urn:microsoft.com/office/officeart/2005/8/layout/process4" loCatId="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6C5D29D2-2D3B-8C45-9ED1-B305FCB1FBB5}">
      <dgm:prSet phldrT="[文本]"/>
      <dgm:spPr/>
      <dgm:t>
        <a:bodyPr/>
        <a:lstStyle/>
        <a:p>
          <a:r>
            <a:rPr lang="en" b="1" dirty="0" err="1"/>
            <a:t>WSAStartup</a:t>
          </a:r>
          <a:r>
            <a:rPr lang="en" b="1" dirty="0"/>
            <a:t> </a:t>
          </a:r>
          <a:endParaRPr lang="zh-CN" altLang="en-US" dirty="0"/>
        </a:p>
      </dgm:t>
    </dgm:pt>
    <dgm:pt modelId="{3637CC10-BAE5-0446-8B45-E830921EBE94}" type="parTrans" cxnId="{AFB287D3-C8B5-2645-B0AC-AA7BAAF56253}">
      <dgm:prSet/>
      <dgm:spPr/>
      <dgm:t>
        <a:bodyPr/>
        <a:lstStyle/>
        <a:p>
          <a:endParaRPr lang="zh-CN" altLang="en-US"/>
        </a:p>
      </dgm:t>
    </dgm:pt>
    <dgm:pt modelId="{5EBB3904-69BD-1F48-96F2-02E1B2B11325}" type="sibTrans" cxnId="{AFB287D3-C8B5-2645-B0AC-AA7BAAF56253}">
      <dgm:prSet/>
      <dgm:spPr/>
      <dgm:t>
        <a:bodyPr/>
        <a:lstStyle/>
        <a:p>
          <a:endParaRPr lang="zh-CN" altLang="en-US"/>
        </a:p>
      </dgm:t>
    </dgm:pt>
    <dgm:pt modelId="{44C899FE-4F69-5746-A685-B08BF1E4EB26}">
      <dgm:prSet phldrT="[文本]"/>
      <dgm:spPr/>
      <dgm:t>
        <a:bodyPr/>
        <a:lstStyle/>
        <a:p>
          <a:r>
            <a:rPr lang="en-US" altLang="zh-CN" dirty="0" err="1"/>
            <a:t>WSACleanup</a:t>
          </a:r>
          <a:endParaRPr lang="zh-CN" altLang="en-US" dirty="0"/>
        </a:p>
      </dgm:t>
    </dgm:pt>
    <dgm:pt modelId="{D169825E-AA51-2B45-927D-6421313F7ADF}" type="parTrans" cxnId="{D773FB6B-4F66-7242-8885-89FFBBCEC304}">
      <dgm:prSet/>
      <dgm:spPr/>
      <dgm:t>
        <a:bodyPr/>
        <a:lstStyle/>
        <a:p>
          <a:endParaRPr lang="zh-CN" altLang="en-US"/>
        </a:p>
      </dgm:t>
    </dgm:pt>
    <dgm:pt modelId="{D4FE5982-3BF1-3041-8067-DF313CBEB2BC}" type="sibTrans" cxnId="{D773FB6B-4F66-7242-8885-89FFBBCEC304}">
      <dgm:prSet/>
      <dgm:spPr/>
      <dgm:t>
        <a:bodyPr/>
        <a:lstStyle/>
        <a:p>
          <a:endParaRPr lang="zh-CN" altLang="en-US"/>
        </a:p>
      </dgm:t>
    </dgm:pt>
    <dgm:pt modelId="{434ED8DE-906A-1D45-B385-5E7AB881EE93}">
      <dgm:prSet phldrT="[文本]"/>
      <dgm:spPr/>
      <dgm:t>
        <a:bodyPr/>
        <a:lstStyle/>
        <a:p>
          <a:r>
            <a:rPr lang="en-US" altLang="zh-CN" dirty="0"/>
            <a:t>bind(s)</a:t>
          </a:r>
          <a:endParaRPr lang="zh-CN" altLang="en-US" dirty="0"/>
        </a:p>
      </dgm:t>
    </dgm:pt>
    <dgm:pt modelId="{E8BF673F-DBE9-DE47-A53C-C2250B90C268}" type="parTrans" cxnId="{9F982A96-3721-3042-BBE2-EF0D16096037}">
      <dgm:prSet/>
      <dgm:spPr/>
      <dgm:t>
        <a:bodyPr/>
        <a:lstStyle/>
        <a:p>
          <a:endParaRPr lang="zh-CN" altLang="en-US"/>
        </a:p>
      </dgm:t>
    </dgm:pt>
    <dgm:pt modelId="{FA9B6E77-F35B-DA4C-92AD-31CD0D894286}" type="sibTrans" cxnId="{9F982A96-3721-3042-BBE2-EF0D16096037}">
      <dgm:prSet/>
      <dgm:spPr/>
      <dgm:t>
        <a:bodyPr/>
        <a:lstStyle/>
        <a:p>
          <a:endParaRPr lang="zh-CN" altLang="en-US"/>
        </a:p>
      </dgm:t>
    </dgm:pt>
    <dgm:pt modelId="{F5A3C480-5F03-4246-ADAC-66AB3C91ABDF}">
      <dgm:prSet phldrT="[文本]"/>
      <dgm:spPr/>
      <dgm:t>
        <a:bodyPr/>
        <a:lstStyle/>
        <a:p>
          <a:r>
            <a:rPr lang="en-US" altLang="zh-CN" dirty="0"/>
            <a:t>listen(s)</a:t>
          </a:r>
          <a:endParaRPr lang="zh-CN" altLang="en-US" dirty="0"/>
        </a:p>
      </dgm:t>
    </dgm:pt>
    <dgm:pt modelId="{1122BBC8-859D-EA42-A254-9BAD0525A392}" type="parTrans" cxnId="{FA4731B6-EC4E-DB40-98B1-B87920B9EA3F}">
      <dgm:prSet/>
      <dgm:spPr/>
      <dgm:t>
        <a:bodyPr/>
        <a:lstStyle/>
        <a:p>
          <a:endParaRPr lang="zh-CN" altLang="en-US"/>
        </a:p>
      </dgm:t>
    </dgm:pt>
    <dgm:pt modelId="{90F4513A-E28B-D74C-AD5C-FEA529787C61}" type="sibTrans" cxnId="{FA4731B6-EC4E-DB40-98B1-B87920B9EA3F}">
      <dgm:prSet/>
      <dgm:spPr/>
      <dgm:t>
        <a:bodyPr/>
        <a:lstStyle/>
        <a:p>
          <a:endParaRPr lang="zh-CN" altLang="en-US"/>
        </a:p>
      </dgm:t>
    </dgm:pt>
    <dgm:pt modelId="{CA7127FA-7F15-5E43-9089-E1B2FE44FEB3}">
      <dgm:prSet phldrT="[文本]"/>
      <dgm:spPr/>
      <dgm:t>
        <a:bodyPr/>
        <a:lstStyle/>
        <a:p>
          <a:r>
            <a:rPr lang="en-US" altLang="zh-CN" dirty="0"/>
            <a:t>ns=accept(s)</a:t>
          </a:r>
          <a:endParaRPr lang="zh-CN" altLang="en-US" dirty="0"/>
        </a:p>
      </dgm:t>
    </dgm:pt>
    <dgm:pt modelId="{B9877F7E-1084-F447-A719-D172D317AC2E}" type="parTrans" cxnId="{CE380C86-D4C6-D04B-A310-3051BDD1A473}">
      <dgm:prSet/>
      <dgm:spPr/>
      <dgm:t>
        <a:bodyPr/>
        <a:lstStyle/>
        <a:p>
          <a:endParaRPr lang="zh-CN" altLang="en-US"/>
        </a:p>
      </dgm:t>
    </dgm:pt>
    <dgm:pt modelId="{AFBD5EE2-C6E8-8141-A77E-4CF221CF7B8F}" type="sibTrans" cxnId="{CE380C86-D4C6-D04B-A310-3051BDD1A473}">
      <dgm:prSet/>
      <dgm:spPr/>
      <dgm:t>
        <a:bodyPr/>
        <a:lstStyle/>
        <a:p>
          <a:endParaRPr lang="zh-CN" altLang="en-US"/>
        </a:p>
      </dgm:t>
    </dgm:pt>
    <dgm:pt modelId="{5CC73CC8-C168-2140-AC48-FF4C6E2187D4}">
      <dgm:prSet phldrT="[文本]"/>
      <dgm:spPr/>
      <dgm:t>
        <a:bodyPr/>
        <a:lstStyle/>
        <a:p>
          <a:r>
            <a:rPr lang="en-US" altLang="zh-CN" dirty="0" err="1"/>
            <a:t>closesocket</a:t>
          </a:r>
          <a:r>
            <a:rPr lang="en-US" altLang="zh-CN" dirty="0"/>
            <a:t>(</a:t>
          </a:r>
          <a:r>
            <a:rPr lang="en-US" altLang="zh-CN" b="1" dirty="0">
              <a:solidFill>
                <a:srgbClr val="FF0000"/>
              </a:solidFill>
            </a:rPr>
            <a:t>ns</a:t>
          </a:r>
          <a:r>
            <a:rPr lang="en-US" altLang="zh-CN" dirty="0"/>
            <a:t>)</a:t>
          </a:r>
          <a:endParaRPr lang="zh-CN" altLang="en-US" dirty="0"/>
        </a:p>
      </dgm:t>
    </dgm:pt>
    <dgm:pt modelId="{885253BD-55A0-A34A-A89B-85AE000FAE07}" type="parTrans" cxnId="{96AED9BB-D0BE-5A46-A86D-0507793C7B40}">
      <dgm:prSet/>
      <dgm:spPr/>
      <dgm:t>
        <a:bodyPr/>
        <a:lstStyle/>
        <a:p>
          <a:endParaRPr lang="zh-CN" altLang="en-US"/>
        </a:p>
      </dgm:t>
    </dgm:pt>
    <dgm:pt modelId="{ABCC7105-153B-524E-A62F-8C461D8963CE}" type="sibTrans" cxnId="{96AED9BB-D0BE-5A46-A86D-0507793C7B40}">
      <dgm:prSet/>
      <dgm:spPr/>
      <dgm:t>
        <a:bodyPr/>
        <a:lstStyle/>
        <a:p>
          <a:endParaRPr lang="zh-CN" altLang="en-US"/>
        </a:p>
      </dgm:t>
    </dgm:pt>
    <dgm:pt modelId="{F34B12B5-00B1-F848-92A8-22B41B76338B}">
      <dgm:prSet phldrT="[文本]"/>
      <dgm:spPr/>
      <dgm:t>
        <a:bodyPr/>
        <a:lstStyle/>
        <a:p>
          <a:r>
            <a:rPr lang="en-US" altLang="zh-CN" dirty="0"/>
            <a:t>s=socket()</a:t>
          </a:r>
          <a:endParaRPr lang="zh-CN" altLang="en-US" dirty="0"/>
        </a:p>
      </dgm:t>
    </dgm:pt>
    <dgm:pt modelId="{5C5B7A8E-73E1-214C-B06A-F23713160F0B}" type="parTrans" cxnId="{7B6F2745-F73E-E84E-BCE3-4BCFFB9DE658}">
      <dgm:prSet/>
      <dgm:spPr/>
      <dgm:t>
        <a:bodyPr/>
        <a:lstStyle/>
        <a:p>
          <a:endParaRPr lang="zh-CN" altLang="en-US"/>
        </a:p>
      </dgm:t>
    </dgm:pt>
    <dgm:pt modelId="{DFAFD6BE-551C-A149-B49E-99311FC54E86}" type="sibTrans" cxnId="{7B6F2745-F73E-E84E-BCE3-4BCFFB9DE658}">
      <dgm:prSet/>
      <dgm:spPr/>
      <dgm:t>
        <a:bodyPr/>
        <a:lstStyle/>
        <a:p>
          <a:endParaRPr lang="zh-CN" altLang="en-US"/>
        </a:p>
      </dgm:t>
    </dgm:pt>
    <dgm:pt modelId="{7E6F16C6-B7AC-6D41-AE46-EA541AE18F70}">
      <dgm:prSet phldrT="[文本]"/>
      <dgm:spPr/>
      <dgm:t>
        <a:bodyPr/>
        <a:lstStyle/>
        <a:p>
          <a:r>
            <a:rPr lang="en-US" altLang="zh-CN" dirty="0" err="1"/>
            <a:t>recv</a:t>
          </a:r>
          <a:r>
            <a:rPr lang="en-US" altLang="zh-CN" dirty="0"/>
            <a:t>(</a:t>
          </a:r>
          <a:r>
            <a:rPr lang="en-US" altLang="zh-CN" b="1" dirty="0">
              <a:solidFill>
                <a:srgbClr val="FF0000"/>
              </a:solidFill>
            </a:rPr>
            <a:t>ns</a:t>
          </a:r>
          <a:r>
            <a:rPr lang="en-US" altLang="zh-CN" dirty="0"/>
            <a:t>)</a:t>
          </a:r>
          <a:endParaRPr lang="zh-CN" altLang="en-US" dirty="0"/>
        </a:p>
      </dgm:t>
    </dgm:pt>
    <dgm:pt modelId="{E5E91DB6-92FA-6648-8FC5-970FD59E415A}" type="parTrans" cxnId="{B16C0BE9-1CD9-CB46-915A-CA5E9A625855}">
      <dgm:prSet/>
      <dgm:spPr/>
      <dgm:t>
        <a:bodyPr/>
        <a:lstStyle/>
        <a:p>
          <a:endParaRPr lang="zh-CN" altLang="en-US"/>
        </a:p>
      </dgm:t>
    </dgm:pt>
    <dgm:pt modelId="{CBE0C11E-D16D-1440-AC84-40904938F388}" type="sibTrans" cxnId="{B16C0BE9-1CD9-CB46-915A-CA5E9A625855}">
      <dgm:prSet/>
      <dgm:spPr/>
      <dgm:t>
        <a:bodyPr/>
        <a:lstStyle/>
        <a:p>
          <a:endParaRPr lang="zh-CN" altLang="en-US"/>
        </a:p>
      </dgm:t>
    </dgm:pt>
    <dgm:pt modelId="{785CAB45-C83C-8749-B47E-2F33A61FDB79}">
      <dgm:prSet phldrT="[文本]"/>
      <dgm:spPr/>
      <dgm:t>
        <a:bodyPr/>
        <a:lstStyle/>
        <a:p>
          <a:r>
            <a:rPr lang="en-US" altLang="zh-CN" dirty="0"/>
            <a:t>send(</a:t>
          </a:r>
          <a:r>
            <a:rPr lang="en-US" altLang="zh-CN" b="1" dirty="0">
              <a:solidFill>
                <a:srgbClr val="FF0000"/>
              </a:solidFill>
            </a:rPr>
            <a:t>ns</a:t>
          </a:r>
          <a:r>
            <a:rPr lang="en-US" altLang="zh-CN" dirty="0"/>
            <a:t>)</a:t>
          </a:r>
          <a:endParaRPr lang="zh-CN" altLang="en-US" dirty="0"/>
        </a:p>
      </dgm:t>
    </dgm:pt>
    <dgm:pt modelId="{6177B54F-F2D8-A941-A487-6C8AC0270C1B}" type="parTrans" cxnId="{624630D9-C111-E848-8D02-EBEA211E62AF}">
      <dgm:prSet/>
      <dgm:spPr/>
      <dgm:t>
        <a:bodyPr/>
        <a:lstStyle/>
        <a:p>
          <a:endParaRPr lang="zh-CN" altLang="en-US"/>
        </a:p>
      </dgm:t>
    </dgm:pt>
    <dgm:pt modelId="{0ADA9DD2-2708-984D-A475-E60079E93AFC}" type="sibTrans" cxnId="{624630D9-C111-E848-8D02-EBEA211E62AF}">
      <dgm:prSet/>
      <dgm:spPr/>
      <dgm:t>
        <a:bodyPr/>
        <a:lstStyle/>
        <a:p>
          <a:endParaRPr lang="zh-CN" altLang="en-US"/>
        </a:p>
      </dgm:t>
    </dgm:pt>
    <dgm:pt modelId="{CBD0A583-118C-4F49-B8D1-7EA969CC0D98}" type="pres">
      <dgm:prSet presAssocID="{D239C34C-B204-CE44-AF2F-8DF46A41C6A0}" presName="Name0" presStyleCnt="0">
        <dgm:presLayoutVars>
          <dgm:dir/>
          <dgm:animLvl val="lvl"/>
          <dgm:resizeHandles val="exact"/>
        </dgm:presLayoutVars>
      </dgm:prSet>
      <dgm:spPr/>
    </dgm:pt>
    <dgm:pt modelId="{EB9BB07A-3BE4-A846-92C5-D56A9D2D8C5B}" type="pres">
      <dgm:prSet presAssocID="{44C899FE-4F69-5746-A685-B08BF1E4EB26}" presName="boxAndChildren" presStyleCnt="0"/>
      <dgm:spPr/>
    </dgm:pt>
    <dgm:pt modelId="{9E32A35A-32CC-A841-A7E1-6F3AEA4DF3CD}" type="pres">
      <dgm:prSet presAssocID="{44C899FE-4F69-5746-A685-B08BF1E4EB26}" presName="parentTextBox" presStyleLbl="node1" presStyleIdx="0" presStyleCnt="9"/>
      <dgm:spPr/>
    </dgm:pt>
    <dgm:pt modelId="{AFC45446-C92F-9147-9F29-D6C705920BEE}" type="pres">
      <dgm:prSet presAssocID="{ABCC7105-153B-524E-A62F-8C461D8963CE}" presName="sp" presStyleCnt="0"/>
      <dgm:spPr/>
    </dgm:pt>
    <dgm:pt modelId="{0AFE68B7-B951-DA47-B027-9CCB410B1C43}" type="pres">
      <dgm:prSet presAssocID="{5CC73CC8-C168-2140-AC48-FF4C6E2187D4}" presName="arrowAndChildren" presStyleCnt="0"/>
      <dgm:spPr/>
    </dgm:pt>
    <dgm:pt modelId="{87164BDF-21D1-FB47-AEDB-8115F287EEBA}" type="pres">
      <dgm:prSet presAssocID="{5CC73CC8-C168-2140-AC48-FF4C6E2187D4}" presName="parentTextArrow" presStyleLbl="node1" presStyleIdx="1" presStyleCnt="9"/>
      <dgm:spPr/>
    </dgm:pt>
    <dgm:pt modelId="{2CF0E78B-C446-0C40-AAE8-195EBF2A01A7}" type="pres">
      <dgm:prSet presAssocID="{0ADA9DD2-2708-984D-A475-E60079E93AFC}" presName="sp" presStyleCnt="0"/>
      <dgm:spPr/>
    </dgm:pt>
    <dgm:pt modelId="{3476D92B-4526-814C-886B-234805BDCB08}" type="pres">
      <dgm:prSet presAssocID="{785CAB45-C83C-8749-B47E-2F33A61FDB79}" presName="arrowAndChildren" presStyleCnt="0"/>
      <dgm:spPr/>
    </dgm:pt>
    <dgm:pt modelId="{8A74FC98-F49B-0143-A6DB-83DF0DD5AB50}" type="pres">
      <dgm:prSet presAssocID="{785CAB45-C83C-8749-B47E-2F33A61FDB79}" presName="parentTextArrow" presStyleLbl="node1" presStyleIdx="2" presStyleCnt="9"/>
      <dgm:spPr/>
    </dgm:pt>
    <dgm:pt modelId="{4DEF504B-3EED-704F-A11F-0B45E7905E30}" type="pres">
      <dgm:prSet presAssocID="{CBE0C11E-D16D-1440-AC84-40904938F388}" presName="sp" presStyleCnt="0"/>
      <dgm:spPr/>
    </dgm:pt>
    <dgm:pt modelId="{9FE0BA28-9383-7F42-90D4-65505E52E577}" type="pres">
      <dgm:prSet presAssocID="{7E6F16C6-B7AC-6D41-AE46-EA541AE18F70}" presName="arrowAndChildren" presStyleCnt="0"/>
      <dgm:spPr/>
    </dgm:pt>
    <dgm:pt modelId="{30B4AEBE-8D4B-BA46-9D18-4E7AFDF54927}" type="pres">
      <dgm:prSet presAssocID="{7E6F16C6-B7AC-6D41-AE46-EA541AE18F70}" presName="parentTextArrow" presStyleLbl="node1" presStyleIdx="3" presStyleCnt="9"/>
      <dgm:spPr/>
    </dgm:pt>
    <dgm:pt modelId="{88C5999D-1F84-F943-B347-46158CCED012}" type="pres">
      <dgm:prSet presAssocID="{AFBD5EE2-C6E8-8141-A77E-4CF221CF7B8F}" presName="sp" presStyleCnt="0"/>
      <dgm:spPr/>
    </dgm:pt>
    <dgm:pt modelId="{CFD050DB-9618-E448-BF7C-8525356E8C24}" type="pres">
      <dgm:prSet presAssocID="{CA7127FA-7F15-5E43-9089-E1B2FE44FEB3}" presName="arrowAndChildren" presStyleCnt="0"/>
      <dgm:spPr/>
    </dgm:pt>
    <dgm:pt modelId="{00ED64ED-40DC-C840-822B-8BE711E3E320}" type="pres">
      <dgm:prSet presAssocID="{CA7127FA-7F15-5E43-9089-E1B2FE44FEB3}" presName="parentTextArrow" presStyleLbl="node1" presStyleIdx="4" presStyleCnt="9"/>
      <dgm:spPr/>
    </dgm:pt>
    <dgm:pt modelId="{5A56FCE5-DD7D-9A45-8718-3C3CBC336187}" type="pres">
      <dgm:prSet presAssocID="{90F4513A-E28B-D74C-AD5C-FEA529787C61}" presName="sp" presStyleCnt="0"/>
      <dgm:spPr/>
    </dgm:pt>
    <dgm:pt modelId="{EC3F0B2E-F510-8343-8F9E-6F0CDEFE63B5}" type="pres">
      <dgm:prSet presAssocID="{F5A3C480-5F03-4246-ADAC-66AB3C91ABDF}" presName="arrowAndChildren" presStyleCnt="0"/>
      <dgm:spPr/>
    </dgm:pt>
    <dgm:pt modelId="{A11AD91C-D4BA-4847-9548-5978F4D54A11}" type="pres">
      <dgm:prSet presAssocID="{F5A3C480-5F03-4246-ADAC-66AB3C91ABDF}" presName="parentTextArrow" presStyleLbl="node1" presStyleIdx="5" presStyleCnt="9"/>
      <dgm:spPr/>
    </dgm:pt>
    <dgm:pt modelId="{FFFD50CD-EF95-A541-95F9-F6F051C0648D}" type="pres">
      <dgm:prSet presAssocID="{FA9B6E77-F35B-DA4C-92AD-31CD0D894286}" presName="sp" presStyleCnt="0"/>
      <dgm:spPr/>
    </dgm:pt>
    <dgm:pt modelId="{FB99E823-81C6-174C-BA5D-7681474D32F0}" type="pres">
      <dgm:prSet presAssocID="{434ED8DE-906A-1D45-B385-5E7AB881EE93}" presName="arrowAndChildren" presStyleCnt="0"/>
      <dgm:spPr/>
    </dgm:pt>
    <dgm:pt modelId="{823F5C52-1C26-D645-A75C-419D2409F0BE}" type="pres">
      <dgm:prSet presAssocID="{434ED8DE-906A-1D45-B385-5E7AB881EE93}" presName="parentTextArrow" presStyleLbl="node1" presStyleIdx="6" presStyleCnt="9"/>
      <dgm:spPr/>
    </dgm:pt>
    <dgm:pt modelId="{73814711-5E02-074B-8753-97DEA21B8F11}" type="pres">
      <dgm:prSet presAssocID="{DFAFD6BE-551C-A149-B49E-99311FC54E86}" presName="sp" presStyleCnt="0"/>
      <dgm:spPr/>
    </dgm:pt>
    <dgm:pt modelId="{196A5C85-8E21-D349-B685-229C07255556}" type="pres">
      <dgm:prSet presAssocID="{F34B12B5-00B1-F848-92A8-22B41B76338B}" presName="arrowAndChildren" presStyleCnt="0"/>
      <dgm:spPr/>
    </dgm:pt>
    <dgm:pt modelId="{2F7B4CE7-4D23-0447-993B-494D2AD256D4}" type="pres">
      <dgm:prSet presAssocID="{F34B12B5-00B1-F848-92A8-22B41B76338B}" presName="parentTextArrow" presStyleLbl="node1" presStyleIdx="7" presStyleCnt="9"/>
      <dgm:spPr/>
    </dgm:pt>
    <dgm:pt modelId="{38A6F13F-F6C7-0846-B7B6-ED13C137E15A}" type="pres">
      <dgm:prSet presAssocID="{5EBB3904-69BD-1F48-96F2-02E1B2B11325}" presName="sp" presStyleCnt="0"/>
      <dgm:spPr/>
    </dgm:pt>
    <dgm:pt modelId="{359ED236-AB1B-5447-BA28-2361B3BD2FD1}" type="pres">
      <dgm:prSet presAssocID="{6C5D29D2-2D3B-8C45-9ED1-B305FCB1FBB5}" presName="arrowAndChildren" presStyleCnt="0"/>
      <dgm:spPr/>
    </dgm:pt>
    <dgm:pt modelId="{BF8894E7-12FF-5F40-AC25-8633F6B47047}" type="pres">
      <dgm:prSet presAssocID="{6C5D29D2-2D3B-8C45-9ED1-B305FCB1FBB5}" presName="parentTextArrow" presStyleLbl="node1" presStyleIdx="8" presStyleCnt="9"/>
      <dgm:spPr/>
    </dgm:pt>
  </dgm:ptLst>
  <dgm:cxnLst>
    <dgm:cxn modelId="{E011FB0D-7AC4-EB4D-A384-CCE52E06A0EA}" type="presOf" srcId="{F34B12B5-00B1-F848-92A8-22B41B76338B}" destId="{2F7B4CE7-4D23-0447-993B-494D2AD256D4}" srcOrd="0" destOrd="0" presId="urn:microsoft.com/office/officeart/2005/8/layout/process4"/>
    <dgm:cxn modelId="{3A581710-74D4-DA42-A1C2-9F55B04968F4}" type="presOf" srcId="{5CC73CC8-C168-2140-AC48-FF4C6E2187D4}" destId="{87164BDF-21D1-FB47-AEDB-8115F287EEBA}" srcOrd="0" destOrd="0" presId="urn:microsoft.com/office/officeart/2005/8/layout/process4"/>
    <dgm:cxn modelId="{AEE51616-4047-E145-8E5E-371E8989B570}" type="presOf" srcId="{7E6F16C6-B7AC-6D41-AE46-EA541AE18F70}" destId="{30B4AEBE-8D4B-BA46-9D18-4E7AFDF54927}" srcOrd="0" destOrd="0" presId="urn:microsoft.com/office/officeart/2005/8/layout/process4"/>
    <dgm:cxn modelId="{7B6F2745-F73E-E84E-BCE3-4BCFFB9DE658}" srcId="{D239C34C-B204-CE44-AF2F-8DF46A41C6A0}" destId="{F34B12B5-00B1-F848-92A8-22B41B76338B}" srcOrd="1" destOrd="0" parTransId="{5C5B7A8E-73E1-214C-B06A-F23713160F0B}" sibTransId="{DFAFD6BE-551C-A149-B49E-99311FC54E86}"/>
    <dgm:cxn modelId="{641AFF62-E107-174B-82D6-788074C9773B}" type="presOf" srcId="{434ED8DE-906A-1D45-B385-5E7AB881EE93}" destId="{823F5C52-1C26-D645-A75C-419D2409F0BE}" srcOrd="0" destOrd="0" presId="urn:microsoft.com/office/officeart/2005/8/layout/process4"/>
    <dgm:cxn modelId="{A2C71067-5482-5245-BA15-169D84DF3CBF}" type="presOf" srcId="{D239C34C-B204-CE44-AF2F-8DF46A41C6A0}" destId="{CBD0A583-118C-4F49-B8D1-7EA969CC0D98}" srcOrd="0" destOrd="0" presId="urn:microsoft.com/office/officeart/2005/8/layout/process4"/>
    <dgm:cxn modelId="{D773FB6B-4F66-7242-8885-89FFBBCEC304}" srcId="{D239C34C-B204-CE44-AF2F-8DF46A41C6A0}" destId="{44C899FE-4F69-5746-A685-B08BF1E4EB26}" srcOrd="8" destOrd="0" parTransId="{D169825E-AA51-2B45-927D-6421313F7ADF}" sibTransId="{D4FE5982-3BF1-3041-8067-DF313CBEB2BC}"/>
    <dgm:cxn modelId="{BE85AA75-1D38-4B43-8CF3-EAA080A4B542}" type="presOf" srcId="{CA7127FA-7F15-5E43-9089-E1B2FE44FEB3}" destId="{00ED64ED-40DC-C840-822B-8BE711E3E320}" srcOrd="0" destOrd="0" presId="urn:microsoft.com/office/officeart/2005/8/layout/process4"/>
    <dgm:cxn modelId="{B8A7B082-E741-3241-9FBF-3FD38F95F91D}" type="presOf" srcId="{44C899FE-4F69-5746-A685-B08BF1E4EB26}" destId="{9E32A35A-32CC-A841-A7E1-6F3AEA4DF3CD}" srcOrd="0" destOrd="0" presId="urn:microsoft.com/office/officeart/2005/8/layout/process4"/>
    <dgm:cxn modelId="{CE380C86-D4C6-D04B-A310-3051BDD1A473}" srcId="{D239C34C-B204-CE44-AF2F-8DF46A41C6A0}" destId="{CA7127FA-7F15-5E43-9089-E1B2FE44FEB3}" srcOrd="4" destOrd="0" parTransId="{B9877F7E-1084-F447-A719-D172D317AC2E}" sibTransId="{AFBD5EE2-C6E8-8141-A77E-4CF221CF7B8F}"/>
    <dgm:cxn modelId="{9F982A96-3721-3042-BBE2-EF0D16096037}" srcId="{D239C34C-B204-CE44-AF2F-8DF46A41C6A0}" destId="{434ED8DE-906A-1D45-B385-5E7AB881EE93}" srcOrd="2" destOrd="0" parTransId="{E8BF673F-DBE9-DE47-A53C-C2250B90C268}" sibTransId="{FA9B6E77-F35B-DA4C-92AD-31CD0D894286}"/>
    <dgm:cxn modelId="{85DEC1A8-BE4B-1642-9886-322EBF1A2C6C}" type="presOf" srcId="{785CAB45-C83C-8749-B47E-2F33A61FDB79}" destId="{8A74FC98-F49B-0143-A6DB-83DF0DD5AB50}" srcOrd="0" destOrd="0" presId="urn:microsoft.com/office/officeart/2005/8/layout/process4"/>
    <dgm:cxn modelId="{306F70B4-0718-9044-AF0E-869A8E1E2F33}" type="presOf" srcId="{6C5D29D2-2D3B-8C45-9ED1-B305FCB1FBB5}" destId="{BF8894E7-12FF-5F40-AC25-8633F6B47047}" srcOrd="0" destOrd="0" presId="urn:microsoft.com/office/officeart/2005/8/layout/process4"/>
    <dgm:cxn modelId="{FA4731B6-EC4E-DB40-98B1-B87920B9EA3F}" srcId="{D239C34C-B204-CE44-AF2F-8DF46A41C6A0}" destId="{F5A3C480-5F03-4246-ADAC-66AB3C91ABDF}" srcOrd="3" destOrd="0" parTransId="{1122BBC8-859D-EA42-A254-9BAD0525A392}" sibTransId="{90F4513A-E28B-D74C-AD5C-FEA529787C61}"/>
    <dgm:cxn modelId="{96AED9BB-D0BE-5A46-A86D-0507793C7B40}" srcId="{D239C34C-B204-CE44-AF2F-8DF46A41C6A0}" destId="{5CC73CC8-C168-2140-AC48-FF4C6E2187D4}" srcOrd="7" destOrd="0" parTransId="{885253BD-55A0-A34A-A89B-85AE000FAE07}" sibTransId="{ABCC7105-153B-524E-A62F-8C461D8963CE}"/>
    <dgm:cxn modelId="{AFB287D3-C8B5-2645-B0AC-AA7BAAF56253}" srcId="{D239C34C-B204-CE44-AF2F-8DF46A41C6A0}" destId="{6C5D29D2-2D3B-8C45-9ED1-B305FCB1FBB5}" srcOrd="0" destOrd="0" parTransId="{3637CC10-BAE5-0446-8B45-E830921EBE94}" sibTransId="{5EBB3904-69BD-1F48-96F2-02E1B2B11325}"/>
    <dgm:cxn modelId="{624630D9-C111-E848-8D02-EBEA211E62AF}" srcId="{D239C34C-B204-CE44-AF2F-8DF46A41C6A0}" destId="{785CAB45-C83C-8749-B47E-2F33A61FDB79}" srcOrd="6" destOrd="0" parTransId="{6177B54F-F2D8-A941-A487-6C8AC0270C1B}" sibTransId="{0ADA9DD2-2708-984D-A475-E60079E93AFC}"/>
    <dgm:cxn modelId="{B16C0BE9-1CD9-CB46-915A-CA5E9A625855}" srcId="{D239C34C-B204-CE44-AF2F-8DF46A41C6A0}" destId="{7E6F16C6-B7AC-6D41-AE46-EA541AE18F70}" srcOrd="5" destOrd="0" parTransId="{E5E91DB6-92FA-6648-8FC5-970FD59E415A}" sibTransId="{CBE0C11E-D16D-1440-AC84-40904938F388}"/>
    <dgm:cxn modelId="{7D505CFB-60AB-B845-91F1-B756A997ECA7}" type="presOf" srcId="{F5A3C480-5F03-4246-ADAC-66AB3C91ABDF}" destId="{A11AD91C-D4BA-4847-9548-5978F4D54A11}" srcOrd="0" destOrd="0" presId="urn:microsoft.com/office/officeart/2005/8/layout/process4"/>
    <dgm:cxn modelId="{813F28BC-65CA-034E-9A48-B56F51C83DF9}" type="presParOf" srcId="{CBD0A583-118C-4F49-B8D1-7EA969CC0D98}" destId="{EB9BB07A-3BE4-A846-92C5-D56A9D2D8C5B}" srcOrd="0" destOrd="0" presId="urn:microsoft.com/office/officeart/2005/8/layout/process4"/>
    <dgm:cxn modelId="{E5F9D151-C42B-3B4D-BD97-F3146AE822A9}" type="presParOf" srcId="{EB9BB07A-3BE4-A846-92C5-D56A9D2D8C5B}" destId="{9E32A35A-32CC-A841-A7E1-6F3AEA4DF3CD}" srcOrd="0" destOrd="0" presId="urn:microsoft.com/office/officeart/2005/8/layout/process4"/>
    <dgm:cxn modelId="{1F9D1FB8-E701-6544-87F1-DC725AD1AAA6}" type="presParOf" srcId="{CBD0A583-118C-4F49-B8D1-7EA969CC0D98}" destId="{AFC45446-C92F-9147-9F29-D6C705920BEE}" srcOrd="1" destOrd="0" presId="urn:microsoft.com/office/officeart/2005/8/layout/process4"/>
    <dgm:cxn modelId="{F10F666F-1669-8643-A0B5-6E739EA1C1E3}" type="presParOf" srcId="{CBD0A583-118C-4F49-B8D1-7EA969CC0D98}" destId="{0AFE68B7-B951-DA47-B027-9CCB410B1C43}" srcOrd="2" destOrd="0" presId="urn:microsoft.com/office/officeart/2005/8/layout/process4"/>
    <dgm:cxn modelId="{53FECCDB-98F9-E54E-88F4-1E3E0B211C6C}" type="presParOf" srcId="{0AFE68B7-B951-DA47-B027-9CCB410B1C43}" destId="{87164BDF-21D1-FB47-AEDB-8115F287EEBA}" srcOrd="0" destOrd="0" presId="urn:microsoft.com/office/officeart/2005/8/layout/process4"/>
    <dgm:cxn modelId="{0C5F6941-99C5-FC4B-A1C3-BF8A01B08625}" type="presParOf" srcId="{CBD0A583-118C-4F49-B8D1-7EA969CC0D98}" destId="{2CF0E78B-C446-0C40-AAE8-195EBF2A01A7}" srcOrd="3" destOrd="0" presId="urn:microsoft.com/office/officeart/2005/8/layout/process4"/>
    <dgm:cxn modelId="{F994E493-6989-CC4F-8E08-CE142F912CE6}" type="presParOf" srcId="{CBD0A583-118C-4F49-B8D1-7EA969CC0D98}" destId="{3476D92B-4526-814C-886B-234805BDCB08}" srcOrd="4" destOrd="0" presId="urn:microsoft.com/office/officeart/2005/8/layout/process4"/>
    <dgm:cxn modelId="{9A76E9E9-8AD2-F94A-8E1D-0EED31758666}" type="presParOf" srcId="{3476D92B-4526-814C-886B-234805BDCB08}" destId="{8A74FC98-F49B-0143-A6DB-83DF0DD5AB50}" srcOrd="0" destOrd="0" presId="urn:microsoft.com/office/officeart/2005/8/layout/process4"/>
    <dgm:cxn modelId="{E0B4A6EA-A662-0F4E-B5B6-E3BE57A02BF1}" type="presParOf" srcId="{CBD0A583-118C-4F49-B8D1-7EA969CC0D98}" destId="{4DEF504B-3EED-704F-A11F-0B45E7905E30}" srcOrd="5" destOrd="0" presId="urn:microsoft.com/office/officeart/2005/8/layout/process4"/>
    <dgm:cxn modelId="{D9A5771C-0037-F847-8BE3-E948A5BC1C60}" type="presParOf" srcId="{CBD0A583-118C-4F49-B8D1-7EA969CC0D98}" destId="{9FE0BA28-9383-7F42-90D4-65505E52E577}" srcOrd="6" destOrd="0" presId="urn:microsoft.com/office/officeart/2005/8/layout/process4"/>
    <dgm:cxn modelId="{5EFC1AD9-E079-484D-8D81-D9C2CD6E330F}" type="presParOf" srcId="{9FE0BA28-9383-7F42-90D4-65505E52E577}" destId="{30B4AEBE-8D4B-BA46-9D18-4E7AFDF54927}" srcOrd="0" destOrd="0" presId="urn:microsoft.com/office/officeart/2005/8/layout/process4"/>
    <dgm:cxn modelId="{17163F52-B18D-554B-AFA7-A1B49F642634}" type="presParOf" srcId="{CBD0A583-118C-4F49-B8D1-7EA969CC0D98}" destId="{88C5999D-1F84-F943-B347-46158CCED012}" srcOrd="7" destOrd="0" presId="urn:microsoft.com/office/officeart/2005/8/layout/process4"/>
    <dgm:cxn modelId="{BDCA1E92-A8CF-5C45-BE0B-8C675E85E1FB}" type="presParOf" srcId="{CBD0A583-118C-4F49-B8D1-7EA969CC0D98}" destId="{CFD050DB-9618-E448-BF7C-8525356E8C24}" srcOrd="8" destOrd="0" presId="urn:microsoft.com/office/officeart/2005/8/layout/process4"/>
    <dgm:cxn modelId="{68B5ECFE-1AF3-6E4C-A617-6D6A8EA7C03E}" type="presParOf" srcId="{CFD050DB-9618-E448-BF7C-8525356E8C24}" destId="{00ED64ED-40DC-C840-822B-8BE711E3E320}" srcOrd="0" destOrd="0" presId="urn:microsoft.com/office/officeart/2005/8/layout/process4"/>
    <dgm:cxn modelId="{733B1E4D-613B-A84B-8217-232B156519B5}" type="presParOf" srcId="{CBD0A583-118C-4F49-B8D1-7EA969CC0D98}" destId="{5A56FCE5-DD7D-9A45-8718-3C3CBC336187}" srcOrd="9" destOrd="0" presId="urn:microsoft.com/office/officeart/2005/8/layout/process4"/>
    <dgm:cxn modelId="{1F72655C-B8A9-5540-9D30-71D267C2E028}" type="presParOf" srcId="{CBD0A583-118C-4F49-B8D1-7EA969CC0D98}" destId="{EC3F0B2E-F510-8343-8F9E-6F0CDEFE63B5}" srcOrd="10" destOrd="0" presId="urn:microsoft.com/office/officeart/2005/8/layout/process4"/>
    <dgm:cxn modelId="{3F24A01D-8F52-8D42-A556-F37EDD7349B2}" type="presParOf" srcId="{EC3F0B2E-F510-8343-8F9E-6F0CDEFE63B5}" destId="{A11AD91C-D4BA-4847-9548-5978F4D54A11}" srcOrd="0" destOrd="0" presId="urn:microsoft.com/office/officeart/2005/8/layout/process4"/>
    <dgm:cxn modelId="{1AC7DBD5-0881-5740-9714-EF78A53DEF7F}" type="presParOf" srcId="{CBD0A583-118C-4F49-B8D1-7EA969CC0D98}" destId="{FFFD50CD-EF95-A541-95F9-F6F051C0648D}" srcOrd="11" destOrd="0" presId="urn:microsoft.com/office/officeart/2005/8/layout/process4"/>
    <dgm:cxn modelId="{75C977FD-6A72-6849-BDAD-51838D21A98E}" type="presParOf" srcId="{CBD0A583-118C-4F49-B8D1-7EA969CC0D98}" destId="{FB99E823-81C6-174C-BA5D-7681474D32F0}" srcOrd="12" destOrd="0" presId="urn:microsoft.com/office/officeart/2005/8/layout/process4"/>
    <dgm:cxn modelId="{620FA9BB-65B9-DD48-9D1F-AA3BB379D1F5}" type="presParOf" srcId="{FB99E823-81C6-174C-BA5D-7681474D32F0}" destId="{823F5C52-1C26-D645-A75C-419D2409F0BE}" srcOrd="0" destOrd="0" presId="urn:microsoft.com/office/officeart/2005/8/layout/process4"/>
    <dgm:cxn modelId="{77E93770-D57D-4D41-89AB-37988DC1FB4A}" type="presParOf" srcId="{CBD0A583-118C-4F49-B8D1-7EA969CC0D98}" destId="{73814711-5E02-074B-8753-97DEA21B8F11}" srcOrd="13" destOrd="0" presId="urn:microsoft.com/office/officeart/2005/8/layout/process4"/>
    <dgm:cxn modelId="{9627A790-E0FF-A248-80C0-47F6E59D501A}" type="presParOf" srcId="{CBD0A583-118C-4F49-B8D1-7EA969CC0D98}" destId="{196A5C85-8E21-D349-B685-229C07255556}" srcOrd="14" destOrd="0" presId="urn:microsoft.com/office/officeart/2005/8/layout/process4"/>
    <dgm:cxn modelId="{62C0360C-A712-284D-952C-CDA8987E22A9}" type="presParOf" srcId="{196A5C85-8E21-D349-B685-229C07255556}" destId="{2F7B4CE7-4D23-0447-993B-494D2AD256D4}" srcOrd="0" destOrd="0" presId="urn:microsoft.com/office/officeart/2005/8/layout/process4"/>
    <dgm:cxn modelId="{66110773-BFF9-904B-810B-E46036E93FC8}" type="presParOf" srcId="{CBD0A583-118C-4F49-B8D1-7EA969CC0D98}" destId="{38A6F13F-F6C7-0846-B7B6-ED13C137E15A}" srcOrd="15" destOrd="0" presId="urn:microsoft.com/office/officeart/2005/8/layout/process4"/>
    <dgm:cxn modelId="{1ABB661E-4D34-9E49-8423-4204D4368F26}" type="presParOf" srcId="{CBD0A583-118C-4F49-B8D1-7EA969CC0D98}" destId="{359ED236-AB1B-5447-BA28-2361B3BD2FD1}" srcOrd="16" destOrd="0" presId="urn:microsoft.com/office/officeart/2005/8/layout/process4"/>
    <dgm:cxn modelId="{AE8DCB7D-4A8A-DF49-9971-578217DA9703}" type="presParOf" srcId="{359ED236-AB1B-5447-BA28-2361B3BD2FD1}" destId="{BF8894E7-12FF-5F40-AC25-8633F6B47047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BE0E2-6200-1B44-B834-335AA1D98650}">
      <dsp:nvSpPr>
        <dsp:cNvPr id="0" name=""/>
        <dsp:cNvSpPr/>
      </dsp:nvSpPr>
      <dsp:spPr>
        <a:xfrm>
          <a:off x="0" y="113985"/>
          <a:ext cx="3973550" cy="7456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应用层</a:t>
          </a:r>
        </a:p>
      </dsp:txBody>
      <dsp:txXfrm>
        <a:off x="21839" y="135824"/>
        <a:ext cx="3929872" cy="701976"/>
      </dsp:txXfrm>
    </dsp:sp>
    <dsp:sp modelId="{1E33F59A-7C20-D84B-8877-2A9FF474BFAA}">
      <dsp:nvSpPr>
        <dsp:cNvPr id="0" name=""/>
        <dsp:cNvSpPr/>
      </dsp:nvSpPr>
      <dsp:spPr>
        <a:xfrm>
          <a:off x="0" y="1082159"/>
          <a:ext cx="3973550" cy="74565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传输层</a:t>
          </a:r>
        </a:p>
      </dsp:txBody>
      <dsp:txXfrm>
        <a:off x="21839" y="1103998"/>
        <a:ext cx="3929872" cy="701976"/>
      </dsp:txXfrm>
    </dsp:sp>
    <dsp:sp modelId="{7439BB0D-E4FC-814B-B478-327CFFCABCC3}">
      <dsp:nvSpPr>
        <dsp:cNvPr id="0" name=""/>
        <dsp:cNvSpPr/>
      </dsp:nvSpPr>
      <dsp:spPr>
        <a:xfrm>
          <a:off x="0" y="2050332"/>
          <a:ext cx="3973550" cy="74565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网络层</a:t>
          </a:r>
        </a:p>
      </dsp:txBody>
      <dsp:txXfrm>
        <a:off x="21839" y="2072171"/>
        <a:ext cx="3929872" cy="701976"/>
      </dsp:txXfrm>
    </dsp:sp>
    <dsp:sp modelId="{4CC0721E-73E5-F540-BB1B-F02C939E054F}">
      <dsp:nvSpPr>
        <dsp:cNvPr id="0" name=""/>
        <dsp:cNvSpPr/>
      </dsp:nvSpPr>
      <dsp:spPr>
        <a:xfrm>
          <a:off x="0" y="3018506"/>
          <a:ext cx="3973550" cy="7456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数据链路层</a:t>
          </a:r>
        </a:p>
      </dsp:txBody>
      <dsp:txXfrm>
        <a:off x="21839" y="3040345"/>
        <a:ext cx="3929872" cy="701976"/>
      </dsp:txXfrm>
    </dsp:sp>
    <dsp:sp modelId="{01C36D6A-EAE6-7F43-B0B1-D3A0431F4044}">
      <dsp:nvSpPr>
        <dsp:cNvPr id="0" name=""/>
        <dsp:cNvSpPr/>
      </dsp:nvSpPr>
      <dsp:spPr>
        <a:xfrm>
          <a:off x="0" y="3986679"/>
          <a:ext cx="3973550" cy="745654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物理层</a:t>
          </a:r>
        </a:p>
      </dsp:txBody>
      <dsp:txXfrm>
        <a:off x="21839" y="4008518"/>
        <a:ext cx="3929872" cy="7019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2A35A-32CC-A841-A7E1-6F3AEA4DF3CD}">
      <dsp:nvSpPr>
        <dsp:cNvPr id="0" name=""/>
        <dsp:cNvSpPr/>
      </dsp:nvSpPr>
      <dsp:spPr>
        <a:xfrm>
          <a:off x="0" y="4776336"/>
          <a:ext cx="3639595" cy="522671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/>
            <a:t>WSACleanup</a:t>
          </a:r>
          <a:endParaRPr lang="zh-CN" altLang="en-US" sz="1700" kern="1200" dirty="0"/>
        </a:p>
      </dsp:txBody>
      <dsp:txXfrm>
        <a:off x="0" y="4776336"/>
        <a:ext cx="3639595" cy="522671"/>
      </dsp:txXfrm>
    </dsp:sp>
    <dsp:sp modelId="{87164BDF-21D1-FB47-AEDB-8115F287EEBA}">
      <dsp:nvSpPr>
        <dsp:cNvPr id="0" name=""/>
        <dsp:cNvSpPr/>
      </dsp:nvSpPr>
      <dsp:spPr>
        <a:xfrm rot="10800000">
          <a:off x="0" y="3980307"/>
          <a:ext cx="3639595" cy="803869"/>
        </a:xfrm>
        <a:prstGeom prst="upArrowCallout">
          <a:avLst/>
        </a:prstGeom>
        <a:gradFill rotWithShape="0">
          <a:gsLst>
            <a:gs pos="0">
              <a:schemeClr val="accent3">
                <a:hueOff val="451767"/>
                <a:satOff val="16667"/>
                <a:lumOff val="-245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451767"/>
                <a:satOff val="16667"/>
                <a:lumOff val="-245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451767"/>
                <a:satOff val="16667"/>
                <a:lumOff val="-245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/>
            <a:t>closesocket</a:t>
          </a:r>
          <a:r>
            <a:rPr lang="en-US" altLang="zh-CN" sz="1700" kern="1200" dirty="0"/>
            <a:t>(s)</a:t>
          </a:r>
          <a:endParaRPr lang="zh-CN" altLang="en-US" sz="1700" kern="1200" dirty="0"/>
        </a:p>
      </dsp:txBody>
      <dsp:txXfrm rot="10800000">
        <a:off x="0" y="3980307"/>
        <a:ext cx="3639595" cy="522330"/>
      </dsp:txXfrm>
    </dsp:sp>
    <dsp:sp modelId="{00ED64ED-40DC-C840-822B-8BE711E3E320}">
      <dsp:nvSpPr>
        <dsp:cNvPr id="0" name=""/>
        <dsp:cNvSpPr/>
      </dsp:nvSpPr>
      <dsp:spPr>
        <a:xfrm rot="10800000">
          <a:off x="0" y="3184277"/>
          <a:ext cx="3639595" cy="803869"/>
        </a:xfrm>
        <a:prstGeom prst="upArrowCallout">
          <a:avLst/>
        </a:prstGeom>
        <a:gradFill rotWithShape="0">
          <a:gsLst>
            <a:gs pos="0">
              <a:schemeClr val="accent3">
                <a:hueOff val="903533"/>
                <a:satOff val="33333"/>
                <a:lumOff val="-49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903533"/>
                <a:satOff val="33333"/>
                <a:lumOff val="-49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903533"/>
                <a:satOff val="33333"/>
                <a:lumOff val="-49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 err="1"/>
            <a:t>recv</a:t>
          </a:r>
          <a:r>
            <a:rPr lang="en-US" altLang="zh-CN" sz="1700" kern="1200" dirty="0"/>
            <a:t>(s)</a:t>
          </a:r>
          <a:endParaRPr lang="zh-CN" altLang="en-US" sz="1700" kern="1200" dirty="0"/>
        </a:p>
      </dsp:txBody>
      <dsp:txXfrm rot="10800000">
        <a:off x="0" y="3184277"/>
        <a:ext cx="3639595" cy="522330"/>
      </dsp:txXfrm>
    </dsp:sp>
    <dsp:sp modelId="{A11AD91C-D4BA-4847-9548-5978F4D54A11}">
      <dsp:nvSpPr>
        <dsp:cNvPr id="0" name=""/>
        <dsp:cNvSpPr/>
      </dsp:nvSpPr>
      <dsp:spPr>
        <a:xfrm rot="10800000">
          <a:off x="0" y="2388248"/>
          <a:ext cx="3639595" cy="803869"/>
        </a:xfrm>
        <a:prstGeom prst="upArrowCallou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send(s)</a:t>
          </a:r>
          <a:endParaRPr lang="zh-CN" altLang="en-US" sz="1700" kern="1200" dirty="0"/>
        </a:p>
      </dsp:txBody>
      <dsp:txXfrm rot="10800000">
        <a:off x="0" y="2388248"/>
        <a:ext cx="3639595" cy="522330"/>
      </dsp:txXfrm>
    </dsp:sp>
    <dsp:sp modelId="{823F5C52-1C26-D645-A75C-419D2409F0BE}">
      <dsp:nvSpPr>
        <dsp:cNvPr id="0" name=""/>
        <dsp:cNvSpPr/>
      </dsp:nvSpPr>
      <dsp:spPr>
        <a:xfrm rot="10800000">
          <a:off x="0" y="1592219"/>
          <a:ext cx="3639595" cy="803869"/>
        </a:xfrm>
        <a:prstGeom prst="upArrowCallout">
          <a:avLst/>
        </a:prstGeom>
        <a:gradFill rotWithShape="0">
          <a:gsLst>
            <a:gs pos="0">
              <a:schemeClr val="accent3">
                <a:hueOff val="1807066"/>
                <a:satOff val="66667"/>
                <a:lumOff val="-980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1807066"/>
                <a:satOff val="66667"/>
                <a:lumOff val="-980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1807066"/>
                <a:satOff val="66667"/>
                <a:lumOff val="-980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connect()</a:t>
          </a:r>
          <a:endParaRPr lang="zh-CN" altLang="en-US" sz="1700" kern="1200" dirty="0"/>
        </a:p>
      </dsp:txBody>
      <dsp:txXfrm rot="10800000">
        <a:off x="0" y="1592219"/>
        <a:ext cx="3639595" cy="522330"/>
      </dsp:txXfrm>
    </dsp:sp>
    <dsp:sp modelId="{2F7B4CE7-4D23-0447-993B-494D2AD256D4}">
      <dsp:nvSpPr>
        <dsp:cNvPr id="0" name=""/>
        <dsp:cNvSpPr/>
      </dsp:nvSpPr>
      <dsp:spPr>
        <a:xfrm rot="10800000">
          <a:off x="0" y="796189"/>
          <a:ext cx="3639595" cy="803869"/>
        </a:xfrm>
        <a:prstGeom prst="upArrowCallout">
          <a:avLst/>
        </a:prstGeom>
        <a:gradFill rotWithShape="0">
          <a:gsLst>
            <a:gs pos="0">
              <a:schemeClr val="accent3">
                <a:hueOff val="2258833"/>
                <a:satOff val="83333"/>
                <a:lumOff val="-1225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258833"/>
                <a:satOff val="83333"/>
                <a:lumOff val="-1225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258833"/>
                <a:satOff val="83333"/>
                <a:lumOff val="-1225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s=socket()</a:t>
          </a:r>
          <a:endParaRPr lang="zh-CN" altLang="en-US" sz="1700" kern="1200" dirty="0"/>
        </a:p>
      </dsp:txBody>
      <dsp:txXfrm rot="10800000">
        <a:off x="0" y="796189"/>
        <a:ext cx="3639595" cy="522330"/>
      </dsp:txXfrm>
    </dsp:sp>
    <dsp:sp modelId="{BF8894E7-12FF-5F40-AC25-8633F6B47047}">
      <dsp:nvSpPr>
        <dsp:cNvPr id="0" name=""/>
        <dsp:cNvSpPr/>
      </dsp:nvSpPr>
      <dsp:spPr>
        <a:xfrm rot="10800000">
          <a:off x="0" y="160"/>
          <a:ext cx="3639595" cy="803869"/>
        </a:xfrm>
        <a:prstGeom prst="upArrowCallou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700" b="1" kern="1200" dirty="0" err="1"/>
            <a:t>WSAStartup</a:t>
          </a:r>
          <a:r>
            <a:rPr lang="en" sz="1700" b="1" kern="1200" dirty="0"/>
            <a:t> </a:t>
          </a:r>
          <a:endParaRPr lang="zh-CN" altLang="en-US" sz="1700" kern="1200" dirty="0"/>
        </a:p>
      </dsp:txBody>
      <dsp:txXfrm rot="10800000">
        <a:off x="0" y="160"/>
        <a:ext cx="3639595" cy="52233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32A35A-32CC-A841-A7E1-6F3AEA4DF3CD}">
      <dsp:nvSpPr>
        <dsp:cNvPr id="0" name=""/>
        <dsp:cNvSpPr/>
      </dsp:nvSpPr>
      <dsp:spPr>
        <a:xfrm>
          <a:off x="0" y="4895930"/>
          <a:ext cx="3639595" cy="401707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WSACleanup</a:t>
          </a:r>
          <a:endParaRPr lang="zh-CN" altLang="en-US" sz="1300" kern="1200" dirty="0"/>
        </a:p>
      </dsp:txBody>
      <dsp:txXfrm>
        <a:off x="0" y="4895930"/>
        <a:ext cx="3639595" cy="401707"/>
      </dsp:txXfrm>
    </dsp:sp>
    <dsp:sp modelId="{87164BDF-21D1-FB47-AEDB-8115F287EEBA}">
      <dsp:nvSpPr>
        <dsp:cNvPr id="0" name=""/>
        <dsp:cNvSpPr/>
      </dsp:nvSpPr>
      <dsp:spPr>
        <a:xfrm rot="10800000">
          <a:off x="0" y="4284130"/>
          <a:ext cx="3639595" cy="617825"/>
        </a:xfrm>
        <a:prstGeom prst="upArrowCallout">
          <a:avLst/>
        </a:prstGeom>
        <a:gradFill rotWithShape="0">
          <a:gsLst>
            <a:gs pos="0">
              <a:schemeClr val="accent3">
                <a:hueOff val="338825"/>
                <a:satOff val="12500"/>
                <a:lumOff val="-183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338825"/>
                <a:satOff val="12500"/>
                <a:lumOff val="-183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338825"/>
                <a:satOff val="12500"/>
                <a:lumOff val="-183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closesocket</a:t>
          </a:r>
          <a:r>
            <a:rPr lang="en-US" altLang="zh-CN" sz="1300" kern="1200" dirty="0"/>
            <a:t>(</a:t>
          </a:r>
          <a:r>
            <a:rPr lang="en-US" altLang="zh-CN" sz="1300" b="1" kern="1200" dirty="0">
              <a:solidFill>
                <a:srgbClr val="FF0000"/>
              </a:solidFill>
            </a:rPr>
            <a:t>ns</a:t>
          </a:r>
          <a:r>
            <a:rPr lang="en-US" altLang="zh-CN" sz="1300" kern="1200" dirty="0"/>
            <a:t>)</a:t>
          </a:r>
          <a:endParaRPr lang="zh-CN" altLang="en-US" sz="1300" kern="1200" dirty="0"/>
        </a:p>
      </dsp:txBody>
      <dsp:txXfrm rot="10800000">
        <a:off x="0" y="4284130"/>
        <a:ext cx="3639595" cy="401444"/>
      </dsp:txXfrm>
    </dsp:sp>
    <dsp:sp modelId="{8A74FC98-F49B-0143-A6DB-83DF0DD5AB50}">
      <dsp:nvSpPr>
        <dsp:cNvPr id="0" name=""/>
        <dsp:cNvSpPr/>
      </dsp:nvSpPr>
      <dsp:spPr>
        <a:xfrm rot="10800000">
          <a:off x="0" y="3672330"/>
          <a:ext cx="3639595" cy="617825"/>
        </a:xfrm>
        <a:prstGeom prst="upArrowCallout">
          <a:avLst/>
        </a:prstGeom>
        <a:gradFill rotWithShape="0">
          <a:gsLst>
            <a:gs pos="0">
              <a:schemeClr val="accent3">
                <a:hueOff val="677650"/>
                <a:satOff val="25000"/>
                <a:lumOff val="-367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677650"/>
                <a:satOff val="25000"/>
                <a:lumOff val="-367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677650"/>
                <a:satOff val="25000"/>
                <a:lumOff val="-367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send(</a:t>
          </a:r>
          <a:r>
            <a:rPr lang="en-US" altLang="zh-CN" sz="1300" b="1" kern="1200" dirty="0">
              <a:solidFill>
                <a:srgbClr val="FF0000"/>
              </a:solidFill>
            </a:rPr>
            <a:t>ns</a:t>
          </a:r>
          <a:r>
            <a:rPr lang="en-US" altLang="zh-CN" sz="1300" kern="1200" dirty="0"/>
            <a:t>)</a:t>
          </a:r>
          <a:endParaRPr lang="zh-CN" altLang="en-US" sz="1300" kern="1200" dirty="0"/>
        </a:p>
      </dsp:txBody>
      <dsp:txXfrm rot="10800000">
        <a:off x="0" y="3672330"/>
        <a:ext cx="3639595" cy="401444"/>
      </dsp:txXfrm>
    </dsp:sp>
    <dsp:sp modelId="{30B4AEBE-8D4B-BA46-9D18-4E7AFDF54927}">
      <dsp:nvSpPr>
        <dsp:cNvPr id="0" name=""/>
        <dsp:cNvSpPr/>
      </dsp:nvSpPr>
      <dsp:spPr>
        <a:xfrm rot="10800000">
          <a:off x="0" y="3060530"/>
          <a:ext cx="3639595" cy="617825"/>
        </a:xfrm>
        <a:prstGeom prst="upArrowCallout">
          <a:avLst/>
        </a:prstGeom>
        <a:gradFill rotWithShape="0">
          <a:gsLst>
            <a:gs pos="0">
              <a:schemeClr val="accent3">
                <a:hueOff val="1016475"/>
                <a:satOff val="37500"/>
                <a:lumOff val="-5515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016475"/>
                <a:satOff val="37500"/>
                <a:lumOff val="-5515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016475"/>
                <a:satOff val="37500"/>
                <a:lumOff val="-5515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 err="1"/>
            <a:t>recv</a:t>
          </a:r>
          <a:r>
            <a:rPr lang="en-US" altLang="zh-CN" sz="1300" kern="1200" dirty="0"/>
            <a:t>(</a:t>
          </a:r>
          <a:r>
            <a:rPr lang="en-US" altLang="zh-CN" sz="1300" b="1" kern="1200" dirty="0">
              <a:solidFill>
                <a:srgbClr val="FF0000"/>
              </a:solidFill>
            </a:rPr>
            <a:t>ns</a:t>
          </a:r>
          <a:r>
            <a:rPr lang="en-US" altLang="zh-CN" sz="1300" kern="1200" dirty="0"/>
            <a:t>)</a:t>
          </a:r>
          <a:endParaRPr lang="zh-CN" altLang="en-US" sz="1300" kern="1200" dirty="0"/>
        </a:p>
      </dsp:txBody>
      <dsp:txXfrm rot="10800000">
        <a:off x="0" y="3060530"/>
        <a:ext cx="3639595" cy="401444"/>
      </dsp:txXfrm>
    </dsp:sp>
    <dsp:sp modelId="{00ED64ED-40DC-C840-822B-8BE711E3E320}">
      <dsp:nvSpPr>
        <dsp:cNvPr id="0" name=""/>
        <dsp:cNvSpPr/>
      </dsp:nvSpPr>
      <dsp:spPr>
        <a:xfrm rot="10800000">
          <a:off x="0" y="2448730"/>
          <a:ext cx="3639595" cy="617825"/>
        </a:xfrm>
        <a:prstGeom prst="upArrowCallout">
          <a:avLst/>
        </a:prstGeom>
        <a:gradFill rotWithShape="0">
          <a:gsLst>
            <a:gs pos="0">
              <a:schemeClr val="accent3">
                <a:hueOff val="1355300"/>
                <a:satOff val="50000"/>
                <a:lumOff val="-7353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355300"/>
                <a:satOff val="50000"/>
                <a:lumOff val="-7353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355300"/>
                <a:satOff val="50000"/>
                <a:lumOff val="-7353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ns=accept(s)</a:t>
          </a:r>
          <a:endParaRPr lang="zh-CN" altLang="en-US" sz="1300" kern="1200" dirty="0"/>
        </a:p>
      </dsp:txBody>
      <dsp:txXfrm rot="10800000">
        <a:off x="0" y="2448730"/>
        <a:ext cx="3639595" cy="401444"/>
      </dsp:txXfrm>
    </dsp:sp>
    <dsp:sp modelId="{A11AD91C-D4BA-4847-9548-5978F4D54A11}">
      <dsp:nvSpPr>
        <dsp:cNvPr id="0" name=""/>
        <dsp:cNvSpPr/>
      </dsp:nvSpPr>
      <dsp:spPr>
        <a:xfrm rot="10800000">
          <a:off x="0" y="1836931"/>
          <a:ext cx="3639595" cy="617825"/>
        </a:xfrm>
        <a:prstGeom prst="upArrowCallout">
          <a:avLst/>
        </a:prstGeom>
        <a:gradFill rotWithShape="0">
          <a:gsLst>
            <a:gs pos="0">
              <a:schemeClr val="accent3">
                <a:hueOff val="1694124"/>
                <a:satOff val="62500"/>
                <a:lumOff val="-9191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1694124"/>
                <a:satOff val="62500"/>
                <a:lumOff val="-9191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1694124"/>
                <a:satOff val="62500"/>
                <a:lumOff val="-9191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listen(s)</a:t>
          </a:r>
          <a:endParaRPr lang="zh-CN" altLang="en-US" sz="1300" kern="1200" dirty="0"/>
        </a:p>
      </dsp:txBody>
      <dsp:txXfrm rot="10800000">
        <a:off x="0" y="1836931"/>
        <a:ext cx="3639595" cy="401444"/>
      </dsp:txXfrm>
    </dsp:sp>
    <dsp:sp modelId="{823F5C52-1C26-D645-A75C-419D2409F0BE}">
      <dsp:nvSpPr>
        <dsp:cNvPr id="0" name=""/>
        <dsp:cNvSpPr/>
      </dsp:nvSpPr>
      <dsp:spPr>
        <a:xfrm rot="10800000">
          <a:off x="0" y="1225131"/>
          <a:ext cx="3639595" cy="617825"/>
        </a:xfrm>
        <a:prstGeom prst="upArrowCallout">
          <a:avLst/>
        </a:prstGeom>
        <a:gradFill rotWithShape="0">
          <a:gsLst>
            <a:gs pos="0">
              <a:schemeClr val="accent3">
                <a:hueOff val="2032949"/>
                <a:satOff val="75000"/>
                <a:lumOff val="-11029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032949"/>
                <a:satOff val="75000"/>
                <a:lumOff val="-11029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032949"/>
                <a:satOff val="75000"/>
                <a:lumOff val="-11029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bind(s)</a:t>
          </a:r>
          <a:endParaRPr lang="zh-CN" altLang="en-US" sz="1300" kern="1200" dirty="0"/>
        </a:p>
      </dsp:txBody>
      <dsp:txXfrm rot="10800000">
        <a:off x="0" y="1225131"/>
        <a:ext cx="3639595" cy="401444"/>
      </dsp:txXfrm>
    </dsp:sp>
    <dsp:sp modelId="{2F7B4CE7-4D23-0447-993B-494D2AD256D4}">
      <dsp:nvSpPr>
        <dsp:cNvPr id="0" name=""/>
        <dsp:cNvSpPr/>
      </dsp:nvSpPr>
      <dsp:spPr>
        <a:xfrm rot="10800000">
          <a:off x="0" y="613331"/>
          <a:ext cx="3639595" cy="617825"/>
        </a:xfrm>
        <a:prstGeom prst="upArrowCallout">
          <a:avLst/>
        </a:prstGeom>
        <a:gradFill rotWithShape="0">
          <a:gsLst>
            <a:gs pos="0">
              <a:schemeClr val="accent3">
                <a:hueOff val="2371774"/>
                <a:satOff val="87500"/>
                <a:lumOff val="-12868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371774"/>
                <a:satOff val="87500"/>
                <a:lumOff val="-12868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371774"/>
                <a:satOff val="87500"/>
                <a:lumOff val="-12868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s=socket()</a:t>
          </a:r>
          <a:endParaRPr lang="zh-CN" altLang="en-US" sz="1300" kern="1200" dirty="0"/>
        </a:p>
      </dsp:txBody>
      <dsp:txXfrm rot="10800000">
        <a:off x="0" y="613331"/>
        <a:ext cx="3639595" cy="401444"/>
      </dsp:txXfrm>
    </dsp:sp>
    <dsp:sp modelId="{BF8894E7-12FF-5F40-AC25-8633F6B47047}">
      <dsp:nvSpPr>
        <dsp:cNvPr id="0" name=""/>
        <dsp:cNvSpPr/>
      </dsp:nvSpPr>
      <dsp:spPr>
        <a:xfrm rot="10800000">
          <a:off x="0" y="1531"/>
          <a:ext cx="3639595" cy="617825"/>
        </a:xfrm>
        <a:prstGeom prst="upArrowCallout">
          <a:avLst/>
        </a:prstGeom>
        <a:gradFill rotWithShape="0">
          <a:gsLst>
            <a:gs pos="0">
              <a:schemeClr val="accent3">
                <a:hueOff val="2710599"/>
                <a:satOff val="100000"/>
                <a:lumOff val="-14706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2710599"/>
                <a:satOff val="100000"/>
                <a:lumOff val="-14706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2456" tIns="92456" rIns="92456" bIns="9245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300" b="1" kern="1200" dirty="0" err="1"/>
            <a:t>WSAStartup</a:t>
          </a:r>
          <a:r>
            <a:rPr lang="en" sz="1300" b="1" kern="1200" dirty="0"/>
            <a:t> </a:t>
          </a:r>
          <a:endParaRPr lang="zh-CN" altLang="en-US" sz="1300" kern="1200" dirty="0"/>
        </a:p>
      </dsp:txBody>
      <dsp:txXfrm rot="10800000">
        <a:off x="0" y="1531"/>
        <a:ext cx="3639595" cy="401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B234EB-8CCB-844F-8CA8-D4877762D3AD}" type="datetimeFigureOut">
              <a:rPr kumimoji="1" lang="zh-CN" altLang="en-US" smtClean="0"/>
              <a:t>2025/4/5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9344F2-83EE-AF43-A19E-6AB15315C1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3973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9344F2-83EE-AF43-A19E-6AB15315C14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8126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9A8BF3-81E4-664E-8CD5-DDB8BE036D88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9499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FFFBB-F595-C1FF-D554-5341AA0243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436FB6-20D9-2FAC-7318-02777E4BD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05D38B-0E4A-1286-89F0-1D090F435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E60962-D3E9-03BF-5CAE-E53739274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534D02-F1C5-015E-F7E5-FAB187235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2712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DFF2B-DB81-BC9C-38CB-ADA1FB62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3CE30F0-7509-AC6A-AB24-E67767D2F0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2CB5FE-1A3D-6A46-2E78-1508995AC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B89991-2746-50CF-276C-83D8B5927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A48C0-2564-EAE7-4569-22179B05C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475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2D0EFC9-64AB-9C0F-6E29-BBC8BFC533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AD27361-1EDE-9CAD-E654-95FC3F036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2E2DFF-8EF4-B948-2C72-0B3DAC91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25617D-1274-9436-E5B0-2B22E5A45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9043EB-7520-9A2C-957A-05C11ECD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70779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56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1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1" y="1577340"/>
            <a:ext cx="530352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406" b="1" i="0">
                <a:solidFill>
                  <a:srgbClr val="86A2EE"/>
                </a:solidFill>
                <a:latin typeface="Kaiti SC Black"/>
                <a:cs typeface="Kaiti SC Black"/>
              </a:defRPr>
            </a:lvl1pPr>
          </a:lstStyle>
          <a:p>
            <a:pPr marL="11516">
              <a:lnSpc>
                <a:spcPts val="1600"/>
              </a:lnSpc>
            </a:pPr>
            <a:r>
              <a:rPr lang="zh-CN" altLang="en-US" spc="-9"/>
              <a:t>主讲人：聂兰顺</a:t>
            </a:r>
            <a:endParaRPr lang="zh-CN" altLang="en-US" spc="-9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406" b="1" i="0">
                <a:solidFill>
                  <a:srgbClr val="86A2EE"/>
                </a:solidFill>
                <a:latin typeface="Kaiti SC Black"/>
                <a:cs typeface="Kaiti SC Black"/>
              </a:defRPr>
            </a:lvl1pPr>
          </a:lstStyle>
          <a:p>
            <a:pPr marL="11516">
              <a:lnSpc>
                <a:spcPts val="1600"/>
              </a:lnSpc>
            </a:pPr>
            <a:r>
              <a:rPr lang="zh-CN" altLang="en-US" spc="23"/>
              <a:t>计算机网络 </a:t>
            </a:r>
            <a:r>
              <a:rPr lang="zh-CN" altLang="en-US" spc="63">
                <a:solidFill>
                  <a:srgbClr val="7A9AEF"/>
                </a:solidFill>
              </a:rPr>
              <a:t>之 </a:t>
            </a:r>
            <a:r>
              <a:rPr lang="zh-CN" altLang="en-US" spc="-14"/>
              <a:t>探赜索隐</a:t>
            </a:r>
            <a:endParaRPr lang="zh-CN" altLang="en-US" spc="-14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88" b="0" i="0">
                <a:solidFill>
                  <a:srgbClr val="163794"/>
                </a:solidFill>
                <a:latin typeface="Arial"/>
                <a:cs typeface="Arial"/>
              </a:defRPr>
            </a:lvl1pPr>
          </a:lstStyle>
          <a:p>
            <a:pPr marL="34549">
              <a:spcBef>
                <a:spcPts val="9"/>
              </a:spcBef>
            </a:pPr>
            <a:fld id="{81D60167-4931-47E6-BA6A-407CBD079E47}" type="slidenum">
              <a:rPr lang="en-US" altLang="zh-CN" spc="-45" smtClean="0"/>
              <a:pPr marL="34549">
                <a:spcBef>
                  <a:spcPts val="9"/>
                </a:spcBef>
              </a:pPr>
              <a:t>‹#›</a:t>
            </a:fld>
            <a:endParaRPr lang="en-US" altLang="zh-CN" spc="-45" dirty="0"/>
          </a:p>
        </p:txBody>
      </p:sp>
    </p:spTree>
    <p:extLst>
      <p:ext uri="{BB962C8B-B14F-4D97-AF65-F5344CB8AC3E}">
        <p14:creationId xmlns:p14="http://schemas.microsoft.com/office/powerpoint/2010/main" val="292010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DE203-5349-EE1F-E43C-63A1F389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881FF-FE20-B5BD-EA63-C7F67F414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19DE84-C14C-A5D3-A4B9-0BE0A5C0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8FE1E8-8299-298E-89FF-0016F3503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700BED-4F9F-D7DE-FE5C-70944BAE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7300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C100C4-F770-CBB5-58A1-379D57737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50B230-AE68-3583-FF21-623AF1EB4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10846F-406B-5AB0-22B6-00D157108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502A33-CEF6-CA39-2419-D11E4ED9D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42D3D6-F3CB-F94E-24A0-F42C1CE5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749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4B9B7-5AC2-E657-3BB3-8F4D07171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2BCD8-20AC-81A2-769E-EFFF975A2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6B1FE5D-1616-C0AE-D5E7-2D99DBDA5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4E9D6B-14EA-5B6A-9CAB-B53300DF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F9656ED-B1D7-00E0-A5D6-6E0DAA3DD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359658-E243-6D8C-BD3C-90228DBD0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60679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123A28-7106-6667-08E3-BF998CDC7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5463900-7AFC-7550-A521-55F54A044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A803518-E06D-9882-4051-E60495C57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1E90282-0401-E227-3F58-5E8FE6F83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CD35EC1-6AED-BE1A-BA95-0BD89CADF5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A959DC0-EEB2-9B2C-D930-DDBBF21B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2025/4/5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A83A30-F499-1AF7-2E26-E8F11D83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31E2F9-C622-88F9-9A39-9F448CB3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801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395949-A17A-F4ED-9CDE-AAE8E83A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79A7614-4F52-9758-28E6-022A96307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2025/4/5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2D8438-F411-2769-09FB-4E46ED7AF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4049DE-9F08-5C35-87A3-D73604268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724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016E19-95A6-0BE0-9ADE-BB1A17D52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2025/4/5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5E6469-0BC6-3711-B8F4-BEDBD5C1B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4761C1-14A1-048C-8CD5-D1F52A40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4389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A843E-8DE9-A7F7-1D58-1D7C431B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68F5C0-95BF-7378-09F1-1563C14A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D15AF-04C2-4D9B-9F18-2CCBE2D5A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A60FB4-6E5A-D51B-52B7-5288173E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1C4272-17FE-00B0-5292-F7B6F082B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977770-EFB3-8FA8-B68A-EC125499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6918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2D5AE-7AB0-EA24-03DB-BED8A1E2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4798DE-B16C-6342-FAC4-83C3514AD2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200708-3C9A-831B-D438-FA0B85C2CD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72E63E4-60EF-7819-43B5-D839BE10E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7C2E9-822D-8044-913F-A60F44C19390}" type="datetimeFigureOut">
              <a:rPr kumimoji="1" lang="zh-CN" altLang="en-US" smtClean="0"/>
              <a:t>2025/4/5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6D6E53-50CD-529B-CAEA-A602C378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394EA3-0BCC-4B8F-A811-C4B27910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7072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F79A587-21C5-589C-744F-6E41301C5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35BE8-F267-70A8-DE35-DD625E6E3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DF776C-3EA0-6640-E568-74BC6339E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7C2E9-822D-8044-913F-A60F44C19390}" type="datetimeFigureOut">
              <a:rPr kumimoji="1" lang="zh-CN" altLang="en-US" smtClean="0"/>
              <a:t>2025/4/5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FBD5F9-EA95-64CF-C6EE-555854B8AC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C03D69-9CB2-2398-1FB8-ED4475043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9D688-70D9-0847-B5C9-4CD2C55B776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92170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uofei.site/" TargetMode="External"/><Relationship Id="rId2" Type="http://schemas.openxmlformats.org/officeDocument/2006/relationships/hyperlink" Target="http://www.guofei.site/linux.html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组合 76">
            <a:extLst>
              <a:ext uri="{FF2B5EF4-FFF2-40B4-BE49-F238E27FC236}">
                <a16:creationId xmlns:a16="http://schemas.microsoft.com/office/drawing/2014/main" id="{A7C879F7-7FE2-1830-B78A-02E8F6B24808}"/>
              </a:ext>
            </a:extLst>
          </p:cNvPr>
          <p:cNvGrpSpPr/>
          <p:nvPr/>
        </p:nvGrpSpPr>
        <p:grpSpPr>
          <a:xfrm>
            <a:off x="780583" y="0"/>
            <a:ext cx="10084422" cy="6679580"/>
            <a:chOff x="780583" y="0"/>
            <a:chExt cx="10084422" cy="6679580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55BC3B73-C82D-34E2-D47E-A91607E37485}"/>
                </a:ext>
              </a:extLst>
            </p:cNvPr>
            <p:cNvSpPr/>
            <p:nvPr/>
          </p:nvSpPr>
          <p:spPr>
            <a:xfrm>
              <a:off x="1438507" y="669073"/>
              <a:ext cx="4657493" cy="6010507"/>
            </a:xfrm>
            <a:prstGeom prst="rect">
              <a:avLst/>
            </a:prstGeom>
            <a:solidFill>
              <a:srgbClr val="CEFDFF"/>
            </a:solidFill>
            <a:ln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4" name="下箭头 3">
              <a:extLst>
                <a:ext uri="{FF2B5EF4-FFF2-40B4-BE49-F238E27FC236}">
                  <a16:creationId xmlns:a16="http://schemas.microsoft.com/office/drawing/2014/main" id="{338FEFEB-1E7A-D7B3-BDB8-F7767729A3F3}"/>
                </a:ext>
              </a:extLst>
            </p:cNvPr>
            <p:cNvSpPr/>
            <p:nvPr/>
          </p:nvSpPr>
          <p:spPr>
            <a:xfrm>
              <a:off x="780583" y="628183"/>
              <a:ext cx="546410" cy="6051397"/>
            </a:xfrm>
            <a:prstGeom prst="downArrow">
              <a:avLst>
                <a:gd name="adj1" fmla="val 50000"/>
                <a:gd name="adj2" fmla="val 84694"/>
              </a:avLst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时间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E4676032-B2DB-33DC-F425-EFD18DD4DA89}"/>
                </a:ext>
              </a:extLst>
            </p:cNvPr>
            <p:cNvSpPr/>
            <p:nvPr/>
          </p:nvSpPr>
          <p:spPr>
            <a:xfrm>
              <a:off x="4109225" y="0"/>
              <a:ext cx="3973550" cy="442331"/>
            </a:xfrm>
            <a:prstGeom prst="rect">
              <a:avLst/>
            </a:prstGeom>
            <a:solidFill>
              <a:srgbClr val="E6F7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2400" b="1" dirty="0">
                  <a:solidFill>
                    <a:schemeClr val="tx1"/>
                  </a:solidFill>
                </a:rPr>
                <a:t>非持久性连接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B88D653-F4A7-905C-B418-F544C39C3878}"/>
                </a:ext>
              </a:extLst>
            </p:cNvPr>
            <p:cNvSpPr/>
            <p:nvPr/>
          </p:nvSpPr>
          <p:spPr>
            <a:xfrm>
              <a:off x="1984913" y="1144861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用户在浏览器输入</a:t>
              </a:r>
              <a:r>
                <a:rPr kumimoji="1" lang="en-US" altLang="zh-CN" sz="1400" dirty="0"/>
                <a:t>URL</a:t>
              </a:r>
            </a:p>
            <a:p>
              <a:r>
                <a:rPr kumimoji="1" lang="en-US" altLang="zh-CN" sz="1400" dirty="0"/>
                <a:t>  </a:t>
              </a:r>
              <a:r>
                <a:rPr kumimoji="1" lang="en-US" altLang="zh-CN" sz="1400" dirty="0">
                  <a:hlinkClick r:id="rId2"/>
                </a:rPr>
                <a:t>www.guofei.site/linux.html</a:t>
              </a:r>
              <a:r>
                <a:rPr kumimoji="1" lang="zh-CN" altLang="en-US" sz="1400" dirty="0"/>
                <a:t> 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F32A3583-9F06-1B02-0BC8-BF7BAA589D0A}"/>
                </a:ext>
              </a:extLst>
            </p:cNvPr>
            <p:cNvSpPr/>
            <p:nvPr/>
          </p:nvSpPr>
          <p:spPr>
            <a:xfrm>
              <a:off x="6207512" y="669073"/>
              <a:ext cx="4657493" cy="6010507"/>
            </a:xfrm>
            <a:prstGeom prst="rect">
              <a:avLst/>
            </a:prstGeom>
            <a:solidFill>
              <a:srgbClr val="CEFDFF"/>
            </a:solidFill>
            <a:ln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8717179-9E76-A38B-B72B-9D4CC19D43AE}"/>
                </a:ext>
              </a:extLst>
            </p:cNvPr>
            <p:cNvSpPr/>
            <p:nvPr/>
          </p:nvSpPr>
          <p:spPr>
            <a:xfrm>
              <a:off x="1984916" y="2038812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向 </a:t>
              </a:r>
              <a:r>
                <a:rPr kumimoji="1" lang="en-US" altLang="zh-CN" sz="1400" dirty="0">
                  <a:hlinkClick r:id="rId3"/>
                </a:rPr>
                <a:t>www.guofei.site</a:t>
              </a:r>
              <a:r>
                <a:rPr kumimoji="1" lang="zh-CN" altLang="en-US" sz="1400" dirty="0"/>
                <a:t> 的服务器上的 </a:t>
              </a:r>
              <a:r>
                <a:rPr kumimoji="1" lang="en-US" altLang="zh-CN" sz="1400" dirty="0"/>
                <a:t>HTTP</a:t>
              </a:r>
              <a:r>
                <a:rPr kumimoji="1" lang="zh-CN" altLang="en-US" sz="1400" dirty="0"/>
                <a:t>服务进程（</a:t>
              </a:r>
              <a:r>
                <a:rPr kumimoji="1" lang="en-US" altLang="zh-CN" sz="1400" dirty="0"/>
                <a:t>80</a:t>
              </a:r>
              <a:r>
                <a:rPr kumimoji="1" lang="zh-CN" altLang="en-US" sz="1400" dirty="0"/>
                <a:t>端口）发起</a:t>
              </a:r>
              <a:r>
                <a:rPr kumimoji="1" lang="en-US" altLang="zh-CN" sz="1400" dirty="0"/>
                <a:t> </a:t>
              </a:r>
              <a:endParaRPr kumimoji="1" lang="zh-CN" altLang="en-US" sz="1400" dirty="0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8D4B782-5DFF-351D-75FE-5463BBE0118F}"/>
                </a:ext>
              </a:extLst>
            </p:cNvPr>
            <p:cNvSpPr/>
            <p:nvPr/>
          </p:nvSpPr>
          <p:spPr>
            <a:xfrm>
              <a:off x="6713033" y="1735869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sz="1400" dirty="0"/>
                <a:t>80</a:t>
              </a:r>
              <a:r>
                <a:rPr kumimoji="1" lang="zh-CN" altLang="en-US" sz="1400" dirty="0"/>
                <a:t>端口等待</a:t>
              </a:r>
              <a:r>
                <a:rPr kumimoji="1" lang="en-US" altLang="zh-CN" sz="1400" dirty="0"/>
                <a:t>TCP</a:t>
              </a:r>
              <a:r>
                <a:rPr kumimoji="1" lang="zh-CN" altLang="en-US" sz="1400" dirty="0"/>
                <a:t>连接请求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8B1EC8F4-72F7-5C83-2706-0B586C93D937}"/>
                </a:ext>
              </a:extLst>
            </p:cNvPr>
            <p:cNvSpPr/>
            <p:nvPr/>
          </p:nvSpPr>
          <p:spPr>
            <a:xfrm>
              <a:off x="1984915" y="5843201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重复以上步骤，直到收到所有</a:t>
              </a:r>
              <a:r>
                <a:rPr kumimoji="1" lang="en-US" altLang="zh-CN" sz="1400" dirty="0"/>
                <a:t>jpeg</a:t>
              </a:r>
              <a:r>
                <a:rPr kumimoji="1" lang="zh-CN" altLang="en-US" sz="1400" dirty="0"/>
                <a:t>对象</a:t>
              </a: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F1E979B5-8B9B-E870-7D9B-66C40E9404D6}"/>
                </a:ext>
              </a:extLst>
            </p:cNvPr>
            <p:cNvCxnSpPr>
              <a:stCxn id="7" idx="3"/>
              <a:endCxn id="11" idx="1"/>
            </p:cNvCxnSpPr>
            <p:nvPr/>
          </p:nvCxnSpPr>
          <p:spPr>
            <a:xfrm>
              <a:off x="5631362" y="1379038"/>
              <a:ext cx="1081671" cy="59100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6">
              <a:extLst>
                <a:ext uri="{FF2B5EF4-FFF2-40B4-BE49-F238E27FC236}">
                  <a16:creationId xmlns:a16="http://schemas.microsoft.com/office/drawing/2014/main" id="{F89889E9-A367-7D1C-FD55-BEE0E6E7B230}"/>
                </a:ext>
              </a:extLst>
            </p:cNvPr>
            <p:cNvCxnSpPr>
              <a:cxnSpLocks/>
              <a:stCxn id="11" idx="1"/>
              <a:endCxn id="10" idx="3"/>
            </p:cNvCxnSpPr>
            <p:nvPr/>
          </p:nvCxnSpPr>
          <p:spPr>
            <a:xfrm flipH="1">
              <a:off x="5631365" y="1970046"/>
              <a:ext cx="1081668" cy="302943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DA1309B-4299-1FD0-7578-2ABDA5FF88F7}"/>
                </a:ext>
              </a:extLst>
            </p:cNvPr>
            <p:cNvSpPr/>
            <p:nvPr/>
          </p:nvSpPr>
          <p:spPr>
            <a:xfrm>
              <a:off x="2774794" y="531540"/>
              <a:ext cx="1984917" cy="33453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HTTP</a:t>
              </a:r>
              <a:r>
                <a:rPr kumimoji="1" lang="zh-CN" altLang="en-US" dirty="0"/>
                <a:t> 客户端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FADFAA56-93E7-4499-EC20-C040C657D387}"/>
                </a:ext>
              </a:extLst>
            </p:cNvPr>
            <p:cNvSpPr/>
            <p:nvPr/>
          </p:nvSpPr>
          <p:spPr>
            <a:xfrm>
              <a:off x="7543798" y="503661"/>
              <a:ext cx="1984917" cy="33453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HTTP</a:t>
              </a:r>
              <a:r>
                <a:rPr kumimoji="1" lang="zh-CN" altLang="en-US" dirty="0"/>
                <a:t> 服务器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C66F13AD-04CB-2EA9-C257-39D8E4219A0F}"/>
                </a:ext>
              </a:extLst>
            </p:cNvPr>
            <p:cNvSpPr/>
            <p:nvPr/>
          </p:nvSpPr>
          <p:spPr>
            <a:xfrm>
              <a:off x="1984913" y="3100931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把</a:t>
              </a:r>
              <a:r>
                <a:rPr kumimoji="1" lang="en-US" altLang="zh-CN" sz="1400" dirty="0"/>
                <a:t>HTTP</a:t>
              </a:r>
              <a:r>
                <a:rPr kumimoji="1" lang="zh-CN" altLang="en-US" sz="1400" dirty="0"/>
                <a:t>请求消息（包含</a:t>
              </a:r>
              <a:r>
                <a:rPr kumimoji="1" lang="en-US" altLang="zh-CN" sz="1400" dirty="0"/>
                <a:t>URL</a:t>
              </a:r>
              <a:r>
                <a:rPr kumimoji="1" lang="zh-CN" altLang="en-US" sz="1400" dirty="0"/>
                <a:t>地址 </a:t>
              </a:r>
              <a:r>
                <a:rPr kumimoji="1" lang="en-US" altLang="zh-CN" sz="1400" dirty="0">
                  <a:hlinkClick r:id="rId2"/>
                </a:rPr>
                <a:t>www.guofei.site/linux.html</a:t>
              </a:r>
              <a:r>
                <a:rPr kumimoji="1" lang="en-US" altLang="zh-CN" sz="1400" dirty="0"/>
                <a:t> </a:t>
              </a:r>
              <a:r>
                <a:rPr kumimoji="1" lang="zh-CN" altLang="en-US" sz="1400" dirty="0"/>
                <a:t>）通过</a:t>
              </a:r>
              <a:r>
                <a:rPr kumimoji="1" lang="en-US" altLang="zh-CN" sz="1400" dirty="0"/>
                <a:t>Socket</a:t>
              </a:r>
              <a:r>
                <a:rPr kumimoji="1" lang="zh-CN" altLang="en-US" sz="1400" dirty="0"/>
                <a:t>发出，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0660A3DB-34C5-88E4-D2C0-604BCC0FFB5F}"/>
                </a:ext>
              </a:extLst>
            </p:cNvPr>
            <p:cNvSpPr/>
            <p:nvPr/>
          </p:nvSpPr>
          <p:spPr>
            <a:xfrm>
              <a:off x="6763211" y="3343477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收到请求消息，并解析，把需要的消息用 </a:t>
              </a:r>
              <a:r>
                <a:rPr kumimoji="1" lang="en-US" altLang="zh-CN" sz="1400" dirty="0"/>
                <a:t>Socket</a:t>
              </a:r>
              <a:r>
                <a:rPr kumimoji="1" lang="zh-CN" altLang="en-US" sz="1400" dirty="0"/>
                <a:t>发出</a:t>
              </a:r>
            </a:p>
          </p:txBody>
        </p: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8F3816BB-BE20-A070-1A24-FD64164D4A7C}"/>
                </a:ext>
              </a:extLst>
            </p:cNvPr>
            <p:cNvCxnSpPr>
              <a:cxnSpLocks/>
              <a:stCxn id="24" idx="3"/>
              <a:endCxn id="25" idx="1"/>
            </p:cNvCxnSpPr>
            <p:nvPr/>
          </p:nvCxnSpPr>
          <p:spPr>
            <a:xfrm>
              <a:off x="5631362" y="3335108"/>
              <a:ext cx="1131849" cy="24254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箭头连接符 28">
              <a:extLst>
                <a:ext uri="{FF2B5EF4-FFF2-40B4-BE49-F238E27FC236}">
                  <a16:creationId xmlns:a16="http://schemas.microsoft.com/office/drawing/2014/main" id="{C69742DB-58BA-C666-B80D-623AE2D8D988}"/>
                </a:ext>
              </a:extLst>
            </p:cNvPr>
            <p:cNvCxnSpPr>
              <a:cxnSpLocks/>
              <a:stCxn id="25" idx="1"/>
              <a:endCxn id="33" idx="3"/>
            </p:cNvCxnSpPr>
            <p:nvPr/>
          </p:nvCxnSpPr>
          <p:spPr>
            <a:xfrm flipH="1">
              <a:off x="5629502" y="3577654"/>
              <a:ext cx="1133709" cy="692277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1164A982-5C71-50A6-458B-CD7E380FD89F}"/>
                </a:ext>
              </a:extLst>
            </p:cNvPr>
            <p:cNvSpPr/>
            <p:nvPr/>
          </p:nvSpPr>
          <p:spPr>
            <a:xfrm>
              <a:off x="1983053" y="4035754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接收消息</a:t>
              </a: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A7288B2-B579-FE89-0995-9C23948A8AD3}"/>
                </a:ext>
              </a:extLst>
            </p:cNvPr>
            <p:cNvSpPr/>
            <p:nvPr/>
          </p:nvSpPr>
          <p:spPr>
            <a:xfrm>
              <a:off x="6763211" y="4090614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接收完毕后，关闭</a:t>
              </a:r>
              <a:r>
                <a:rPr kumimoji="1" lang="en-US" altLang="zh-CN" sz="1400" dirty="0"/>
                <a:t>TCP</a:t>
              </a:r>
              <a:r>
                <a:rPr kumimoji="1" lang="zh-CN" altLang="en-US" sz="1400" dirty="0"/>
                <a:t>连接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5334F125-1C0D-B0DF-E6B5-EEEA8AC572CF}"/>
                </a:ext>
              </a:extLst>
            </p:cNvPr>
            <p:cNvSpPr/>
            <p:nvPr/>
          </p:nvSpPr>
          <p:spPr>
            <a:xfrm>
              <a:off x="1984914" y="4970577"/>
              <a:ext cx="3646449" cy="468353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zh-CN" altLang="en-US" sz="1400" dirty="0"/>
                <a:t>解析</a:t>
              </a:r>
              <a:r>
                <a:rPr kumimoji="1" lang="en-US" altLang="zh-CN" sz="1400" dirty="0"/>
                <a:t>html</a:t>
              </a:r>
              <a:r>
                <a:rPr kumimoji="1" lang="zh-CN" altLang="en-US" sz="1400" dirty="0"/>
                <a:t>文件，发现有</a:t>
              </a:r>
              <a:r>
                <a:rPr kumimoji="1" lang="en-US" altLang="zh-CN" sz="1400" dirty="0"/>
                <a:t>10</a:t>
              </a:r>
              <a:r>
                <a:rPr kumimoji="1" lang="zh-CN" altLang="en-US" sz="1400" dirty="0"/>
                <a:t>个</a:t>
              </a:r>
              <a:r>
                <a:rPr kumimoji="1" lang="en-US" altLang="zh-CN" sz="1400" dirty="0"/>
                <a:t>jpeg</a:t>
              </a:r>
              <a:r>
                <a:rPr kumimoji="1" lang="zh-CN" altLang="en-US" sz="1400" dirty="0"/>
                <a:t>对象的超链接</a:t>
              </a:r>
            </a:p>
          </p:txBody>
        </p:sp>
        <p:cxnSp>
          <p:nvCxnSpPr>
            <p:cNvPr id="36" name="直线箭头连接符 35">
              <a:extLst>
                <a:ext uri="{FF2B5EF4-FFF2-40B4-BE49-F238E27FC236}">
                  <a16:creationId xmlns:a16="http://schemas.microsoft.com/office/drawing/2014/main" id="{BB657C0D-1A3F-F9AE-60FE-8A55BB4FFC6E}"/>
                </a:ext>
              </a:extLst>
            </p:cNvPr>
            <p:cNvCxnSpPr>
              <a:cxnSpLocks/>
              <a:stCxn id="33" idx="3"/>
              <a:endCxn id="34" idx="1"/>
            </p:cNvCxnSpPr>
            <p:nvPr/>
          </p:nvCxnSpPr>
          <p:spPr>
            <a:xfrm>
              <a:off x="5629502" y="4269931"/>
              <a:ext cx="1133709" cy="548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箭头连接符 38">
              <a:extLst>
                <a:ext uri="{FF2B5EF4-FFF2-40B4-BE49-F238E27FC236}">
                  <a16:creationId xmlns:a16="http://schemas.microsoft.com/office/drawing/2014/main" id="{D94C30FF-4B1C-A077-6954-A3F559B036F2}"/>
                </a:ext>
              </a:extLst>
            </p:cNvPr>
            <p:cNvCxnSpPr>
              <a:cxnSpLocks/>
              <a:stCxn id="33" idx="2"/>
              <a:endCxn id="35" idx="0"/>
            </p:cNvCxnSpPr>
            <p:nvPr/>
          </p:nvCxnSpPr>
          <p:spPr>
            <a:xfrm>
              <a:off x="3806278" y="4504107"/>
              <a:ext cx="1861" cy="46647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74613B82-0A5F-413C-2EC7-87AF27CAD7F2}"/>
                </a:ext>
              </a:extLst>
            </p:cNvPr>
            <p:cNvCxnSpPr>
              <a:cxnSpLocks/>
              <a:stCxn id="35" idx="2"/>
              <a:endCxn id="12" idx="0"/>
            </p:cNvCxnSpPr>
            <p:nvPr/>
          </p:nvCxnSpPr>
          <p:spPr>
            <a:xfrm>
              <a:off x="3808139" y="5438930"/>
              <a:ext cx="1" cy="404271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肘形连接符 75">
              <a:extLst>
                <a:ext uri="{FF2B5EF4-FFF2-40B4-BE49-F238E27FC236}">
                  <a16:creationId xmlns:a16="http://schemas.microsoft.com/office/drawing/2014/main" id="{46979DEE-2659-6B8F-102D-4720DB953FC6}"/>
                </a:ext>
              </a:extLst>
            </p:cNvPr>
            <p:cNvCxnSpPr>
              <a:stCxn id="12" idx="1"/>
              <a:endCxn id="7" idx="1"/>
            </p:cNvCxnSpPr>
            <p:nvPr/>
          </p:nvCxnSpPr>
          <p:spPr>
            <a:xfrm rot="10800000">
              <a:off x="1984913" y="1379038"/>
              <a:ext cx="2" cy="4698340"/>
            </a:xfrm>
            <a:prstGeom prst="bentConnector3">
              <a:avLst>
                <a:gd name="adj1" fmla="val 11430100000"/>
              </a:avLst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0447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085CDAB9-45EB-29B3-8946-BF674A9551D8}"/>
              </a:ext>
            </a:extLst>
          </p:cNvPr>
          <p:cNvGrpSpPr/>
          <p:nvPr/>
        </p:nvGrpSpPr>
        <p:grpSpPr>
          <a:xfrm>
            <a:off x="1240971" y="1754155"/>
            <a:ext cx="10152540" cy="3058685"/>
            <a:chOff x="1240971" y="1754155"/>
            <a:chExt cx="10152540" cy="3058685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B36D4830-0588-7B93-75D5-EDAFB846DA2D}"/>
                </a:ext>
              </a:extLst>
            </p:cNvPr>
            <p:cNvSpPr/>
            <p:nvPr/>
          </p:nvSpPr>
          <p:spPr>
            <a:xfrm>
              <a:off x="1567543" y="2080727"/>
              <a:ext cx="1660849" cy="166084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70C0"/>
                  </a:solidFill>
                </a:rPr>
                <a:t>Wait</a:t>
              </a:r>
              <a:r>
                <a:rPr kumimoji="1" lang="zh-CN" altLang="en-US" dirty="0">
                  <a:solidFill>
                    <a:srgbClr val="0070C0"/>
                  </a:solidFill>
                </a:rPr>
                <a:t> 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for</a:t>
              </a:r>
              <a:r>
                <a:rPr kumimoji="1" lang="zh-CN" altLang="en-US" dirty="0">
                  <a:solidFill>
                    <a:srgbClr val="0070C0"/>
                  </a:solidFill>
                </a:rPr>
                <a:t> 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call</a:t>
              </a:r>
              <a:r>
                <a:rPr kumimoji="1" lang="zh-CN" altLang="en-US" dirty="0">
                  <a:solidFill>
                    <a:srgbClr val="0070C0"/>
                  </a:solidFill>
                </a:rPr>
                <a:t> 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from</a:t>
              </a:r>
              <a:r>
                <a:rPr kumimoji="1" lang="zh-CN" altLang="en-US" dirty="0">
                  <a:solidFill>
                    <a:srgbClr val="0070C0"/>
                  </a:solidFill>
                </a:rPr>
                <a:t> 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above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4" name="曲线连接符 3">
              <a:extLst>
                <a:ext uri="{FF2B5EF4-FFF2-40B4-BE49-F238E27FC236}">
                  <a16:creationId xmlns:a16="http://schemas.microsoft.com/office/drawing/2014/main" id="{D88496DC-7414-3254-623B-C19E25F69A45}"/>
                </a:ext>
              </a:extLst>
            </p:cNvPr>
            <p:cNvCxnSpPr>
              <a:cxnSpLocks/>
              <a:stCxn id="2" idx="7"/>
              <a:endCxn id="2" idx="5"/>
            </p:cNvCxnSpPr>
            <p:nvPr/>
          </p:nvCxnSpPr>
          <p:spPr>
            <a:xfrm rot="16200000" flipH="1">
              <a:off x="2397967" y="2911151"/>
              <a:ext cx="1174397" cy="12700"/>
            </a:xfrm>
            <a:prstGeom prst="curvedConnector5">
              <a:avLst>
                <a:gd name="adj1" fmla="val -19465"/>
                <a:gd name="adj2" fmla="val 7892984"/>
                <a:gd name="adj3" fmla="val 119465"/>
              </a:avLst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D166B5AA-E00F-4573-C009-172226D40D43}"/>
                </a:ext>
              </a:extLst>
            </p:cNvPr>
            <p:cNvCxnSpPr>
              <a:endCxn id="2" idx="1"/>
            </p:cNvCxnSpPr>
            <p:nvPr/>
          </p:nvCxnSpPr>
          <p:spPr>
            <a:xfrm>
              <a:off x="1240971" y="1754155"/>
              <a:ext cx="569798" cy="56979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9">
              <a:extLst>
                <a:ext uri="{FF2B5EF4-FFF2-40B4-BE49-F238E27FC236}">
                  <a16:creationId xmlns:a16="http://schemas.microsoft.com/office/drawing/2014/main" id="{BC2CC2DB-DE5B-CFAB-6C57-5A68E1234866}"/>
                </a:ext>
              </a:extLst>
            </p:cNvPr>
            <p:cNvCxnSpPr>
              <a:cxnSpLocks/>
            </p:cNvCxnSpPr>
            <p:nvPr/>
          </p:nvCxnSpPr>
          <p:spPr>
            <a:xfrm>
              <a:off x="4012164" y="2575248"/>
              <a:ext cx="16795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5592CF47-FE24-522D-8D3B-893BCC92956F}"/>
                </a:ext>
              </a:extLst>
            </p:cNvPr>
            <p:cNvSpPr txBox="1"/>
            <p:nvPr/>
          </p:nvSpPr>
          <p:spPr>
            <a:xfrm>
              <a:off x="4006649" y="2102206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solidFill>
                    <a:srgbClr val="0070C0"/>
                  </a:solidFill>
                </a:rPr>
                <a:t>rdt_send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(data)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82205AEC-E47C-1C8D-5ACC-0AF188D3B781}"/>
                </a:ext>
              </a:extLst>
            </p:cNvPr>
            <p:cNvSpPr txBox="1"/>
            <p:nvPr/>
          </p:nvSpPr>
          <p:spPr>
            <a:xfrm>
              <a:off x="4006649" y="2782669"/>
              <a:ext cx="26388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70C0"/>
                  </a:solidFill>
                </a:rPr>
                <a:t>packet = </a:t>
              </a:r>
              <a:r>
                <a:rPr kumimoji="1" lang="en-US" altLang="zh-CN" dirty="0" err="1">
                  <a:solidFill>
                    <a:srgbClr val="0070C0"/>
                  </a:solidFill>
                </a:rPr>
                <a:t>make_pkt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(data)</a:t>
              </a:r>
            </a:p>
            <a:p>
              <a:r>
                <a:rPr kumimoji="1" lang="en-US" altLang="zh-CN" dirty="0" err="1">
                  <a:solidFill>
                    <a:srgbClr val="0070C0"/>
                  </a:solidFill>
                </a:rPr>
                <a:t>udt_send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(packet)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E4FBBFA9-A6AA-6B78-1352-755137695C7D}"/>
                </a:ext>
              </a:extLst>
            </p:cNvPr>
            <p:cNvSpPr txBox="1"/>
            <p:nvPr/>
          </p:nvSpPr>
          <p:spPr>
            <a:xfrm>
              <a:off x="2388749" y="4208106"/>
              <a:ext cx="11801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sender</a:t>
              </a:r>
              <a:endParaRPr kumimoji="1"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95464854-9F60-BF3C-F037-4C7C83E0AE25}"/>
                </a:ext>
              </a:extLst>
            </p:cNvPr>
            <p:cNvSpPr/>
            <p:nvPr/>
          </p:nvSpPr>
          <p:spPr>
            <a:xfrm>
              <a:off x="6826900" y="2223796"/>
              <a:ext cx="1660849" cy="1660849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rgbClr val="0070C0"/>
                  </a:solidFill>
                </a:rPr>
                <a:t>Wait</a:t>
              </a:r>
              <a:r>
                <a:rPr kumimoji="1" lang="zh-CN" altLang="en-US" dirty="0">
                  <a:solidFill>
                    <a:srgbClr val="0070C0"/>
                  </a:solidFill>
                </a:rPr>
                <a:t> 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for</a:t>
              </a:r>
              <a:r>
                <a:rPr kumimoji="1" lang="zh-CN" altLang="en-US" dirty="0">
                  <a:solidFill>
                    <a:srgbClr val="0070C0"/>
                  </a:solidFill>
                </a:rPr>
                <a:t> 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call</a:t>
              </a:r>
              <a:r>
                <a:rPr kumimoji="1" lang="zh-CN" altLang="en-US" dirty="0">
                  <a:solidFill>
                    <a:srgbClr val="0070C0"/>
                  </a:solidFill>
                </a:rPr>
                <a:t> 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from</a:t>
              </a:r>
              <a:r>
                <a:rPr kumimoji="1" lang="zh-CN" altLang="en-US" dirty="0">
                  <a:solidFill>
                    <a:srgbClr val="0070C0"/>
                  </a:solidFill>
                </a:rPr>
                <a:t> 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below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cxnSp>
          <p:nvCxnSpPr>
            <p:cNvPr id="20" name="曲线连接符 19">
              <a:extLst>
                <a:ext uri="{FF2B5EF4-FFF2-40B4-BE49-F238E27FC236}">
                  <a16:creationId xmlns:a16="http://schemas.microsoft.com/office/drawing/2014/main" id="{A885C965-9E5F-2130-2DAC-E360A5B4940B}"/>
                </a:ext>
              </a:extLst>
            </p:cNvPr>
            <p:cNvCxnSpPr>
              <a:cxnSpLocks/>
              <a:stCxn id="19" idx="7"/>
              <a:endCxn id="19" idx="5"/>
            </p:cNvCxnSpPr>
            <p:nvPr/>
          </p:nvCxnSpPr>
          <p:spPr>
            <a:xfrm rot="16200000" flipH="1">
              <a:off x="7657324" y="3054220"/>
              <a:ext cx="1174397" cy="12700"/>
            </a:xfrm>
            <a:prstGeom prst="curvedConnector5">
              <a:avLst>
                <a:gd name="adj1" fmla="val -19465"/>
                <a:gd name="adj2" fmla="val 7892984"/>
                <a:gd name="adj3" fmla="val 119465"/>
              </a:avLst>
            </a:prstGeom>
            <a:ln w="28575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箭头连接符 20">
              <a:extLst>
                <a:ext uri="{FF2B5EF4-FFF2-40B4-BE49-F238E27FC236}">
                  <a16:creationId xmlns:a16="http://schemas.microsoft.com/office/drawing/2014/main" id="{4D4EA323-2CA0-5BA6-38B4-E67104B2CF21}"/>
                </a:ext>
              </a:extLst>
            </p:cNvPr>
            <p:cNvCxnSpPr>
              <a:endCxn id="19" idx="1"/>
            </p:cNvCxnSpPr>
            <p:nvPr/>
          </p:nvCxnSpPr>
          <p:spPr>
            <a:xfrm>
              <a:off x="6500328" y="1897224"/>
              <a:ext cx="569798" cy="569798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474F3D0-18BF-5DF5-317A-A02E8C12F5F1}"/>
                </a:ext>
              </a:extLst>
            </p:cNvPr>
            <p:cNvCxnSpPr>
              <a:cxnSpLocks/>
            </p:cNvCxnSpPr>
            <p:nvPr/>
          </p:nvCxnSpPr>
          <p:spPr>
            <a:xfrm>
              <a:off x="9271521" y="2718317"/>
              <a:ext cx="167951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6377536-73F6-FEEE-D6EA-AF156712631A}"/>
                </a:ext>
              </a:extLst>
            </p:cNvPr>
            <p:cNvSpPr txBox="1"/>
            <p:nvPr/>
          </p:nvSpPr>
          <p:spPr>
            <a:xfrm>
              <a:off x="9266006" y="2245275"/>
              <a:ext cx="1739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solidFill>
                    <a:srgbClr val="0070C0"/>
                  </a:solidFill>
                </a:rPr>
                <a:t>rdt_srcv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(packet)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FC1249E5-2A3C-7017-FE2B-E5681010CDE7}"/>
                </a:ext>
              </a:extLst>
            </p:cNvPr>
            <p:cNvSpPr txBox="1"/>
            <p:nvPr/>
          </p:nvSpPr>
          <p:spPr>
            <a:xfrm>
              <a:off x="9266006" y="2925738"/>
              <a:ext cx="21275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solidFill>
                    <a:srgbClr val="0070C0"/>
                  </a:solidFill>
                </a:rPr>
                <a:t>extract(</a:t>
              </a:r>
              <a:r>
                <a:rPr kumimoji="1" lang="en-US" altLang="zh-CN" dirty="0" err="1">
                  <a:solidFill>
                    <a:srgbClr val="0070C0"/>
                  </a:solidFill>
                </a:rPr>
                <a:t>packet,data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)</a:t>
              </a:r>
            </a:p>
            <a:p>
              <a:r>
                <a:rPr kumimoji="1" lang="en-US" altLang="zh-CN" dirty="0" err="1">
                  <a:solidFill>
                    <a:srgbClr val="0070C0"/>
                  </a:solidFill>
                </a:rPr>
                <a:t>deliver_data</a:t>
              </a:r>
              <a:r>
                <a:rPr kumimoji="1" lang="en-US" altLang="zh-CN" dirty="0">
                  <a:solidFill>
                    <a:srgbClr val="0070C0"/>
                  </a:solidFill>
                </a:rPr>
                <a:t>(data)</a:t>
              </a:r>
              <a:endParaRPr kumimoji="1" lang="zh-CN" altLang="en-US" dirty="0">
                <a:solidFill>
                  <a:srgbClr val="0070C0"/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34BA371C-86DA-BCDA-ACF6-DECD30B4A5C2}"/>
                </a:ext>
              </a:extLst>
            </p:cNvPr>
            <p:cNvSpPr txBox="1"/>
            <p:nvPr/>
          </p:nvSpPr>
          <p:spPr>
            <a:xfrm>
              <a:off x="7648106" y="4351175"/>
              <a:ext cx="133414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dirty="0">
                  <a:solidFill>
                    <a:srgbClr val="FF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receiver</a:t>
              </a:r>
              <a:endParaRPr kumimoji="1" lang="zh-CN" altLang="en-US" sz="24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8299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组合 37">
            <a:extLst>
              <a:ext uri="{FF2B5EF4-FFF2-40B4-BE49-F238E27FC236}">
                <a16:creationId xmlns:a16="http://schemas.microsoft.com/office/drawing/2014/main" id="{286B1897-9909-9AD6-F31E-AD2B1697B3C3}"/>
              </a:ext>
            </a:extLst>
          </p:cNvPr>
          <p:cNvGrpSpPr/>
          <p:nvPr/>
        </p:nvGrpSpPr>
        <p:grpSpPr>
          <a:xfrm>
            <a:off x="2104321" y="1712484"/>
            <a:ext cx="6338841" cy="3860761"/>
            <a:chOff x="2104321" y="1712484"/>
            <a:chExt cx="6338841" cy="3860761"/>
          </a:xfrm>
        </p:grpSpPr>
        <p:pic>
          <p:nvPicPr>
            <p:cNvPr id="3" name="object 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04321" y="2345885"/>
              <a:ext cx="2592129" cy="1035094"/>
            </a:xfrm>
            <a:prstGeom prst="rect">
              <a:avLst/>
            </a:prstGeom>
          </p:spPr>
        </p:pic>
        <p:sp>
          <p:nvSpPr>
            <p:cNvPr id="4" name="object 4"/>
            <p:cNvSpPr txBox="1"/>
            <p:nvPr/>
          </p:nvSpPr>
          <p:spPr>
            <a:xfrm>
              <a:off x="2465928" y="2573449"/>
              <a:ext cx="633401" cy="597943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 indent="28791" algn="just"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Wait</a:t>
              </a:r>
              <a:r>
                <a:rPr sz="1270" spc="-59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for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call</a:t>
              </a:r>
              <a:r>
                <a:rPr sz="1270" spc="-18" dirty="0">
                  <a:solidFill>
                    <a:srgbClr val="163794"/>
                  </a:solidFill>
                  <a:latin typeface="Arial"/>
                  <a:cs typeface="Arial"/>
                </a:rPr>
                <a:t> from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above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2715149" y="1938896"/>
              <a:ext cx="787720" cy="23033"/>
            </a:xfrm>
            <a:custGeom>
              <a:avLst/>
              <a:gdLst/>
              <a:ahLst/>
              <a:cxnLst/>
              <a:rect l="l" t="t" r="r" b="b"/>
              <a:pathLst>
                <a:path w="868680" h="25400">
                  <a:moveTo>
                    <a:pt x="868680" y="25145"/>
                  </a:moveTo>
                  <a:lnTo>
                    <a:pt x="868680" y="0"/>
                  </a:lnTo>
                  <a:lnTo>
                    <a:pt x="0" y="0"/>
                  </a:lnTo>
                  <a:lnTo>
                    <a:pt x="0" y="25145"/>
                  </a:lnTo>
                  <a:lnTo>
                    <a:pt x="868680" y="251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6919311" y="4975302"/>
              <a:ext cx="1406149" cy="597943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extract(rcvpkt,data) deliver_data(data) udt_send(ACK)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 txBox="1"/>
            <p:nvPr/>
          </p:nvSpPr>
          <p:spPr>
            <a:xfrm>
              <a:off x="6901347" y="4551740"/>
              <a:ext cx="1425727" cy="402505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47409" marR="4607" indent="-136469"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r>
                <a:rPr sz="1270" spc="-50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&amp;&amp;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notcorrupt(rcvpkt)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937743" y="4988893"/>
              <a:ext cx="1184459" cy="23033"/>
            </a:xfrm>
            <a:custGeom>
              <a:avLst/>
              <a:gdLst/>
              <a:ahLst/>
              <a:cxnLst/>
              <a:rect l="l" t="t" r="r" b="b"/>
              <a:pathLst>
                <a:path w="1306195" h="25400">
                  <a:moveTo>
                    <a:pt x="1306068" y="25146"/>
                  </a:moveTo>
                  <a:lnTo>
                    <a:pt x="1306068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1306068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" name="object 9"/>
            <p:cNvSpPr/>
            <p:nvPr/>
          </p:nvSpPr>
          <p:spPr>
            <a:xfrm>
              <a:off x="2765591" y="3752724"/>
              <a:ext cx="787720" cy="23033"/>
            </a:xfrm>
            <a:custGeom>
              <a:avLst/>
              <a:gdLst/>
              <a:ahLst/>
              <a:cxnLst/>
              <a:rect l="l" t="t" r="r" b="b"/>
              <a:pathLst>
                <a:path w="868680" h="25400">
                  <a:moveTo>
                    <a:pt x="868680" y="25146"/>
                  </a:moveTo>
                  <a:lnTo>
                    <a:pt x="868680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868680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0" name="object 10"/>
            <p:cNvSpPr txBox="1"/>
            <p:nvPr/>
          </p:nvSpPr>
          <p:spPr>
            <a:xfrm>
              <a:off x="4726134" y="2815984"/>
              <a:ext cx="1271983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udt_send(sndpkt)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11" name="object 11"/>
            <p:cNvSpPr txBox="1"/>
            <p:nvPr/>
          </p:nvSpPr>
          <p:spPr>
            <a:xfrm>
              <a:off x="2692569" y="1934289"/>
              <a:ext cx="3332837" cy="556393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719197"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snkpkt = make_pkt(data,</a:t>
              </a:r>
              <a:r>
                <a:rPr sz="1270" spc="9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checksum) udt_send(sndpkt)</a:t>
              </a:r>
              <a:endParaRPr sz="1270" dirty="0">
                <a:latin typeface="Arial"/>
                <a:cs typeface="Arial"/>
              </a:endParaRPr>
            </a:p>
            <a:p>
              <a:pPr marL="2024576">
                <a:lnSpc>
                  <a:spcPts val="1202"/>
                </a:lnSpc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r>
                <a:rPr sz="1270" spc="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endParaRPr sz="1270" dirty="0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4842227" y="2473945"/>
              <a:ext cx="1011713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isNAK(rcvpkt)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739728" y="2786040"/>
              <a:ext cx="787720" cy="23033"/>
            </a:xfrm>
            <a:custGeom>
              <a:avLst/>
              <a:gdLst/>
              <a:ahLst/>
              <a:cxnLst/>
              <a:rect l="l" t="t" r="r" b="b"/>
              <a:pathLst>
                <a:path w="868679" h="25400">
                  <a:moveTo>
                    <a:pt x="868679" y="25145"/>
                  </a:moveTo>
                  <a:lnTo>
                    <a:pt x="868679" y="0"/>
                  </a:lnTo>
                  <a:lnTo>
                    <a:pt x="0" y="0"/>
                  </a:lnTo>
                  <a:lnTo>
                    <a:pt x="0" y="25145"/>
                  </a:lnTo>
                  <a:lnTo>
                    <a:pt x="868679" y="251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7121078" y="3097904"/>
              <a:ext cx="1128029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udt_send(NAK)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7124537" y="2619738"/>
              <a:ext cx="1318625" cy="402505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02496" marR="4607" indent="-91555"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r>
                <a:rPr sz="1270" spc="-50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&amp;&amp;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corrupt(rcvpkt)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7139509" y="3068652"/>
              <a:ext cx="787720" cy="23033"/>
            </a:xfrm>
            <a:custGeom>
              <a:avLst/>
              <a:gdLst/>
              <a:ahLst/>
              <a:cxnLst/>
              <a:rect l="l" t="t" r="r" b="b"/>
              <a:pathLst>
                <a:path w="868679" h="25400">
                  <a:moveTo>
                    <a:pt x="868679" y="25146"/>
                  </a:moveTo>
                  <a:lnTo>
                    <a:pt x="868679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868679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3794689" y="2575521"/>
              <a:ext cx="574667" cy="597943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27063" marR="4607" indent="-16123" algn="just"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Wait</a:t>
              </a:r>
              <a:r>
                <a:rPr sz="1270" spc="-59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for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ACK</a:t>
              </a:r>
              <a:r>
                <a:rPr sz="1270" spc="-50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or NAK</a:t>
              </a:r>
              <a:endParaRPr sz="1270" dirty="0">
                <a:latin typeface="Arial"/>
                <a:cs typeface="Arial"/>
              </a:endParaRPr>
            </a:p>
          </p:txBody>
        </p:sp>
        <p:grpSp>
          <p:nvGrpSpPr>
            <p:cNvPr id="18" name="object 18"/>
            <p:cNvGrpSpPr/>
            <p:nvPr/>
          </p:nvGrpSpPr>
          <p:grpSpPr>
            <a:xfrm>
              <a:off x="6863808" y="3326528"/>
              <a:ext cx="1139545" cy="1012865"/>
              <a:chOff x="6193421" y="3668421"/>
              <a:chExt cx="1256665" cy="1116965"/>
            </a:xfrm>
          </p:grpSpPr>
          <p:sp>
            <p:nvSpPr>
              <p:cNvPr id="19" name="object 19"/>
              <p:cNvSpPr/>
              <p:nvPr/>
            </p:nvSpPr>
            <p:spPr>
              <a:xfrm>
                <a:off x="6193421" y="3668432"/>
                <a:ext cx="1134110" cy="417830"/>
              </a:xfrm>
              <a:custGeom>
                <a:avLst/>
                <a:gdLst/>
                <a:ahLst/>
                <a:cxnLst/>
                <a:rect l="l" t="t" r="r" b="b"/>
                <a:pathLst>
                  <a:path w="1134109" h="417829">
                    <a:moveTo>
                      <a:pt x="99822" y="241401"/>
                    </a:moveTo>
                    <a:lnTo>
                      <a:pt x="12192" y="191871"/>
                    </a:lnTo>
                    <a:lnTo>
                      <a:pt x="0" y="213969"/>
                    </a:lnTo>
                    <a:lnTo>
                      <a:pt x="87630" y="262737"/>
                    </a:lnTo>
                    <a:lnTo>
                      <a:pt x="99822" y="241401"/>
                    </a:lnTo>
                    <a:close/>
                  </a:path>
                  <a:path w="1134109" h="417829">
                    <a:moveTo>
                      <a:pt x="252222" y="327507"/>
                    </a:moveTo>
                    <a:lnTo>
                      <a:pt x="165354" y="277977"/>
                    </a:lnTo>
                    <a:lnTo>
                      <a:pt x="153162" y="300075"/>
                    </a:lnTo>
                    <a:lnTo>
                      <a:pt x="240030" y="348843"/>
                    </a:lnTo>
                    <a:lnTo>
                      <a:pt x="252222" y="327507"/>
                    </a:lnTo>
                    <a:close/>
                  </a:path>
                  <a:path w="1134109" h="417829">
                    <a:moveTo>
                      <a:pt x="386334" y="417423"/>
                    </a:moveTo>
                    <a:lnTo>
                      <a:pt x="339090" y="347319"/>
                    </a:lnTo>
                    <a:lnTo>
                      <a:pt x="326809" y="369303"/>
                    </a:lnTo>
                    <a:lnTo>
                      <a:pt x="317754" y="364083"/>
                    </a:lnTo>
                    <a:lnTo>
                      <a:pt x="305562" y="386181"/>
                    </a:lnTo>
                    <a:lnTo>
                      <a:pt x="314515" y="391337"/>
                    </a:lnTo>
                    <a:lnTo>
                      <a:pt x="302514" y="412851"/>
                    </a:lnTo>
                    <a:lnTo>
                      <a:pt x="337566" y="414756"/>
                    </a:lnTo>
                    <a:lnTo>
                      <a:pt x="386334" y="417423"/>
                    </a:lnTo>
                    <a:close/>
                  </a:path>
                  <a:path w="1134109" h="417829">
                    <a:moveTo>
                      <a:pt x="1133805" y="181546"/>
                    </a:moveTo>
                    <a:lnTo>
                      <a:pt x="1126998" y="135115"/>
                    </a:lnTo>
                    <a:lnTo>
                      <a:pt x="1102677" y="95364"/>
                    </a:lnTo>
                    <a:lnTo>
                      <a:pt x="1063777" y="62382"/>
                    </a:lnTo>
                    <a:lnTo>
                      <a:pt x="1013231" y="36258"/>
                    </a:lnTo>
                    <a:lnTo>
                      <a:pt x="953985" y="17094"/>
                    </a:lnTo>
                    <a:lnTo>
                      <a:pt x="888974" y="4965"/>
                    </a:lnTo>
                    <a:lnTo>
                      <a:pt x="821156" y="0"/>
                    </a:lnTo>
                    <a:lnTo>
                      <a:pt x="788822" y="203"/>
                    </a:lnTo>
                    <a:lnTo>
                      <a:pt x="720559" y="6146"/>
                    </a:lnTo>
                    <a:lnTo>
                      <a:pt x="658545" y="19443"/>
                    </a:lnTo>
                    <a:lnTo>
                      <a:pt x="604012" y="40233"/>
                    </a:lnTo>
                    <a:lnTo>
                      <a:pt x="559892" y="68592"/>
                    </a:lnTo>
                    <a:lnTo>
                      <a:pt x="529120" y="104622"/>
                    </a:lnTo>
                    <a:lnTo>
                      <a:pt x="514642" y="148424"/>
                    </a:lnTo>
                    <a:lnTo>
                      <a:pt x="514438" y="173253"/>
                    </a:lnTo>
                    <a:lnTo>
                      <a:pt x="519404" y="200075"/>
                    </a:lnTo>
                    <a:lnTo>
                      <a:pt x="529920" y="228879"/>
                    </a:lnTo>
                    <a:lnTo>
                      <a:pt x="538861" y="245656"/>
                    </a:lnTo>
                    <a:lnTo>
                      <a:pt x="546354" y="259689"/>
                    </a:lnTo>
                    <a:lnTo>
                      <a:pt x="557784" y="277215"/>
                    </a:lnTo>
                    <a:lnTo>
                      <a:pt x="578358" y="263499"/>
                    </a:lnTo>
                    <a:lnTo>
                      <a:pt x="566928" y="245973"/>
                    </a:lnTo>
                    <a:lnTo>
                      <a:pt x="550862" y="215950"/>
                    </a:lnTo>
                    <a:lnTo>
                      <a:pt x="541667" y="188226"/>
                    </a:lnTo>
                    <a:lnTo>
                      <a:pt x="538861" y="162737"/>
                    </a:lnTo>
                    <a:lnTo>
                      <a:pt x="541959" y="139496"/>
                    </a:lnTo>
                    <a:lnTo>
                      <a:pt x="563841" y="99631"/>
                    </a:lnTo>
                    <a:lnTo>
                      <a:pt x="603415" y="68453"/>
                    </a:lnTo>
                    <a:lnTo>
                      <a:pt x="656717" y="45808"/>
                    </a:lnTo>
                    <a:lnTo>
                      <a:pt x="719836" y="31521"/>
                    </a:lnTo>
                    <a:lnTo>
                      <a:pt x="753440" y="27520"/>
                    </a:lnTo>
                    <a:lnTo>
                      <a:pt x="753833" y="27470"/>
                    </a:lnTo>
                    <a:lnTo>
                      <a:pt x="787095" y="25539"/>
                    </a:lnTo>
                    <a:lnTo>
                      <a:pt x="824280" y="25425"/>
                    </a:lnTo>
                    <a:lnTo>
                      <a:pt x="859751" y="27393"/>
                    </a:lnTo>
                    <a:lnTo>
                      <a:pt x="928687" y="37223"/>
                    </a:lnTo>
                    <a:lnTo>
                      <a:pt x="991704" y="54749"/>
                    </a:lnTo>
                    <a:lnTo>
                      <a:pt x="1044854" y="79832"/>
                    </a:lnTo>
                    <a:lnTo>
                      <a:pt x="1084224" y="112280"/>
                    </a:lnTo>
                    <a:lnTo>
                      <a:pt x="1105865" y="151930"/>
                    </a:lnTo>
                    <a:lnTo>
                      <a:pt x="1108824" y="174447"/>
                    </a:lnTo>
                    <a:lnTo>
                      <a:pt x="1105865" y="198678"/>
                    </a:lnTo>
                    <a:lnTo>
                      <a:pt x="1096518" y="224637"/>
                    </a:lnTo>
                    <a:lnTo>
                      <a:pt x="1090422" y="236829"/>
                    </a:lnTo>
                    <a:lnTo>
                      <a:pt x="1086802" y="241642"/>
                    </a:lnTo>
                    <a:lnTo>
                      <a:pt x="1067562" y="226161"/>
                    </a:lnTo>
                    <a:lnTo>
                      <a:pt x="1050036" y="308457"/>
                    </a:lnTo>
                    <a:lnTo>
                      <a:pt x="1078992" y="295135"/>
                    </a:lnTo>
                    <a:lnTo>
                      <a:pt x="1126236" y="273405"/>
                    </a:lnTo>
                    <a:lnTo>
                      <a:pt x="1106754" y="257721"/>
                    </a:lnTo>
                    <a:lnTo>
                      <a:pt x="1108824" y="254952"/>
                    </a:lnTo>
                    <a:lnTo>
                      <a:pt x="1110996" y="252069"/>
                    </a:lnTo>
                    <a:lnTo>
                      <a:pt x="1110996" y="251307"/>
                    </a:lnTo>
                    <a:lnTo>
                      <a:pt x="1111758" y="250545"/>
                    </a:lnTo>
                    <a:lnTo>
                      <a:pt x="1120140" y="234543"/>
                    </a:lnTo>
                    <a:lnTo>
                      <a:pt x="1129703" y="207225"/>
                    </a:lnTo>
                    <a:lnTo>
                      <a:pt x="1133805" y="18154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6576707" y="3934206"/>
                <a:ext cx="864869" cy="843915"/>
              </a:xfrm>
              <a:custGeom>
                <a:avLst/>
                <a:gdLst/>
                <a:ahLst/>
                <a:cxnLst/>
                <a:rect l="l" t="t" r="r" b="b"/>
                <a:pathLst>
                  <a:path w="864870" h="843914">
                    <a:moveTo>
                      <a:pt x="864869" y="421386"/>
                    </a:moveTo>
                    <a:lnTo>
                      <a:pt x="862333" y="375393"/>
                    </a:lnTo>
                    <a:lnTo>
                      <a:pt x="854899" y="330854"/>
                    </a:lnTo>
                    <a:lnTo>
                      <a:pt x="842832" y="288023"/>
                    </a:lnTo>
                    <a:lnTo>
                      <a:pt x="826397" y="247155"/>
                    </a:lnTo>
                    <a:lnTo>
                      <a:pt x="805857" y="208505"/>
                    </a:lnTo>
                    <a:lnTo>
                      <a:pt x="781476" y="172327"/>
                    </a:lnTo>
                    <a:lnTo>
                      <a:pt x="753519" y="138876"/>
                    </a:lnTo>
                    <a:lnTo>
                      <a:pt x="722250" y="108407"/>
                    </a:lnTo>
                    <a:lnTo>
                      <a:pt x="687933" y="81174"/>
                    </a:lnTo>
                    <a:lnTo>
                      <a:pt x="650832" y="57432"/>
                    </a:lnTo>
                    <a:lnTo>
                      <a:pt x="611212" y="37435"/>
                    </a:lnTo>
                    <a:lnTo>
                      <a:pt x="569335" y="21439"/>
                    </a:lnTo>
                    <a:lnTo>
                      <a:pt x="525468" y="9698"/>
                    </a:lnTo>
                    <a:lnTo>
                      <a:pt x="479873" y="2467"/>
                    </a:lnTo>
                    <a:lnTo>
                      <a:pt x="432816" y="0"/>
                    </a:lnTo>
                    <a:lnTo>
                      <a:pt x="385615" y="2467"/>
                    </a:lnTo>
                    <a:lnTo>
                      <a:pt x="339897" y="9698"/>
                    </a:lnTo>
                    <a:lnTo>
                      <a:pt x="295924" y="21439"/>
                    </a:lnTo>
                    <a:lnTo>
                      <a:pt x="253958" y="37435"/>
                    </a:lnTo>
                    <a:lnTo>
                      <a:pt x="214263" y="57432"/>
                    </a:lnTo>
                    <a:lnTo>
                      <a:pt x="177100" y="81174"/>
                    </a:lnTo>
                    <a:lnTo>
                      <a:pt x="142734" y="108407"/>
                    </a:lnTo>
                    <a:lnTo>
                      <a:pt x="111427" y="138876"/>
                    </a:lnTo>
                    <a:lnTo>
                      <a:pt x="83442" y="172327"/>
                    </a:lnTo>
                    <a:lnTo>
                      <a:pt x="59040" y="208505"/>
                    </a:lnTo>
                    <a:lnTo>
                      <a:pt x="38486" y="247155"/>
                    </a:lnTo>
                    <a:lnTo>
                      <a:pt x="22043" y="288023"/>
                    </a:lnTo>
                    <a:lnTo>
                      <a:pt x="9972" y="330854"/>
                    </a:lnTo>
                    <a:lnTo>
                      <a:pt x="2536" y="375393"/>
                    </a:lnTo>
                    <a:lnTo>
                      <a:pt x="0" y="421386"/>
                    </a:lnTo>
                    <a:lnTo>
                      <a:pt x="2536" y="467388"/>
                    </a:lnTo>
                    <a:lnTo>
                      <a:pt x="9972" y="511954"/>
                    </a:lnTo>
                    <a:lnTo>
                      <a:pt x="22043" y="554827"/>
                    </a:lnTo>
                    <a:lnTo>
                      <a:pt x="38486" y="595749"/>
                    </a:lnTo>
                    <a:lnTo>
                      <a:pt x="59040" y="634463"/>
                    </a:lnTo>
                    <a:lnTo>
                      <a:pt x="83442" y="670712"/>
                    </a:lnTo>
                    <a:lnTo>
                      <a:pt x="111427" y="704238"/>
                    </a:lnTo>
                    <a:lnTo>
                      <a:pt x="142734" y="734783"/>
                    </a:lnTo>
                    <a:lnTo>
                      <a:pt x="177100" y="762091"/>
                    </a:lnTo>
                    <a:lnTo>
                      <a:pt x="214263" y="785904"/>
                    </a:lnTo>
                    <a:lnTo>
                      <a:pt x="253958" y="805964"/>
                    </a:lnTo>
                    <a:lnTo>
                      <a:pt x="295924" y="822015"/>
                    </a:lnTo>
                    <a:lnTo>
                      <a:pt x="339897" y="833798"/>
                    </a:lnTo>
                    <a:lnTo>
                      <a:pt x="385615" y="841057"/>
                    </a:lnTo>
                    <a:lnTo>
                      <a:pt x="432816" y="843534"/>
                    </a:lnTo>
                    <a:lnTo>
                      <a:pt x="479873" y="841057"/>
                    </a:lnTo>
                    <a:lnTo>
                      <a:pt x="525468" y="833798"/>
                    </a:lnTo>
                    <a:lnTo>
                      <a:pt x="569335" y="822015"/>
                    </a:lnTo>
                    <a:lnTo>
                      <a:pt x="611212" y="805964"/>
                    </a:lnTo>
                    <a:lnTo>
                      <a:pt x="650832" y="785904"/>
                    </a:lnTo>
                    <a:lnTo>
                      <a:pt x="687933" y="762091"/>
                    </a:lnTo>
                    <a:lnTo>
                      <a:pt x="722250" y="734783"/>
                    </a:lnTo>
                    <a:lnTo>
                      <a:pt x="753519" y="704238"/>
                    </a:lnTo>
                    <a:lnTo>
                      <a:pt x="781476" y="670712"/>
                    </a:lnTo>
                    <a:lnTo>
                      <a:pt x="805857" y="634463"/>
                    </a:lnTo>
                    <a:lnTo>
                      <a:pt x="826397" y="595749"/>
                    </a:lnTo>
                    <a:lnTo>
                      <a:pt x="842832" y="554827"/>
                    </a:lnTo>
                    <a:lnTo>
                      <a:pt x="854899" y="511954"/>
                    </a:lnTo>
                    <a:lnTo>
                      <a:pt x="862333" y="467388"/>
                    </a:lnTo>
                    <a:lnTo>
                      <a:pt x="864869" y="421386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6568312" y="3925824"/>
                <a:ext cx="882015" cy="859790"/>
              </a:xfrm>
              <a:custGeom>
                <a:avLst/>
                <a:gdLst/>
                <a:ahLst/>
                <a:cxnLst/>
                <a:rect l="l" t="t" r="r" b="b"/>
                <a:pathLst>
                  <a:path w="882015" h="859789">
                    <a:moveTo>
                      <a:pt x="881634" y="429768"/>
                    </a:moveTo>
                    <a:lnTo>
                      <a:pt x="879347" y="385572"/>
                    </a:lnTo>
                    <a:lnTo>
                      <a:pt x="866522" y="318124"/>
                    </a:lnTo>
                    <a:lnTo>
                      <a:pt x="851890" y="274171"/>
                    </a:lnTo>
                    <a:lnTo>
                      <a:pt x="832728" y="232609"/>
                    </a:lnTo>
                    <a:lnTo>
                      <a:pt x="809360" y="193674"/>
                    </a:lnTo>
                    <a:lnTo>
                      <a:pt x="782110" y="157597"/>
                    </a:lnTo>
                    <a:lnTo>
                      <a:pt x="751304" y="124614"/>
                    </a:lnTo>
                    <a:lnTo>
                      <a:pt x="717145" y="94875"/>
                    </a:lnTo>
                    <a:lnTo>
                      <a:pt x="680245" y="68825"/>
                    </a:lnTo>
                    <a:lnTo>
                      <a:pt x="640783" y="46566"/>
                    </a:lnTo>
                    <a:lnTo>
                      <a:pt x="598990" y="28296"/>
                    </a:lnTo>
                    <a:lnTo>
                      <a:pt x="555262" y="14289"/>
                    </a:lnTo>
                    <a:lnTo>
                      <a:pt x="509922" y="4779"/>
                    </a:lnTo>
                    <a:lnTo>
                      <a:pt x="464058" y="78"/>
                    </a:lnTo>
                    <a:lnTo>
                      <a:pt x="418338" y="0"/>
                    </a:lnTo>
                    <a:lnTo>
                      <a:pt x="371585" y="4805"/>
                    </a:lnTo>
                    <a:lnTo>
                      <a:pt x="326192" y="14327"/>
                    </a:lnTo>
                    <a:lnTo>
                      <a:pt x="282470" y="28333"/>
                    </a:lnTo>
                    <a:lnTo>
                      <a:pt x="240727" y="46593"/>
                    </a:lnTo>
                    <a:lnTo>
                      <a:pt x="201275" y="68876"/>
                    </a:lnTo>
                    <a:lnTo>
                      <a:pt x="164424" y="94950"/>
                    </a:lnTo>
                    <a:lnTo>
                      <a:pt x="130483" y="124585"/>
                    </a:lnTo>
                    <a:lnTo>
                      <a:pt x="99763" y="157550"/>
                    </a:lnTo>
                    <a:lnTo>
                      <a:pt x="72574" y="193614"/>
                    </a:lnTo>
                    <a:lnTo>
                      <a:pt x="49227" y="232545"/>
                    </a:lnTo>
                    <a:lnTo>
                      <a:pt x="30031" y="274113"/>
                    </a:lnTo>
                    <a:lnTo>
                      <a:pt x="15296" y="318087"/>
                    </a:lnTo>
                    <a:lnTo>
                      <a:pt x="5333" y="364236"/>
                    </a:lnTo>
                    <a:lnTo>
                      <a:pt x="761" y="407670"/>
                    </a:lnTo>
                    <a:lnTo>
                      <a:pt x="0" y="429768"/>
                    </a:lnTo>
                    <a:lnTo>
                      <a:pt x="762" y="451866"/>
                    </a:lnTo>
                    <a:lnTo>
                      <a:pt x="2286" y="473964"/>
                    </a:lnTo>
                    <a:lnTo>
                      <a:pt x="5334" y="495300"/>
                    </a:lnTo>
                    <a:lnTo>
                      <a:pt x="9144" y="516636"/>
                    </a:lnTo>
                    <a:lnTo>
                      <a:pt x="16764" y="544476"/>
                    </a:lnTo>
                    <a:lnTo>
                      <a:pt x="16764" y="429768"/>
                    </a:lnTo>
                    <a:lnTo>
                      <a:pt x="17526" y="408432"/>
                    </a:lnTo>
                    <a:lnTo>
                      <a:pt x="22097" y="366522"/>
                    </a:lnTo>
                    <a:lnTo>
                      <a:pt x="32045" y="320493"/>
                    </a:lnTo>
                    <a:lnTo>
                      <a:pt x="46998" y="276713"/>
                    </a:lnTo>
                    <a:lnTo>
                      <a:pt x="66605" y="235439"/>
                    </a:lnTo>
                    <a:lnTo>
                      <a:pt x="90514" y="196925"/>
                    </a:lnTo>
                    <a:lnTo>
                      <a:pt x="118372" y="161428"/>
                    </a:lnTo>
                    <a:lnTo>
                      <a:pt x="149829" y="129204"/>
                    </a:lnTo>
                    <a:lnTo>
                      <a:pt x="184532" y="100509"/>
                    </a:lnTo>
                    <a:lnTo>
                      <a:pt x="222128" y="75598"/>
                    </a:lnTo>
                    <a:lnTo>
                      <a:pt x="262266" y="54727"/>
                    </a:lnTo>
                    <a:lnTo>
                      <a:pt x="304594" y="38152"/>
                    </a:lnTo>
                    <a:lnTo>
                      <a:pt x="348760" y="26130"/>
                    </a:lnTo>
                    <a:lnTo>
                      <a:pt x="394412" y="18915"/>
                    </a:lnTo>
                    <a:lnTo>
                      <a:pt x="440436" y="16799"/>
                    </a:lnTo>
                    <a:lnTo>
                      <a:pt x="464058" y="16818"/>
                    </a:lnTo>
                    <a:lnTo>
                      <a:pt x="532981" y="26081"/>
                    </a:lnTo>
                    <a:lnTo>
                      <a:pt x="579459" y="39014"/>
                    </a:lnTo>
                    <a:lnTo>
                      <a:pt x="623709" y="56800"/>
                    </a:lnTo>
                    <a:lnTo>
                      <a:pt x="665372" y="79152"/>
                    </a:lnTo>
                    <a:lnTo>
                      <a:pt x="704091" y="105781"/>
                    </a:lnTo>
                    <a:lnTo>
                      <a:pt x="739506" y="136402"/>
                    </a:lnTo>
                    <a:lnTo>
                      <a:pt x="771261" y="170727"/>
                    </a:lnTo>
                    <a:lnTo>
                      <a:pt x="798996" y="208469"/>
                    </a:lnTo>
                    <a:lnTo>
                      <a:pt x="822285" y="249219"/>
                    </a:lnTo>
                    <a:lnTo>
                      <a:pt x="840977" y="293053"/>
                    </a:lnTo>
                    <a:lnTo>
                      <a:pt x="854506" y="339321"/>
                    </a:lnTo>
                    <a:lnTo>
                      <a:pt x="862584" y="387858"/>
                    </a:lnTo>
                    <a:lnTo>
                      <a:pt x="864869" y="429768"/>
                    </a:lnTo>
                    <a:lnTo>
                      <a:pt x="864869" y="546787"/>
                    </a:lnTo>
                    <a:lnTo>
                      <a:pt x="865773" y="544129"/>
                    </a:lnTo>
                    <a:lnTo>
                      <a:pt x="875802" y="498864"/>
                    </a:lnTo>
                    <a:lnTo>
                      <a:pt x="880872" y="451866"/>
                    </a:lnTo>
                    <a:lnTo>
                      <a:pt x="881634" y="429768"/>
                    </a:lnTo>
                    <a:close/>
                  </a:path>
                  <a:path w="882015" h="859789">
                    <a:moveTo>
                      <a:pt x="864869" y="546787"/>
                    </a:moveTo>
                    <a:lnTo>
                      <a:pt x="864869" y="429768"/>
                    </a:lnTo>
                    <a:lnTo>
                      <a:pt x="864108" y="451104"/>
                    </a:lnTo>
                    <a:lnTo>
                      <a:pt x="862584" y="472440"/>
                    </a:lnTo>
                    <a:lnTo>
                      <a:pt x="854506" y="521165"/>
                    </a:lnTo>
                    <a:lnTo>
                      <a:pt x="854506" y="521023"/>
                    </a:lnTo>
                    <a:lnTo>
                      <a:pt x="840977" y="567106"/>
                    </a:lnTo>
                    <a:lnTo>
                      <a:pt x="822285" y="610760"/>
                    </a:lnTo>
                    <a:lnTo>
                      <a:pt x="798787" y="651668"/>
                    </a:lnTo>
                    <a:lnTo>
                      <a:pt x="770885" y="689465"/>
                    </a:lnTo>
                    <a:lnTo>
                      <a:pt x="738954" y="723847"/>
                    </a:lnTo>
                    <a:lnTo>
                      <a:pt x="703371" y="754506"/>
                    </a:lnTo>
                    <a:lnTo>
                      <a:pt x="664514" y="781137"/>
                    </a:lnTo>
                    <a:lnTo>
                      <a:pt x="622759" y="803433"/>
                    </a:lnTo>
                    <a:lnTo>
                      <a:pt x="578482" y="821087"/>
                    </a:lnTo>
                    <a:lnTo>
                      <a:pt x="532060" y="833794"/>
                    </a:lnTo>
                    <a:lnTo>
                      <a:pt x="484631" y="841130"/>
                    </a:lnTo>
                    <a:lnTo>
                      <a:pt x="483870" y="841248"/>
                    </a:lnTo>
                    <a:lnTo>
                      <a:pt x="464058" y="842663"/>
                    </a:lnTo>
                    <a:lnTo>
                      <a:pt x="462534" y="842772"/>
                    </a:lnTo>
                    <a:lnTo>
                      <a:pt x="441198" y="843507"/>
                    </a:lnTo>
                    <a:lnTo>
                      <a:pt x="391120" y="840601"/>
                    </a:lnTo>
                    <a:lnTo>
                      <a:pt x="343311" y="832372"/>
                    </a:lnTo>
                    <a:lnTo>
                      <a:pt x="297360" y="819092"/>
                    </a:lnTo>
                    <a:lnTo>
                      <a:pt x="253616" y="801008"/>
                    </a:lnTo>
                    <a:lnTo>
                      <a:pt x="212429" y="778365"/>
                    </a:lnTo>
                    <a:lnTo>
                      <a:pt x="174150" y="751408"/>
                    </a:lnTo>
                    <a:lnTo>
                      <a:pt x="139129" y="720382"/>
                    </a:lnTo>
                    <a:lnTo>
                      <a:pt x="107715" y="685534"/>
                    </a:lnTo>
                    <a:lnTo>
                      <a:pt x="80260" y="647109"/>
                    </a:lnTo>
                    <a:lnTo>
                      <a:pt x="57113" y="605352"/>
                    </a:lnTo>
                    <a:lnTo>
                      <a:pt x="38625" y="560509"/>
                    </a:lnTo>
                    <a:lnTo>
                      <a:pt x="25146" y="512826"/>
                    </a:lnTo>
                    <a:lnTo>
                      <a:pt x="19050" y="471678"/>
                    </a:lnTo>
                    <a:lnTo>
                      <a:pt x="16764" y="429768"/>
                    </a:lnTo>
                    <a:lnTo>
                      <a:pt x="16764" y="544476"/>
                    </a:lnTo>
                    <a:lnTo>
                      <a:pt x="40149" y="609015"/>
                    </a:lnTo>
                    <a:lnTo>
                      <a:pt x="62774" y="650962"/>
                    </a:lnTo>
                    <a:lnTo>
                      <a:pt x="89667" y="689772"/>
                    </a:lnTo>
                    <a:lnTo>
                      <a:pt x="120465" y="725211"/>
                    </a:lnTo>
                    <a:lnTo>
                      <a:pt x="154806" y="757048"/>
                    </a:lnTo>
                    <a:lnTo>
                      <a:pt x="192330" y="785051"/>
                    </a:lnTo>
                    <a:lnTo>
                      <a:pt x="232674" y="808987"/>
                    </a:lnTo>
                    <a:lnTo>
                      <a:pt x="275478" y="828624"/>
                    </a:lnTo>
                    <a:lnTo>
                      <a:pt x="320380" y="843729"/>
                    </a:lnTo>
                    <a:lnTo>
                      <a:pt x="367018" y="854071"/>
                    </a:lnTo>
                    <a:lnTo>
                      <a:pt x="415031" y="859417"/>
                    </a:lnTo>
                    <a:lnTo>
                      <a:pt x="464058" y="859536"/>
                    </a:lnTo>
                    <a:lnTo>
                      <a:pt x="483870" y="858169"/>
                    </a:lnTo>
                    <a:lnTo>
                      <a:pt x="484631" y="858117"/>
                    </a:lnTo>
                    <a:lnTo>
                      <a:pt x="486156" y="858012"/>
                    </a:lnTo>
                    <a:lnTo>
                      <a:pt x="554350" y="845537"/>
                    </a:lnTo>
                    <a:lnTo>
                      <a:pt x="598567" y="831582"/>
                    </a:lnTo>
                    <a:lnTo>
                      <a:pt x="640625" y="813352"/>
                    </a:lnTo>
                    <a:lnTo>
                      <a:pt x="680245" y="791102"/>
                    </a:lnTo>
                    <a:lnTo>
                      <a:pt x="717145" y="765086"/>
                    </a:lnTo>
                    <a:lnTo>
                      <a:pt x="751047" y="735558"/>
                    </a:lnTo>
                    <a:lnTo>
                      <a:pt x="781670" y="702772"/>
                    </a:lnTo>
                    <a:lnTo>
                      <a:pt x="808734" y="666982"/>
                    </a:lnTo>
                    <a:lnTo>
                      <a:pt x="831959" y="628442"/>
                    </a:lnTo>
                    <a:lnTo>
                      <a:pt x="851066" y="587406"/>
                    </a:lnTo>
                    <a:lnTo>
                      <a:pt x="864869" y="5467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22" name="object 22"/>
            <p:cNvSpPr txBox="1"/>
            <p:nvPr/>
          </p:nvSpPr>
          <p:spPr>
            <a:xfrm>
              <a:off x="7302113" y="3654144"/>
              <a:ext cx="633401" cy="597943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 indent="28791" algn="just"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Wait</a:t>
              </a:r>
              <a:r>
                <a:rPr sz="1270" spc="-59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for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call</a:t>
              </a:r>
              <a:r>
                <a:rPr sz="1270" spc="-18" dirty="0">
                  <a:solidFill>
                    <a:srgbClr val="163794"/>
                  </a:solidFill>
                  <a:latin typeface="Arial"/>
                  <a:cs typeface="Arial"/>
                </a:rPr>
                <a:t> from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below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7340430" y="4279253"/>
              <a:ext cx="561999" cy="279848"/>
            </a:xfrm>
            <a:custGeom>
              <a:avLst/>
              <a:gdLst/>
              <a:ahLst/>
              <a:cxnLst/>
              <a:rect l="l" t="t" r="r" b="b"/>
              <a:pathLst>
                <a:path w="619759" h="308610">
                  <a:moveTo>
                    <a:pt x="64166" y="44958"/>
                  </a:moveTo>
                  <a:lnTo>
                    <a:pt x="15634" y="79631"/>
                  </a:lnTo>
                  <a:lnTo>
                    <a:pt x="0" y="135338"/>
                  </a:lnTo>
                  <a:lnTo>
                    <a:pt x="156" y="160206"/>
                  </a:lnTo>
                  <a:lnTo>
                    <a:pt x="5036" y="182636"/>
                  </a:lnTo>
                  <a:lnTo>
                    <a:pt x="5036" y="182876"/>
                  </a:lnTo>
                  <a:lnTo>
                    <a:pt x="14572" y="204034"/>
                  </a:lnTo>
                  <a:lnTo>
                    <a:pt x="23777" y="216959"/>
                  </a:lnTo>
                  <a:lnTo>
                    <a:pt x="23777" y="144488"/>
                  </a:lnTo>
                  <a:lnTo>
                    <a:pt x="26876" y="119306"/>
                  </a:lnTo>
                  <a:lnTo>
                    <a:pt x="36366" y="91975"/>
                  </a:lnTo>
                  <a:lnTo>
                    <a:pt x="52736" y="62484"/>
                  </a:lnTo>
                  <a:lnTo>
                    <a:pt x="64166" y="44958"/>
                  </a:lnTo>
                  <a:close/>
                </a:path>
                <a:path w="619759" h="308610">
                  <a:moveTo>
                    <a:pt x="593588" y="205928"/>
                  </a:moveTo>
                  <a:lnTo>
                    <a:pt x="593588" y="135029"/>
                  </a:lnTo>
                  <a:lnTo>
                    <a:pt x="590199" y="157861"/>
                  </a:lnTo>
                  <a:lnTo>
                    <a:pt x="581450" y="178829"/>
                  </a:lnTo>
                  <a:lnTo>
                    <a:pt x="549828" y="215126"/>
                  </a:lnTo>
                  <a:lnTo>
                    <a:pt x="502640" y="243824"/>
                  </a:lnTo>
                  <a:lnTo>
                    <a:pt x="443802" y="264827"/>
                  </a:lnTo>
                  <a:lnTo>
                    <a:pt x="377232" y="278042"/>
                  </a:lnTo>
                  <a:lnTo>
                    <a:pt x="306847" y="283374"/>
                  </a:lnTo>
                  <a:lnTo>
                    <a:pt x="272781" y="283065"/>
                  </a:lnTo>
                  <a:lnTo>
                    <a:pt x="271447" y="283053"/>
                  </a:lnTo>
                  <a:lnTo>
                    <a:pt x="202684" y="276381"/>
                  </a:lnTo>
                  <a:lnTo>
                    <a:pt x="139899" y="261588"/>
                  </a:lnTo>
                  <a:lnTo>
                    <a:pt x="87008" y="238579"/>
                  </a:lnTo>
                  <a:lnTo>
                    <a:pt x="47929" y="207258"/>
                  </a:lnTo>
                  <a:lnTo>
                    <a:pt x="26580" y="167532"/>
                  </a:lnTo>
                  <a:lnTo>
                    <a:pt x="23777" y="144488"/>
                  </a:lnTo>
                  <a:lnTo>
                    <a:pt x="23777" y="216959"/>
                  </a:lnTo>
                  <a:lnTo>
                    <a:pt x="65919" y="255194"/>
                  </a:lnTo>
                  <a:lnTo>
                    <a:pt x="115660" y="279727"/>
                  </a:lnTo>
                  <a:lnTo>
                    <a:pt x="174367" y="296717"/>
                  </a:lnTo>
                  <a:lnTo>
                    <a:pt x="239088" y="306266"/>
                  </a:lnTo>
                  <a:lnTo>
                    <a:pt x="271447" y="308202"/>
                  </a:lnTo>
                  <a:lnTo>
                    <a:pt x="272781" y="308281"/>
                  </a:lnTo>
                  <a:lnTo>
                    <a:pt x="340988" y="306856"/>
                  </a:lnTo>
                  <a:lnTo>
                    <a:pt x="407829" y="298241"/>
                  </a:lnTo>
                  <a:lnTo>
                    <a:pt x="470354" y="282535"/>
                  </a:lnTo>
                  <a:lnTo>
                    <a:pt x="525611" y="259840"/>
                  </a:lnTo>
                  <a:lnTo>
                    <a:pt x="570648" y="230256"/>
                  </a:lnTo>
                  <a:lnTo>
                    <a:pt x="588412" y="212912"/>
                  </a:lnTo>
                  <a:lnTo>
                    <a:pt x="593588" y="205928"/>
                  </a:lnTo>
                  <a:close/>
                </a:path>
                <a:path w="619759" h="308610">
                  <a:moveTo>
                    <a:pt x="612044" y="35052"/>
                  </a:moveTo>
                  <a:lnTo>
                    <a:pt x="535844" y="0"/>
                  </a:lnTo>
                  <a:lnTo>
                    <a:pt x="553370" y="82296"/>
                  </a:lnTo>
                  <a:lnTo>
                    <a:pt x="564800" y="73092"/>
                  </a:lnTo>
                  <a:lnTo>
                    <a:pt x="564800" y="56388"/>
                  </a:lnTo>
                  <a:lnTo>
                    <a:pt x="585374" y="41910"/>
                  </a:lnTo>
                  <a:lnTo>
                    <a:pt x="592134" y="51083"/>
                  </a:lnTo>
                  <a:lnTo>
                    <a:pt x="612044" y="35052"/>
                  </a:lnTo>
                  <a:close/>
                </a:path>
                <a:path w="619759" h="308610">
                  <a:moveTo>
                    <a:pt x="592134" y="51083"/>
                  </a:moveTo>
                  <a:lnTo>
                    <a:pt x="585374" y="41910"/>
                  </a:lnTo>
                  <a:lnTo>
                    <a:pt x="564800" y="56388"/>
                  </a:lnTo>
                  <a:lnTo>
                    <a:pt x="572611" y="66803"/>
                  </a:lnTo>
                  <a:lnTo>
                    <a:pt x="592134" y="51083"/>
                  </a:lnTo>
                  <a:close/>
                </a:path>
                <a:path w="619759" h="308610">
                  <a:moveTo>
                    <a:pt x="572611" y="66803"/>
                  </a:moveTo>
                  <a:lnTo>
                    <a:pt x="564800" y="56388"/>
                  </a:lnTo>
                  <a:lnTo>
                    <a:pt x="564800" y="73092"/>
                  </a:lnTo>
                  <a:lnTo>
                    <a:pt x="572611" y="66803"/>
                  </a:lnTo>
                  <a:close/>
                </a:path>
                <a:path w="619759" h="308610">
                  <a:moveTo>
                    <a:pt x="619161" y="126817"/>
                  </a:moveTo>
                  <a:lnTo>
                    <a:pt x="614927" y="101176"/>
                  </a:lnTo>
                  <a:lnTo>
                    <a:pt x="605186" y="73914"/>
                  </a:lnTo>
                  <a:lnTo>
                    <a:pt x="597566" y="58674"/>
                  </a:lnTo>
                  <a:lnTo>
                    <a:pt x="596804" y="57912"/>
                  </a:lnTo>
                  <a:lnTo>
                    <a:pt x="596804" y="57150"/>
                  </a:lnTo>
                  <a:lnTo>
                    <a:pt x="596042" y="56388"/>
                  </a:lnTo>
                  <a:lnTo>
                    <a:pt x="592134" y="51083"/>
                  </a:lnTo>
                  <a:lnTo>
                    <a:pt x="572611" y="66803"/>
                  </a:lnTo>
                  <a:lnTo>
                    <a:pt x="576230" y="71628"/>
                  </a:lnTo>
                  <a:lnTo>
                    <a:pt x="576230" y="72847"/>
                  </a:lnTo>
                  <a:lnTo>
                    <a:pt x="582326" y="83820"/>
                  </a:lnTo>
                  <a:lnTo>
                    <a:pt x="591127" y="110344"/>
                  </a:lnTo>
                  <a:lnTo>
                    <a:pt x="593588" y="135029"/>
                  </a:lnTo>
                  <a:lnTo>
                    <a:pt x="593588" y="205928"/>
                  </a:lnTo>
                  <a:lnTo>
                    <a:pt x="602514" y="193884"/>
                  </a:lnTo>
                  <a:lnTo>
                    <a:pt x="612586" y="173183"/>
                  </a:lnTo>
                  <a:lnTo>
                    <a:pt x="618258" y="150824"/>
                  </a:lnTo>
                  <a:lnTo>
                    <a:pt x="619161" y="126817"/>
                  </a:lnTo>
                  <a:close/>
                </a:path>
                <a:path w="619759" h="308610">
                  <a:moveTo>
                    <a:pt x="576230" y="72847"/>
                  </a:moveTo>
                  <a:lnTo>
                    <a:pt x="576230" y="71628"/>
                  </a:lnTo>
                  <a:lnTo>
                    <a:pt x="574706" y="70104"/>
                  </a:lnTo>
                  <a:lnTo>
                    <a:pt x="576230" y="728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2582706" y="4055606"/>
              <a:ext cx="791751" cy="305239"/>
            </a:xfrm>
            <a:prstGeom prst="rect">
              <a:avLst/>
            </a:prstGeom>
          </p:spPr>
          <p:txBody>
            <a:bodyPr vert="horz" wrap="square" lIns="0" tIns="12092" rIns="0" bIns="0" rtlCol="0">
              <a:spAutoFit/>
            </a:bodyPr>
            <a:lstStyle/>
            <a:p>
              <a:pPr marL="11516">
                <a:spcBef>
                  <a:spcPts val="95"/>
                </a:spcBef>
              </a:pPr>
              <a:r>
                <a:rPr sz="1904" spc="-9" dirty="0">
                  <a:solidFill>
                    <a:srgbClr val="FF0000"/>
                  </a:solidFill>
                  <a:latin typeface="Comic Sans MS"/>
                  <a:cs typeface="Comic Sans MS"/>
                </a:rPr>
                <a:t>sender</a:t>
              </a:r>
              <a:endParaRPr sz="1904" dirty="0">
                <a:latin typeface="Comic Sans MS"/>
                <a:cs typeface="Comic Sans MS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7391249" y="1917710"/>
              <a:ext cx="963920" cy="305239"/>
            </a:xfrm>
            <a:prstGeom prst="rect">
              <a:avLst/>
            </a:prstGeom>
          </p:spPr>
          <p:txBody>
            <a:bodyPr vert="horz" wrap="square" lIns="0" tIns="12092" rIns="0" bIns="0" rtlCol="0">
              <a:spAutoFit/>
            </a:bodyPr>
            <a:lstStyle/>
            <a:p>
              <a:pPr marL="11516">
                <a:spcBef>
                  <a:spcPts val="95"/>
                </a:spcBef>
              </a:pPr>
              <a:r>
                <a:rPr sz="1904" spc="-9" dirty="0">
                  <a:solidFill>
                    <a:srgbClr val="FF0000"/>
                  </a:solidFill>
                  <a:latin typeface="Comic Sans MS"/>
                  <a:cs typeface="Comic Sans MS"/>
                </a:rPr>
                <a:t>receiver</a:t>
              </a:r>
              <a:endParaRPr sz="1904" dirty="0">
                <a:latin typeface="Comic Sans MS"/>
                <a:cs typeface="Comic Sans MS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2713992" y="1712484"/>
              <a:ext cx="1074478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rdt_send(data)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2745778" y="3525622"/>
              <a:ext cx="2351068" cy="588710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lnSpc>
                  <a:spcPts val="1474"/>
                </a:lnSpc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r>
                <a:rPr sz="1270" spc="-32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270" spc="-41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isACK(rcvpkt)</a:t>
              </a:r>
              <a:endParaRPr sz="1270">
                <a:latin typeface="Arial"/>
                <a:cs typeface="Arial"/>
              </a:endParaRPr>
            </a:p>
            <a:p>
              <a:pPr marL="333399">
                <a:lnSpc>
                  <a:spcPts val="2996"/>
                </a:lnSpc>
              </a:pPr>
              <a:r>
                <a:rPr sz="2539" spc="-45" dirty="0">
                  <a:solidFill>
                    <a:srgbClr val="163794"/>
                  </a:solidFill>
                  <a:latin typeface="Times New Roman"/>
                  <a:cs typeface="Times New Roman"/>
                </a:rPr>
                <a:t>^</a:t>
              </a:r>
              <a:endParaRPr sz="2539">
                <a:latin typeface="Times New Roman"/>
                <a:cs typeface="Times New Roman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2582706" y="4975303"/>
              <a:ext cx="1438971" cy="354163"/>
            </a:xfrm>
            <a:prstGeom prst="rect">
              <a:avLst/>
            </a:prstGeom>
          </p:spPr>
          <p:txBody>
            <a:bodyPr vert="horz" wrap="square" lIns="0" tIns="12092" rIns="0" bIns="0" rtlCol="0">
              <a:spAutoFit/>
            </a:bodyPr>
            <a:lstStyle/>
            <a:p>
              <a:pPr marL="11516">
                <a:spcBef>
                  <a:spcPts val="95"/>
                </a:spcBef>
              </a:pPr>
              <a:r>
                <a:rPr sz="2222" b="1" dirty="0">
                  <a:solidFill>
                    <a:srgbClr val="163794"/>
                  </a:solidFill>
                  <a:latin typeface="Kaiti SC Black"/>
                  <a:cs typeface="Kaiti SC Black"/>
                </a:rPr>
                <a:t>停</a:t>
              </a:r>
              <a:r>
                <a:rPr sz="2222" b="1" dirty="0">
                  <a:solidFill>
                    <a:srgbClr val="163794"/>
                  </a:solidFill>
                  <a:latin typeface="Arial"/>
                  <a:cs typeface="Arial"/>
                </a:rPr>
                <a:t>—</a:t>
              </a:r>
              <a:r>
                <a:rPr sz="2222" b="1" spc="-18" dirty="0">
                  <a:solidFill>
                    <a:srgbClr val="163794"/>
                  </a:solidFill>
                  <a:latin typeface="Kaiti SC Black"/>
                  <a:cs typeface="Kaiti SC Black"/>
                </a:rPr>
                <a:t>等协议</a:t>
              </a:r>
              <a:endParaRPr sz="2222">
                <a:latin typeface="Kaiti SC Black"/>
                <a:cs typeface="Kaiti SC Black"/>
              </a:endParaRPr>
            </a:p>
          </p:txBody>
        </p:sp>
      </p:grpSp>
      <p:sp>
        <p:nvSpPr>
          <p:cNvPr id="39" name="矩形 38">
            <a:extLst>
              <a:ext uri="{FF2B5EF4-FFF2-40B4-BE49-F238E27FC236}">
                <a16:creationId xmlns:a16="http://schemas.microsoft.com/office/drawing/2014/main" id="{1A100973-A001-DA27-38CC-B35A1955DB9A}"/>
              </a:ext>
            </a:extLst>
          </p:cNvPr>
          <p:cNvSpPr/>
          <p:nvPr/>
        </p:nvSpPr>
        <p:spPr>
          <a:xfrm>
            <a:off x="3717518" y="6178850"/>
            <a:ext cx="3973550" cy="442331"/>
          </a:xfrm>
          <a:prstGeom prst="rect">
            <a:avLst/>
          </a:prstGeom>
          <a:solidFill>
            <a:srgbClr val="E6F7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err="1">
                <a:solidFill>
                  <a:schemeClr val="tx1"/>
                </a:solidFill>
              </a:rPr>
              <a:t>rdt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2.0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DFB4152B-FD1D-D6CE-B44E-C77D8B6C6121}"/>
              </a:ext>
            </a:extLst>
          </p:cNvPr>
          <p:cNvGrpSpPr/>
          <p:nvPr/>
        </p:nvGrpSpPr>
        <p:grpSpPr>
          <a:xfrm>
            <a:off x="-67255" y="1450180"/>
            <a:ext cx="5569549" cy="3717964"/>
            <a:chOff x="3172113" y="1684028"/>
            <a:chExt cx="5569549" cy="3717964"/>
          </a:xfrm>
        </p:grpSpPr>
        <p:sp>
          <p:nvSpPr>
            <p:cNvPr id="3" name="object 3"/>
            <p:cNvSpPr/>
            <p:nvPr/>
          </p:nvSpPr>
          <p:spPr>
            <a:xfrm>
              <a:off x="4877233" y="2541186"/>
              <a:ext cx="731290" cy="680618"/>
            </a:xfrm>
            <a:custGeom>
              <a:avLst/>
              <a:gdLst/>
              <a:ahLst/>
              <a:cxnLst/>
              <a:rect l="l" t="t" r="r" b="b"/>
              <a:pathLst>
                <a:path w="806450" h="750570">
                  <a:moveTo>
                    <a:pt x="806450" y="360596"/>
                  </a:moveTo>
                  <a:lnTo>
                    <a:pt x="801370" y="315148"/>
                  </a:lnTo>
                  <a:lnTo>
                    <a:pt x="791210" y="270874"/>
                  </a:lnTo>
                  <a:lnTo>
                    <a:pt x="774700" y="228871"/>
                  </a:lnTo>
                  <a:lnTo>
                    <a:pt x="774700" y="228109"/>
                  </a:lnTo>
                  <a:lnTo>
                    <a:pt x="767080" y="212107"/>
                  </a:lnTo>
                  <a:lnTo>
                    <a:pt x="758190" y="196105"/>
                  </a:lnTo>
                  <a:lnTo>
                    <a:pt x="758190" y="195343"/>
                  </a:lnTo>
                  <a:lnTo>
                    <a:pt x="737870" y="164863"/>
                  </a:lnTo>
                  <a:lnTo>
                    <a:pt x="727710" y="150385"/>
                  </a:lnTo>
                  <a:lnTo>
                    <a:pt x="726440" y="149623"/>
                  </a:lnTo>
                  <a:lnTo>
                    <a:pt x="715010" y="135907"/>
                  </a:lnTo>
                  <a:lnTo>
                    <a:pt x="713740" y="135907"/>
                  </a:lnTo>
                  <a:lnTo>
                    <a:pt x="702310" y="122191"/>
                  </a:lnTo>
                  <a:lnTo>
                    <a:pt x="689610" y="109237"/>
                  </a:lnTo>
                  <a:lnTo>
                    <a:pt x="688340" y="109237"/>
                  </a:lnTo>
                  <a:lnTo>
                    <a:pt x="674370" y="97045"/>
                  </a:lnTo>
                  <a:lnTo>
                    <a:pt x="660400" y="85615"/>
                  </a:lnTo>
                  <a:lnTo>
                    <a:pt x="660400" y="84853"/>
                  </a:lnTo>
                  <a:lnTo>
                    <a:pt x="645160" y="74185"/>
                  </a:lnTo>
                  <a:lnTo>
                    <a:pt x="590550" y="42521"/>
                  </a:lnTo>
                  <a:lnTo>
                    <a:pt x="549910" y="25293"/>
                  </a:lnTo>
                  <a:lnTo>
                    <a:pt x="508000" y="12318"/>
                  </a:lnTo>
                  <a:lnTo>
                    <a:pt x="464820" y="4081"/>
                  </a:lnTo>
                  <a:lnTo>
                    <a:pt x="388620" y="0"/>
                  </a:lnTo>
                  <a:lnTo>
                    <a:pt x="334009" y="5110"/>
                  </a:lnTo>
                  <a:lnTo>
                    <a:pt x="280670" y="17325"/>
                  </a:lnTo>
                  <a:lnTo>
                    <a:pt x="228600" y="36847"/>
                  </a:lnTo>
                  <a:lnTo>
                    <a:pt x="210820" y="44467"/>
                  </a:lnTo>
                  <a:lnTo>
                    <a:pt x="210820" y="45229"/>
                  </a:lnTo>
                  <a:lnTo>
                    <a:pt x="194310" y="53611"/>
                  </a:lnTo>
                  <a:lnTo>
                    <a:pt x="147319" y="85105"/>
                  </a:lnTo>
                  <a:lnTo>
                    <a:pt x="104139" y="122191"/>
                  </a:lnTo>
                  <a:lnTo>
                    <a:pt x="92709" y="135907"/>
                  </a:lnTo>
                  <a:lnTo>
                    <a:pt x="91439" y="135907"/>
                  </a:lnTo>
                  <a:lnTo>
                    <a:pt x="73659" y="158084"/>
                  </a:lnTo>
                  <a:lnTo>
                    <a:pt x="58419" y="179927"/>
                  </a:lnTo>
                  <a:lnTo>
                    <a:pt x="44449" y="202810"/>
                  </a:lnTo>
                  <a:lnTo>
                    <a:pt x="31749" y="228109"/>
                  </a:lnTo>
                  <a:lnTo>
                    <a:pt x="31749" y="228871"/>
                  </a:lnTo>
                  <a:lnTo>
                    <a:pt x="24129" y="245635"/>
                  </a:lnTo>
                  <a:lnTo>
                    <a:pt x="10159" y="291156"/>
                  </a:lnTo>
                  <a:lnTo>
                    <a:pt x="1269" y="345103"/>
                  </a:lnTo>
                  <a:lnTo>
                    <a:pt x="0" y="374413"/>
                  </a:lnTo>
                  <a:lnTo>
                    <a:pt x="0" y="394225"/>
                  </a:lnTo>
                  <a:lnTo>
                    <a:pt x="1270" y="413275"/>
                  </a:lnTo>
                  <a:lnTo>
                    <a:pt x="3810" y="431563"/>
                  </a:lnTo>
                  <a:lnTo>
                    <a:pt x="3810" y="432325"/>
                  </a:lnTo>
                  <a:lnTo>
                    <a:pt x="7620" y="450613"/>
                  </a:lnTo>
                  <a:lnTo>
                    <a:pt x="12700" y="468901"/>
                  </a:lnTo>
                  <a:lnTo>
                    <a:pt x="16510" y="482045"/>
                  </a:lnTo>
                  <a:lnTo>
                    <a:pt x="16510" y="356887"/>
                  </a:lnTo>
                  <a:lnTo>
                    <a:pt x="18950" y="338961"/>
                  </a:lnTo>
                  <a:lnTo>
                    <a:pt x="18950" y="340036"/>
                  </a:lnTo>
                  <a:lnTo>
                    <a:pt x="20320" y="320311"/>
                  </a:lnTo>
                  <a:lnTo>
                    <a:pt x="27939" y="285259"/>
                  </a:lnTo>
                  <a:lnTo>
                    <a:pt x="27939" y="286021"/>
                  </a:lnTo>
                  <a:lnTo>
                    <a:pt x="34290" y="268495"/>
                  </a:lnTo>
                  <a:lnTo>
                    <a:pt x="39369" y="251731"/>
                  </a:lnTo>
                  <a:lnTo>
                    <a:pt x="62229" y="203725"/>
                  </a:lnTo>
                  <a:lnTo>
                    <a:pt x="62229" y="204487"/>
                  </a:lnTo>
                  <a:lnTo>
                    <a:pt x="72389" y="189247"/>
                  </a:lnTo>
                  <a:lnTo>
                    <a:pt x="92709" y="160291"/>
                  </a:lnTo>
                  <a:lnTo>
                    <a:pt x="92709" y="161053"/>
                  </a:lnTo>
                  <a:lnTo>
                    <a:pt x="104139" y="146575"/>
                  </a:lnTo>
                  <a:lnTo>
                    <a:pt x="104139" y="147337"/>
                  </a:lnTo>
                  <a:lnTo>
                    <a:pt x="116839" y="133621"/>
                  </a:lnTo>
                  <a:lnTo>
                    <a:pt x="116839" y="134383"/>
                  </a:lnTo>
                  <a:lnTo>
                    <a:pt x="129539" y="121429"/>
                  </a:lnTo>
                  <a:lnTo>
                    <a:pt x="142239" y="109237"/>
                  </a:lnTo>
                  <a:lnTo>
                    <a:pt x="142239" y="109999"/>
                  </a:lnTo>
                  <a:lnTo>
                    <a:pt x="156210" y="99521"/>
                  </a:lnTo>
                  <a:lnTo>
                    <a:pt x="156210" y="98569"/>
                  </a:lnTo>
                  <a:lnTo>
                    <a:pt x="171449" y="87901"/>
                  </a:lnTo>
                  <a:lnTo>
                    <a:pt x="186689" y="77995"/>
                  </a:lnTo>
                  <a:lnTo>
                    <a:pt x="201929" y="68851"/>
                  </a:lnTo>
                  <a:lnTo>
                    <a:pt x="218440" y="59707"/>
                  </a:lnTo>
                  <a:lnTo>
                    <a:pt x="234950" y="52631"/>
                  </a:lnTo>
                  <a:lnTo>
                    <a:pt x="234950" y="52087"/>
                  </a:lnTo>
                  <a:lnTo>
                    <a:pt x="288290" y="32275"/>
                  </a:lnTo>
                  <a:lnTo>
                    <a:pt x="344170" y="20845"/>
                  </a:lnTo>
                  <a:lnTo>
                    <a:pt x="383540" y="17035"/>
                  </a:lnTo>
                  <a:lnTo>
                    <a:pt x="403860" y="16273"/>
                  </a:lnTo>
                  <a:lnTo>
                    <a:pt x="422909" y="17035"/>
                  </a:lnTo>
                  <a:lnTo>
                    <a:pt x="462280" y="20845"/>
                  </a:lnTo>
                  <a:lnTo>
                    <a:pt x="500380" y="27703"/>
                  </a:lnTo>
                  <a:lnTo>
                    <a:pt x="519430" y="32275"/>
                  </a:lnTo>
                  <a:lnTo>
                    <a:pt x="519430" y="32681"/>
                  </a:lnTo>
                  <a:lnTo>
                    <a:pt x="537210" y="38371"/>
                  </a:lnTo>
                  <a:lnTo>
                    <a:pt x="553720" y="44467"/>
                  </a:lnTo>
                  <a:lnTo>
                    <a:pt x="571500" y="52087"/>
                  </a:lnTo>
                  <a:lnTo>
                    <a:pt x="588010" y="59707"/>
                  </a:lnTo>
                  <a:lnTo>
                    <a:pt x="604520" y="68851"/>
                  </a:lnTo>
                  <a:lnTo>
                    <a:pt x="604520" y="68089"/>
                  </a:lnTo>
                  <a:lnTo>
                    <a:pt x="621030" y="77995"/>
                  </a:lnTo>
                  <a:lnTo>
                    <a:pt x="621030" y="78820"/>
                  </a:lnTo>
                  <a:lnTo>
                    <a:pt x="635000" y="87901"/>
                  </a:lnTo>
                  <a:lnTo>
                    <a:pt x="650240" y="98569"/>
                  </a:lnTo>
                  <a:lnTo>
                    <a:pt x="650240" y="99521"/>
                  </a:lnTo>
                  <a:lnTo>
                    <a:pt x="664210" y="109999"/>
                  </a:lnTo>
                  <a:lnTo>
                    <a:pt x="664210" y="109237"/>
                  </a:lnTo>
                  <a:lnTo>
                    <a:pt x="678180" y="121429"/>
                  </a:lnTo>
                  <a:lnTo>
                    <a:pt x="678180" y="122724"/>
                  </a:lnTo>
                  <a:lnTo>
                    <a:pt x="689610" y="134383"/>
                  </a:lnTo>
                  <a:lnTo>
                    <a:pt x="689610" y="133621"/>
                  </a:lnTo>
                  <a:lnTo>
                    <a:pt x="702310" y="147337"/>
                  </a:lnTo>
                  <a:lnTo>
                    <a:pt x="702310" y="146575"/>
                  </a:lnTo>
                  <a:lnTo>
                    <a:pt x="713740" y="161053"/>
                  </a:lnTo>
                  <a:lnTo>
                    <a:pt x="713740" y="160291"/>
                  </a:lnTo>
                  <a:lnTo>
                    <a:pt x="725170" y="174769"/>
                  </a:lnTo>
                  <a:lnTo>
                    <a:pt x="725170" y="176378"/>
                  </a:lnTo>
                  <a:lnTo>
                    <a:pt x="735330" y="189247"/>
                  </a:lnTo>
                  <a:lnTo>
                    <a:pt x="744220" y="204487"/>
                  </a:lnTo>
                  <a:lnTo>
                    <a:pt x="744220" y="203725"/>
                  </a:lnTo>
                  <a:lnTo>
                    <a:pt x="763270" y="243487"/>
                  </a:lnTo>
                  <a:lnTo>
                    <a:pt x="773430" y="268762"/>
                  </a:lnTo>
                  <a:lnTo>
                    <a:pt x="781050" y="294665"/>
                  </a:lnTo>
                  <a:lnTo>
                    <a:pt x="786130" y="320311"/>
                  </a:lnTo>
                  <a:lnTo>
                    <a:pt x="788566" y="337506"/>
                  </a:lnTo>
                  <a:lnTo>
                    <a:pt x="788566" y="336280"/>
                  </a:lnTo>
                  <a:lnTo>
                    <a:pt x="789940" y="356887"/>
                  </a:lnTo>
                  <a:lnTo>
                    <a:pt x="789940" y="482045"/>
                  </a:lnTo>
                  <a:lnTo>
                    <a:pt x="793750" y="468901"/>
                  </a:lnTo>
                  <a:lnTo>
                    <a:pt x="798830" y="450613"/>
                  </a:lnTo>
                  <a:lnTo>
                    <a:pt x="805180" y="406117"/>
                  </a:lnTo>
                  <a:lnTo>
                    <a:pt x="806450" y="360596"/>
                  </a:lnTo>
                  <a:close/>
                </a:path>
                <a:path w="806450" h="750570">
                  <a:moveTo>
                    <a:pt x="161289" y="654829"/>
                  </a:moveTo>
                  <a:lnTo>
                    <a:pt x="142240" y="639589"/>
                  </a:lnTo>
                  <a:lnTo>
                    <a:pt x="142240" y="640351"/>
                  </a:lnTo>
                  <a:lnTo>
                    <a:pt x="129540" y="628159"/>
                  </a:lnTo>
                  <a:lnTo>
                    <a:pt x="116840" y="615205"/>
                  </a:lnTo>
                  <a:lnTo>
                    <a:pt x="116840" y="615967"/>
                  </a:lnTo>
                  <a:lnTo>
                    <a:pt x="104140" y="602251"/>
                  </a:lnTo>
                  <a:lnTo>
                    <a:pt x="104140" y="603013"/>
                  </a:lnTo>
                  <a:lnTo>
                    <a:pt x="92710" y="589297"/>
                  </a:lnTo>
                  <a:lnTo>
                    <a:pt x="82550" y="574819"/>
                  </a:lnTo>
                  <a:lnTo>
                    <a:pt x="82550" y="575581"/>
                  </a:lnTo>
                  <a:lnTo>
                    <a:pt x="62230" y="545101"/>
                  </a:lnTo>
                  <a:lnTo>
                    <a:pt x="62230" y="545863"/>
                  </a:lnTo>
                  <a:lnTo>
                    <a:pt x="46990" y="513859"/>
                  </a:lnTo>
                  <a:lnTo>
                    <a:pt x="46990" y="514621"/>
                  </a:lnTo>
                  <a:lnTo>
                    <a:pt x="39370" y="497857"/>
                  </a:lnTo>
                  <a:lnTo>
                    <a:pt x="34290" y="481093"/>
                  </a:lnTo>
                  <a:lnTo>
                    <a:pt x="34290" y="481855"/>
                  </a:lnTo>
                  <a:lnTo>
                    <a:pt x="27940" y="464329"/>
                  </a:lnTo>
                  <a:lnTo>
                    <a:pt x="24130" y="446803"/>
                  </a:lnTo>
                  <a:lnTo>
                    <a:pt x="24130" y="447565"/>
                  </a:lnTo>
                  <a:lnTo>
                    <a:pt x="20320" y="429277"/>
                  </a:lnTo>
                  <a:lnTo>
                    <a:pt x="18950" y="409551"/>
                  </a:lnTo>
                  <a:lnTo>
                    <a:pt x="18950" y="411002"/>
                  </a:lnTo>
                  <a:lnTo>
                    <a:pt x="16510" y="392701"/>
                  </a:lnTo>
                  <a:lnTo>
                    <a:pt x="16510" y="482045"/>
                  </a:lnTo>
                  <a:lnTo>
                    <a:pt x="17780" y="486427"/>
                  </a:lnTo>
                  <a:lnTo>
                    <a:pt x="17780" y="487189"/>
                  </a:lnTo>
                  <a:lnTo>
                    <a:pt x="24130" y="503953"/>
                  </a:lnTo>
                  <a:lnTo>
                    <a:pt x="31750" y="520717"/>
                  </a:lnTo>
                  <a:lnTo>
                    <a:pt x="31750" y="521479"/>
                  </a:lnTo>
                  <a:lnTo>
                    <a:pt x="63500" y="577567"/>
                  </a:lnTo>
                  <a:lnTo>
                    <a:pt x="104140" y="627397"/>
                  </a:lnTo>
                  <a:lnTo>
                    <a:pt x="132080" y="652543"/>
                  </a:lnTo>
                  <a:lnTo>
                    <a:pt x="132080" y="653305"/>
                  </a:lnTo>
                  <a:lnTo>
                    <a:pt x="146050" y="664735"/>
                  </a:lnTo>
                  <a:lnTo>
                    <a:pt x="147320" y="664735"/>
                  </a:lnTo>
                  <a:lnTo>
                    <a:pt x="156210" y="671524"/>
                  </a:lnTo>
                  <a:lnTo>
                    <a:pt x="156210" y="651019"/>
                  </a:lnTo>
                  <a:lnTo>
                    <a:pt x="161289" y="654829"/>
                  </a:lnTo>
                  <a:close/>
                </a:path>
                <a:path w="806450" h="750570">
                  <a:moveTo>
                    <a:pt x="157388" y="98638"/>
                  </a:moveTo>
                  <a:lnTo>
                    <a:pt x="156210" y="98569"/>
                  </a:lnTo>
                  <a:lnTo>
                    <a:pt x="156210" y="99521"/>
                  </a:lnTo>
                  <a:lnTo>
                    <a:pt x="157388" y="98638"/>
                  </a:lnTo>
                  <a:close/>
                </a:path>
                <a:path w="806450" h="750570">
                  <a:moveTo>
                    <a:pt x="203200" y="681499"/>
                  </a:moveTo>
                  <a:lnTo>
                    <a:pt x="186690" y="671593"/>
                  </a:lnTo>
                  <a:lnTo>
                    <a:pt x="186690" y="672355"/>
                  </a:lnTo>
                  <a:lnTo>
                    <a:pt x="171450" y="661687"/>
                  </a:lnTo>
                  <a:lnTo>
                    <a:pt x="171450" y="662449"/>
                  </a:lnTo>
                  <a:lnTo>
                    <a:pt x="156210" y="651019"/>
                  </a:lnTo>
                  <a:lnTo>
                    <a:pt x="156210" y="671524"/>
                  </a:lnTo>
                  <a:lnTo>
                    <a:pt x="161289" y="675403"/>
                  </a:lnTo>
                  <a:lnTo>
                    <a:pt x="162560" y="676165"/>
                  </a:lnTo>
                  <a:lnTo>
                    <a:pt x="177800" y="686071"/>
                  </a:lnTo>
                  <a:lnTo>
                    <a:pt x="194310" y="695977"/>
                  </a:lnTo>
                  <a:lnTo>
                    <a:pt x="201930" y="700197"/>
                  </a:lnTo>
                  <a:lnTo>
                    <a:pt x="201930" y="681499"/>
                  </a:lnTo>
                  <a:lnTo>
                    <a:pt x="203200" y="681499"/>
                  </a:lnTo>
                  <a:close/>
                </a:path>
                <a:path w="806450" h="750570">
                  <a:moveTo>
                    <a:pt x="236220" y="716442"/>
                  </a:moveTo>
                  <a:lnTo>
                    <a:pt x="236220" y="698263"/>
                  </a:lnTo>
                  <a:lnTo>
                    <a:pt x="218440" y="689881"/>
                  </a:lnTo>
                  <a:lnTo>
                    <a:pt x="201930" y="681499"/>
                  </a:lnTo>
                  <a:lnTo>
                    <a:pt x="201930" y="700197"/>
                  </a:lnTo>
                  <a:lnTo>
                    <a:pt x="210820" y="705121"/>
                  </a:lnTo>
                  <a:lnTo>
                    <a:pt x="228600" y="712741"/>
                  </a:lnTo>
                  <a:lnTo>
                    <a:pt x="228600" y="713503"/>
                  </a:lnTo>
                  <a:lnTo>
                    <a:pt x="236220" y="716442"/>
                  </a:lnTo>
                  <a:close/>
                </a:path>
                <a:path w="806450" h="750570">
                  <a:moveTo>
                    <a:pt x="236220" y="52087"/>
                  </a:moveTo>
                  <a:lnTo>
                    <a:pt x="234950" y="52087"/>
                  </a:lnTo>
                  <a:lnTo>
                    <a:pt x="234950" y="52631"/>
                  </a:lnTo>
                  <a:lnTo>
                    <a:pt x="236220" y="52087"/>
                  </a:lnTo>
                  <a:close/>
                </a:path>
                <a:path w="806450" h="750570">
                  <a:moveTo>
                    <a:pt x="519430" y="734229"/>
                  </a:moveTo>
                  <a:lnTo>
                    <a:pt x="519430" y="717313"/>
                  </a:lnTo>
                  <a:lnTo>
                    <a:pt x="481330" y="726457"/>
                  </a:lnTo>
                  <a:lnTo>
                    <a:pt x="481330" y="725695"/>
                  </a:lnTo>
                  <a:lnTo>
                    <a:pt x="462280" y="729505"/>
                  </a:lnTo>
                  <a:lnTo>
                    <a:pt x="443230" y="731791"/>
                  </a:lnTo>
                  <a:lnTo>
                    <a:pt x="403860" y="733315"/>
                  </a:lnTo>
                  <a:lnTo>
                    <a:pt x="363220" y="731791"/>
                  </a:lnTo>
                  <a:lnTo>
                    <a:pt x="344170" y="729505"/>
                  </a:lnTo>
                  <a:lnTo>
                    <a:pt x="325120" y="725695"/>
                  </a:lnTo>
                  <a:lnTo>
                    <a:pt x="325120" y="726457"/>
                  </a:lnTo>
                  <a:lnTo>
                    <a:pt x="306070" y="721885"/>
                  </a:lnTo>
                  <a:lnTo>
                    <a:pt x="288290" y="717313"/>
                  </a:lnTo>
                  <a:lnTo>
                    <a:pt x="270510" y="711217"/>
                  </a:lnTo>
                  <a:lnTo>
                    <a:pt x="270510" y="711979"/>
                  </a:lnTo>
                  <a:lnTo>
                    <a:pt x="252729" y="705121"/>
                  </a:lnTo>
                  <a:lnTo>
                    <a:pt x="234950" y="697501"/>
                  </a:lnTo>
                  <a:lnTo>
                    <a:pt x="236220" y="698263"/>
                  </a:lnTo>
                  <a:lnTo>
                    <a:pt x="236220" y="716442"/>
                  </a:lnTo>
                  <a:lnTo>
                    <a:pt x="246379" y="720361"/>
                  </a:lnTo>
                  <a:lnTo>
                    <a:pt x="246379" y="721123"/>
                  </a:lnTo>
                  <a:lnTo>
                    <a:pt x="283210" y="733315"/>
                  </a:lnTo>
                  <a:lnTo>
                    <a:pt x="302260" y="737887"/>
                  </a:lnTo>
                  <a:lnTo>
                    <a:pt x="302260" y="738649"/>
                  </a:lnTo>
                  <a:lnTo>
                    <a:pt x="321310" y="742459"/>
                  </a:lnTo>
                  <a:lnTo>
                    <a:pt x="322580" y="742459"/>
                  </a:lnTo>
                  <a:lnTo>
                    <a:pt x="347980" y="746204"/>
                  </a:lnTo>
                  <a:lnTo>
                    <a:pt x="373380" y="748807"/>
                  </a:lnTo>
                  <a:lnTo>
                    <a:pt x="398780" y="749951"/>
                  </a:lnTo>
                  <a:lnTo>
                    <a:pt x="422909" y="749349"/>
                  </a:lnTo>
                  <a:lnTo>
                    <a:pt x="464820" y="745507"/>
                  </a:lnTo>
                  <a:lnTo>
                    <a:pt x="483870" y="742459"/>
                  </a:lnTo>
                  <a:lnTo>
                    <a:pt x="485140" y="742459"/>
                  </a:lnTo>
                  <a:lnTo>
                    <a:pt x="504190" y="738649"/>
                  </a:lnTo>
                  <a:lnTo>
                    <a:pt x="504190" y="737887"/>
                  </a:lnTo>
                  <a:lnTo>
                    <a:pt x="519430" y="734229"/>
                  </a:lnTo>
                  <a:close/>
                </a:path>
                <a:path w="806450" h="750570">
                  <a:moveTo>
                    <a:pt x="519430" y="32681"/>
                  </a:moveTo>
                  <a:lnTo>
                    <a:pt x="519430" y="32275"/>
                  </a:lnTo>
                  <a:lnTo>
                    <a:pt x="518159" y="32275"/>
                  </a:lnTo>
                  <a:lnTo>
                    <a:pt x="519430" y="32681"/>
                  </a:lnTo>
                  <a:close/>
                </a:path>
                <a:path w="806450" h="750570">
                  <a:moveTo>
                    <a:pt x="621030" y="691222"/>
                  </a:moveTo>
                  <a:lnTo>
                    <a:pt x="621030" y="671593"/>
                  </a:lnTo>
                  <a:lnTo>
                    <a:pt x="604520" y="681499"/>
                  </a:lnTo>
                  <a:lnTo>
                    <a:pt x="571500" y="698263"/>
                  </a:lnTo>
                  <a:lnTo>
                    <a:pt x="571500" y="697501"/>
                  </a:lnTo>
                  <a:lnTo>
                    <a:pt x="553720" y="705121"/>
                  </a:lnTo>
                  <a:lnTo>
                    <a:pt x="537210" y="711979"/>
                  </a:lnTo>
                  <a:lnTo>
                    <a:pt x="537210" y="711217"/>
                  </a:lnTo>
                  <a:lnTo>
                    <a:pt x="518159" y="717313"/>
                  </a:lnTo>
                  <a:lnTo>
                    <a:pt x="519430" y="717313"/>
                  </a:lnTo>
                  <a:lnTo>
                    <a:pt x="519430" y="734229"/>
                  </a:lnTo>
                  <a:lnTo>
                    <a:pt x="523240" y="733315"/>
                  </a:lnTo>
                  <a:lnTo>
                    <a:pt x="560070" y="721123"/>
                  </a:lnTo>
                  <a:lnTo>
                    <a:pt x="560070" y="720361"/>
                  </a:lnTo>
                  <a:lnTo>
                    <a:pt x="577850" y="713503"/>
                  </a:lnTo>
                  <a:lnTo>
                    <a:pt x="579120" y="712741"/>
                  </a:lnTo>
                  <a:lnTo>
                    <a:pt x="595630" y="705121"/>
                  </a:lnTo>
                  <a:lnTo>
                    <a:pt x="612140" y="695977"/>
                  </a:lnTo>
                  <a:lnTo>
                    <a:pt x="613410" y="695977"/>
                  </a:lnTo>
                  <a:lnTo>
                    <a:pt x="621030" y="691222"/>
                  </a:lnTo>
                  <a:close/>
                </a:path>
                <a:path w="806450" h="750570">
                  <a:moveTo>
                    <a:pt x="621030" y="78820"/>
                  </a:moveTo>
                  <a:lnTo>
                    <a:pt x="621030" y="77995"/>
                  </a:lnTo>
                  <a:lnTo>
                    <a:pt x="619759" y="77995"/>
                  </a:lnTo>
                  <a:lnTo>
                    <a:pt x="621030" y="78820"/>
                  </a:lnTo>
                  <a:close/>
                </a:path>
                <a:path w="806450" h="750570">
                  <a:moveTo>
                    <a:pt x="650240" y="671847"/>
                  </a:moveTo>
                  <a:lnTo>
                    <a:pt x="650240" y="651019"/>
                  </a:lnTo>
                  <a:lnTo>
                    <a:pt x="649891" y="651228"/>
                  </a:lnTo>
                  <a:lnTo>
                    <a:pt x="648970" y="651971"/>
                  </a:lnTo>
                  <a:lnTo>
                    <a:pt x="635000" y="662449"/>
                  </a:lnTo>
                  <a:lnTo>
                    <a:pt x="635000" y="661687"/>
                  </a:lnTo>
                  <a:lnTo>
                    <a:pt x="619759" y="672355"/>
                  </a:lnTo>
                  <a:lnTo>
                    <a:pt x="621030" y="671593"/>
                  </a:lnTo>
                  <a:lnTo>
                    <a:pt x="621030" y="691222"/>
                  </a:lnTo>
                  <a:lnTo>
                    <a:pt x="645160" y="676165"/>
                  </a:lnTo>
                  <a:lnTo>
                    <a:pt x="645160" y="675403"/>
                  </a:lnTo>
                  <a:lnTo>
                    <a:pt x="650240" y="671847"/>
                  </a:lnTo>
                  <a:close/>
                </a:path>
                <a:path w="806450" h="750570">
                  <a:moveTo>
                    <a:pt x="678180" y="649328"/>
                  </a:moveTo>
                  <a:lnTo>
                    <a:pt x="678180" y="628159"/>
                  </a:lnTo>
                  <a:lnTo>
                    <a:pt x="664210" y="640351"/>
                  </a:lnTo>
                  <a:lnTo>
                    <a:pt x="664210" y="639589"/>
                  </a:lnTo>
                  <a:lnTo>
                    <a:pt x="645160" y="654829"/>
                  </a:lnTo>
                  <a:lnTo>
                    <a:pt x="650240" y="651019"/>
                  </a:lnTo>
                  <a:lnTo>
                    <a:pt x="650240" y="671847"/>
                  </a:lnTo>
                  <a:lnTo>
                    <a:pt x="660400" y="664735"/>
                  </a:lnTo>
                  <a:lnTo>
                    <a:pt x="674370" y="653305"/>
                  </a:lnTo>
                  <a:lnTo>
                    <a:pt x="674370" y="652543"/>
                  </a:lnTo>
                  <a:lnTo>
                    <a:pt x="678180" y="649328"/>
                  </a:lnTo>
                  <a:close/>
                </a:path>
                <a:path w="806450" h="750570">
                  <a:moveTo>
                    <a:pt x="650240" y="99521"/>
                  </a:moveTo>
                  <a:lnTo>
                    <a:pt x="650240" y="98569"/>
                  </a:lnTo>
                  <a:lnTo>
                    <a:pt x="648970" y="98569"/>
                  </a:lnTo>
                  <a:lnTo>
                    <a:pt x="650240" y="99521"/>
                  </a:lnTo>
                  <a:close/>
                </a:path>
                <a:path w="806450" h="750570">
                  <a:moveTo>
                    <a:pt x="678180" y="122724"/>
                  </a:moveTo>
                  <a:lnTo>
                    <a:pt x="678180" y="121429"/>
                  </a:lnTo>
                  <a:lnTo>
                    <a:pt x="676910" y="121429"/>
                  </a:lnTo>
                  <a:lnTo>
                    <a:pt x="678180" y="122724"/>
                  </a:lnTo>
                  <a:close/>
                </a:path>
                <a:path w="806450" h="750570">
                  <a:moveTo>
                    <a:pt x="725170" y="601236"/>
                  </a:moveTo>
                  <a:lnTo>
                    <a:pt x="725170" y="574819"/>
                  </a:lnTo>
                  <a:lnTo>
                    <a:pt x="713740" y="589297"/>
                  </a:lnTo>
                  <a:lnTo>
                    <a:pt x="702310" y="603013"/>
                  </a:lnTo>
                  <a:lnTo>
                    <a:pt x="702310" y="602251"/>
                  </a:lnTo>
                  <a:lnTo>
                    <a:pt x="689610" y="615967"/>
                  </a:lnTo>
                  <a:lnTo>
                    <a:pt x="689610" y="615205"/>
                  </a:lnTo>
                  <a:lnTo>
                    <a:pt x="676910" y="628159"/>
                  </a:lnTo>
                  <a:lnTo>
                    <a:pt x="678180" y="628159"/>
                  </a:lnTo>
                  <a:lnTo>
                    <a:pt x="678180" y="649328"/>
                  </a:lnTo>
                  <a:lnTo>
                    <a:pt x="692150" y="637539"/>
                  </a:lnTo>
                  <a:lnTo>
                    <a:pt x="708660" y="620739"/>
                  </a:lnTo>
                  <a:lnTo>
                    <a:pt x="723900" y="602887"/>
                  </a:lnTo>
                  <a:lnTo>
                    <a:pt x="725170" y="601236"/>
                  </a:lnTo>
                  <a:close/>
                </a:path>
                <a:path w="806450" h="750570">
                  <a:moveTo>
                    <a:pt x="725170" y="176378"/>
                  </a:moveTo>
                  <a:lnTo>
                    <a:pt x="725170" y="174769"/>
                  </a:lnTo>
                  <a:lnTo>
                    <a:pt x="723900" y="174769"/>
                  </a:lnTo>
                  <a:lnTo>
                    <a:pt x="725170" y="176378"/>
                  </a:lnTo>
                  <a:close/>
                </a:path>
                <a:path w="806450" h="750570">
                  <a:moveTo>
                    <a:pt x="788566" y="487463"/>
                  </a:moveTo>
                  <a:lnTo>
                    <a:pt x="788566" y="411737"/>
                  </a:lnTo>
                  <a:lnTo>
                    <a:pt x="786130" y="429277"/>
                  </a:lnTo>
                  <a:lnTo>
                    <a:pt x="782320" y="447565"/>
                  </a:lnTo>
                  <a:lnTo>
                    <a:pt x="782320" y="446803"/>
                  </a:lnTo>
                  <a:lnTo>
                    <a:pt x="778510" y="464329"/>
                  </a:lnTo>
                  <a:lnTo>
                    <a:pt x="773430" y="481855"/>
                  </a:lnTo>
                  <a:lnTo>
                    <a:pt x="773430" y="481093"/>
                  </a:lnTo>
                  <a:lnTo>
                    <a:pt x="767080" y="497857"/>
                  </a:lnTo>
                  <a:lnTo>
                    <a:pt x="759460" y="514621"/>
                  </a:lnTo>
                  <a:lnTo>
                    <a:pt x="759460" y="513859"/>
                  </a:lnTo>
                  <a:lnTo>
                    <a:pt x="744220" y="545863"/>
                  </a:lnTo>
                  <a:lnTo>
                    <a:pt x="744220" y="545101"/>
                  </a:lnTo>
                  <a:lnTo>
                    <a:pt x="735330" y="560341"/>
                  </a:lnTo>
                  <a:lnTo>
                    <a:pt x="723900" y="575581"/>
                  </a:lnTo>
                  <a:lnTo>
                    <a:pt x="725170" y="574819"/>
                  </a:lnTo>
                  <a:lnTo>
                    <a:pt x="725170" y="601236"/>
                  </a:lnTo>
                  <a:lnTo>
                    <a:pt x="737870" y="584725"/>
                  </a:lnTo>
                  <a:lnTo>
                    <a:pt x="758190" y="554245"/>
                  </a:lnTo>
                  <a:lnTo>
                    <a:pt x="758190" y="553483"/>
                  </a:lnTo>
                  <a:lnTo>
                    <a:pt x="767080" y="538243"/>
                  </a:lnTo>
                  <a:lnTo>
                    <a:pt x="767080" y="537481"/>
                  </a:lnTo>
                  <a:lnTo>
                    <a:pt x="774700" y="521479"/>
                  </a:lnTo>
                  <a:lnTo>
                    <a:pt x="774700" y="520717"/>
                  </a:lnTo>
                  <a:lnTo>
                    <a:pt x="782320" y="503953"/>
                  </a:lnTo>
                  <a:lnTo>
                    <a:pt x="788566" y="487463"/>
                  </a:lnTo>
                  <a:close/>
                </a:path>
                <a:path w="806450" h="750570">
                  <a:moveTo>
                    <a:pt x="789940" y="482045"/>
                  </a:moveTo>
                  <a:lnTo>
                    <a:pt x="789940" y="392701"/>
                  </a:lnTo>
                  <a:lnTo>
                    <a:pt x="788566" y="413308"/>
                  </a:lnTo>
                  <a:lnTo>
                    <a:pt x="788566" y="486785"/>
                  </a:lnTo>
                  <a:lnTo>
                    <a:pt x="789940" y="4820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4938956" y="2639782"/>
              <a:ext cx="674859" cy="512984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 algn="ctr">
                <a:lnSpc>
                  <a:spcPct val="102099"/>
                </a:lnSpc>
                <a:spcBef>
                  <a:spcPts val="9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Wait</a:t>
              </a:r>
              <a:r>
                <a:rPr sz="1088" spc="-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for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call</a:t>
              </a:r>
              <a:r>
                <a:rPr sz="1088" spc="2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FF0000"/>
                  </a:solidFill>
                  <a:latin typeface="Arial"/>
                  <a:cs typeface="Arial"/>
                </a:rPr>
                <a:t>0</a:t>
              </a:r>
              <a:r>
                <a:rPr sz="1088" spc="32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088" spc="-18" dirty="0">
                  <a:solidFill>
                    <a:srgbClr val="163794"/>
                  </a:solidFill>
                  <a:latin typeface="Arial"/>
                  <a:cs typeface="Arial"/>
                </a:rPr>
                <a:t>from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above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5149015" y="2182355"/>
              <a:ext cx="1271983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udt_send(sndpkt)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5149014" y="1684028"/>
              <a:ext cx="2807116" cy="510201"/>
            </a:xfrm>
            <a:prstGeom prst="rect">
              <a:avLst/>
            </a:prstGeom>
          </p:spPr>
          <p:txBody>
            <a:bodyPr vert="horz" wrap="square" lIns="0" tIns="67371" rIns="0" bIns="0" rtlCol="0">
              <a:spAutoFit/>
            </a:bodyPr>
            <a:lstStyle/>
            <a:p>
              <a:pPr marL="23033">
                <a:spcBef>
                  <a:spcPts val="530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rdt_send(data)</a:t>
              </a:r>
              <a:endParaRPr sz="1270" dirty="0">
                <a:latin typeface="Arial"/>
                <a:cs typeface="Arial"/>
              </a:endParaRPr>
            </a:p>
            <a:p>
              <a:pPr marL="11516">
                <a:spcBef>
                  <a:spcPts val="439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sndpkt</a:t>
              </a:r>
              <a:r>
                <a:rPr sz="1270" spc="-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= make_pkt(</a:t>
              </a: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0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,</a:t>
              </a:r>
              <a:r>
                <a:rPr sz="1270" spc="-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data,</a:t>
              </a:r>
              <a:r>
                <a:rPr sz="1270" spc="9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checksum)</a:t>
              </a:r>
              <a:endParaRPr sz="1270" dirty="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5193012" y="1999012"/>
              <a:ext cx="2175443" cy="23033"/>
            </a:xfrm>
            <a:custGeom>
              <a:avLst/>
              <a:gdLst/>
              <a:ahLst/>
              <a:cxnLst/>
              <a:rect l="l" t="t" r="r" b="b"/>
              <a:pathLst>
                <a:path w="2399029" h="25400">
                  <a:moveTo>
                    <a:pt x="2398776" y="25145"/>
                  </a:moveTo>
                  <a:lnTo>
                    <a:pt x="2398776" y="0"/>
                  </a:lnTo>
                  <a:lnTo>
                    <a:pt x="0" y="0"/>
                  </a:lnTo>
                  <a:lnTo>
                    <a:pt x="0" y="25145"/>
                  </a:lnTo>
                  <a:lnTo>
                    <a:pt x="2398776" y="251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grpSp>
          <p:nvGrpSpPr>
            <p:cNvPr id="8" name="object 8"/>
            <p:cNvGrpSpPr/>
            <p:nvPr/>
          </p:nvGrpSpPr>
          <p:grpSpPr>
            <a:xfrm>
              <a:off x="4616616" y="2450012"/>
              <a:ext cx="2718440" cy="2309609"/>
              <a:chOff x="3715268" y="2701819"/>
              <a:chExt cx="2997835" cy="2546985"/>
            </a:xfrm>
          </p:grpSpPr>
          <p:sp>
            <p:nvSpPr>
              <p:cNvPr id="9" name="object 9"/>
              <p:cNvSpPr/>
              <p:nvPr/>
            </p:nvSpPr>
            <p:spPr>
              <a:xfrm>
                <a:off x="3715258" y="2759976"/>
                <a:ext cx="386715" cy="2488565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2488565">
                    <a:moveTo>
                      <a:pt x="150253" y="45720"/>
                    </a:moveTo>
                    <a:lnTo>
                      <a:pt x="61099" y="0"/>
                    </a:lnTo>
                    <a:lnTo>
                      <a:pt x="49669" y="22860"/>
                    </a:lnTo>
                    <a:lnTo>
                      <a:pt x="138823" y="67818"/>
                    </a:lnTo>
                    <a:lnTo>
                      <a:pt x="150253" y="45720"/>
                    </a:lnTo>
                    <a:close/>
                  </a:path>
                  <a:path w="386714" h="2488565">
                    <a:moveTo>
                      <a:pt x="227215" y="2045970"/>
                    </a:moveTo>
                    <a:lnTo>
                      <a:pt x="172351" y="2012264"/>
                    </a:lnTo>
                    <a:lnTo>
                      <a:pt x="172351" y="2033016"/>
                    </a:lnTo>
                    <a:lnTo>
                      <a:pt x="166700" y="2032787"/>
                    </a:lnTo>
                    <a:lnTo>
                      <a:pt x="171589" y="2032977"/>
                    </a:lnTo>
                    <a:lnTo>
                      <a:pt x="172351" y="2033016"/>
                    </a:lnTo>
                    <a:lnTo>
                      <a:pt x="172351" y="2012264"/>
                    </a:lnTo>
                    <a:lnTo>
                      <a:pt x="163969" y="2007108"/>
                    </a:lnTo>
                    <a:lnTo>
                      <a:pt x="161620" y="2032584"/>
                    </a:lnTo>
                    <a:lnTo>
                      <a:pt x="160083" y="2032520"/>
                    </a:lnTo>
                    <a:lnTo>
                      <a:pt x="157873" y="2032431"/>
                    </a:lnTo>
                    <a:lnTo>
                      <a:pt x="152539" y="2032342"/>
                    </a:lnTo>
                    <a:lnTo>
                      <a:pt x="120281" y="2036483"/>
                    </a:lnTo>
                    <a:lnTo>
                      <a:pt x="91668" y="2044877"/>
                    </a:lnTo>
                    <a:lnTo>
                      <a:pt x="67957" y="2056726"/>
                    </a:lnTo>
                    <a:lnTo>
                      <a:pt x="67957" y="2076450"/>
                    </a:lnTo>
                    <a:lnTo>
                      <a:pt x="67259" y="2077034"/>
                    </a:lnTo>
                    <a:lnTo>
                      <a:pt x="67957" y="2076450"/>
                    </a:lnTo>
                    <a:lnTo>
                      <a:pt x="67957" y="2056726"/>
                    </a:lnTo>
                    <a:lnTo>
                      <a:pt x="30492" y="2091169"/>
                    </a:lnTo>
                    <a:lnTo>
                      <a:pt x="8521" y="2135670"/>
                    </a:lnTo>
                    <a:lnTo>
                      <a:pt x="0" y="2187397"/>
                    </a:lnTo>
                    <a:lnTo>
                      <a:pt x="355" y="2214994"/>
                    </a:lnTo>
                    <a:lnTo>
                      <a:pt x="3556" y="2243213"/>
                    </a:lnTo>
                    <a:lnTo>
                      <a:pt x="9436" y="2271674"/>
                    </a:lnTo>
                    <a:lnTo>
                      <a:pt x="16903" y="2296896"/>
                    </a:lnTo>
                    <a:lnTo>
                      <a:pt x="17741" y="2299728"/>
                    </a:lnTo>
                    <a:lnTo>
                      <a:pt x="28511" y="2327719"/>
                    </a:lnTo>
                    <a:lnTo>
                      <a:pt x="31381" y="2333688"/>
                    </a:lnTo>
                    <a:lnTo>
                      <a:pt x="41287" y="2354326"/>
                    </a:lnTo>
                    <a:lnTo>
                      <a:pt x="56222" y="2379992"/>
                    </a:lnTo>
                    <a:lnTo>
                      <a:pt x="72872" y="2403729"/>
                    </a:lnTo>
                    <a:lnTo>
                      <a:pt x="80149" y="2412301"/>
                    </a:lnTo>
                    <a:lnTo>
                      <a:pt x="91173" y="2425331"/>
                    </a:lnTo>
                    <a:lnTo>
                      <a:pt x="110947" y="2444419"/>
                    </a:lnTo>
                    <a:lnTo>
                      <a:pt x="114439" y="2447099"/>
                    </a:lnTo>
                    <a:lnTo>
                      <a:pt x="132003" y="2460599"/>
                    </a:lnTo>
                    <a:lnTo>
                      <a:pt x="133489" y="2461450"/>
                    </a:lnTo>
                    <a:lnTo>
                      <a:pt x="153301" y="2472944"/>
                    </a:lnTo>
                    <a:lnTo>
                      <a:pt x="154063" y="2473388"/>
                    </a:lnTo>
                    <a:lnTo>
                      <a:pt x="154190" y="2473464"/>
                    </a:lnTo>
                    <a:lnTo>
                      <a:pt x="173113" y="2480970"/>
                    </a:lnTo>
                    <a:lnTo>
                      <a:pt x="177317" y="2482634"/>
                    </a:lnTo>
                    <a:lnTo>
                      <a:pt x="183781" y="2484005"/>
                    </a:lnTo>
                    <a:lnTo>
                      <a:pt x="193687" y="2486114"/>
                    </a:lnTo>
                    <a:lnTo>
                      <a:pt x="193687" y="2469642"/>
                    </a:lnTo>
                    <a:lnTo>
                      <a:pt x="193687" y="2469438"/>
                    </a:lnTo>
                    <a:lnTo>
                      <a:pt x="183019" y="2466594"/>
                    </a:lnTo>
                    <a:lnTo>
                      <a:pt x="183781" y="2467356"/>
                    </a:lnTo>
                    <a:lnTo>
                      <a:pt x="173113" y="2463546"/>
                    </a:lnTo>
                    <a:lnTo>
                      <a:pt x="173875" y="2463546"/>
                    </a:lnTo>
                    <a:lnTo>
                      <a:pt x="152539" y="2453640"/>
                    </a:lnTo>
                    <a:lnTo>
                      <a:pt x="153301" y="2454402"/>
                    </a:lnTo>
                    <a:lnTo>
                      <a:pt x="133045" y="2440902"/>
                    </a:lnTo>
                    <a:lnTo>
                      <a:pt x="133489" y="2441448"/>
                    </a:lnTo>
                    <a:lnTo>
                      <a:pt x="133045" y="2441079"/>
                    </a:lnTo>
                    <a:lnTo>
                      <a:pt x="132664" y="2440635"/>
                    </a:lnTo>
                    <a:lnTo>
                      <a:pt x="132003" y="2440203"/>
                    </a:lnTo>
                    <a:lnTo>
                      <a:pt x="114439" y="2425446"/>
                    </a:lnTo>
                    <a:lnTo>
                      <a:pt x="115201" y="2425446"/>
                    </a:lnTo>
                    <a:lnTo>
                      <a:pt x="96913" y="2406396"/>
                    </a:lnTo>
                    <a:lnTo>
                      <a:pt x="96913" y="2407158"/>
                    </a:lnTo>
                    <a:lnTo>
                      <a:pt x="80149" y="2386584"/>
                    </a:lnTo>
                    <a:lnTo>
                      <a:pt x="80911" y="2386584"/>
                    </a:lnTo>
                    <a:lnTo>
                      <a:pt x="65671" y="2363724"/>
                    </a:lnTo>
                    <a:lnTo>
                      <a:pt x="65671" y="2364486"/>
                    </a:lnTo>
                    <a:lnTo>
                      <a:pt x="52717" y="2340102"/>
                    </a:lnTo>
                    <a:lnTo>
                      <a:pt x="41287" y="2314956"/>
                    </a:lnTo>
                    <a:lnTo>
                      <a:pt x="31381" y="2289048"/>
                    </a:lnTo>
                    <a:lnTo>
                      <a:pt x="32143" y="2289810"/>
                    </a:lnTo>
                    <a:lnTo>
                      <a:pt x="24523" y="2262378"/>
                    </a:lnTo>
                    <a:lnTo>
                      <a:pt x="24523" y="2263140"/>
                    </a:lnTo>
                    <a:lnTo>
                      <a:pt x="19075" y="2235898"/>
                    </a:lnTo>
                    <a:lnTo>
                      <a:pt x="16903" y="2210562"/>
                    </a:lnTo>
                    <a:lnTo>
                      <a:pt x="16903" y="2186178"/>
                    </a:lnTo>
                    <a:lnTo>
                      <a:pt x="19075" y="2168258"/>
                    </a:lnTo>
                    <a:lnTo>
                      <a:pt x="19951" y="2161032"/>
                    </a:lnTo>
                    <a:lnTo>
                      <a:pt x="19177" y="2162568"/>
                    </a:lnTo>
                    <a:lnTo>
                      <a:pt x="24523" y="2141880"/>
                    </a:lnTo>
                    <a:lnTo>
                      <a:pt x="25285" y="2138934"/>
                    </a:lnTo>
                    <a:lnTo>
                      <a:pt x="24523" y="2139696"/>
                    </a:lnTo>
                    <a:lnTo>
                      <a:pt x="28333" y="2130171"/>
                    </a:lnTo>
                    <a:lnTo>
                      <a:pt x="29095" y="2128266"/>
                    </a:lnTo>
                    <a:lnTo>
                      <a:pt x="28333" y="2129028"/>
                    </a:lnTo>
                    <a:lnTo>
                      <a:pt x="32905" y="2119884"/>
                    </a:lnTo>
                    <a:lnTo>
                      <a:pt x="33667" y="2118360"/>
                    </a:lnTo>
                    <a:lnTo>
                      <a:pt x="32905" y="2119122"/>
                    </a:lnTo>
                    <a:lnTo>
                      <a:pt x="38239" y="2110448"/>
                    </a:lnTo>
                    <a:lnTo>
                      <a:pt x="39001" y="2109216"/>
                    </a:lnTo>
                    <a:lnTo>
                      <a:pt x="38239" y="2109216"/>
                    </a:lnTo>
                    <a:lnTo>
                      <a:pt x="44627" y="2100529"/>
                    </a:lnTo>
                    <a:lnTo>
                      <a:pt x="44907" y="2100186"/>
                    </a:lnTo>
                    <a:lnTo>
                      <a:pt x="44627" y="2100630"/>
                    </a:lnTo>
                    <a:lnTo>
                      <a:pt x="45021" y="2100160"/>
                    </a:lnTo>
                    <a:lnTo>
                      <a:pt x="46240" y="2098548"/>
                    </a:lnTo>
                    <a:lnTo>
                      <a:pt x="51193" y="2092604"/>
                    </a:lnTo>
                    <a:lnTo>
                      <a:pt x="51955" y="2091690"/>
                    </a:lnTo>
                    <a:lnTo>
                      <a:pt x="58813" y="2084832"/>
                    </a:lnTo>
                    <a:lnTo>
                      <a:pt x="59575" y="2084070"/>
                    </a:lnTo>
                    <a:lnTo>
                      <a:pt x="58813" y="2084070"/>
                    </a:lnTo>
                    <a:lnTo>
                      <a:pt x="66294" y="2077834"/>
                    </a:lnTo>
                    <a:lnTo>
                      <a:pt x="67132" y="2077250"/>
                    </a:lnTo>
                    <a:lnTo>
                      <a:pt x="67284" y="2077135"/>
                    </a:lnTo>
                    <a:lnTo>
                      <a:pt x="67957" y="2076678"/>
                    </a:lnTo>
                    <a:lnTo>
                      <a:pt x="77101" y="2070354"/>
                    </a:lnTo>
                    <a:lnTo>
                      <a:pt x="76339" y="2071116"/>
                    </a:lnTo>
                    <a:lnTo>
                      <a:pt x="77101" y="2070709"/>
                    </a:lnTo>
                    <a:lnTo>
                      <a:pt x="87007" y="2065426"/>
                    </a:lnTo>
                    <a:lnTo>
                      <a:pt x="87769" y="2065020"/>
                    </a:lnTo>
                    <a:lnTo>
                      <a:pt x="87007" y="2065020"/>
                    </a:lnTo>
                    <a:lnTo>
                      <a:pt x="99199" y="2059686"/>
                    </a:lnTo>
                    <a:lnTo>
                      <a:pt x="98437" y="2060448"/>
                    </a:lnTo>
                    <a:lnTo>
                      <a:pt x="99199" y="2060168"/>
                    </a:lnTo>
                    <a:lnTo>
                      <a:pt x="110629" y="2056142"/>
                    </a:lnTo>
                    <a:lnTo>
                      <a:pt x="111391" y="2055876"/>
                    </a:lnTo>
                    <a:lnTo>
                      <a:pt x="110629" y="2055876"/>
                    </a:lnTo>
                    <a:lnTo>
                      <a:pt x="123583" y="2052993"/>
                    </a:lnTo>
                    <a:lnTo>
                      <a:pt x="123583" y="2052828"/>
                    </a:lnTo>
                    <a:lnTo>
                      <a:pt x="138074" y="2050580"/>
                    </a:lnTo>
                    <a:lnTo>
                      <a:pt x="140144" y="2050338"/>
                    </a:lnTo>
                    <a:lnTo>
                      <a:pt x="152539" y="2049157"/>
                    </a:lnTo>
                    <a:lnTo>
                      <a:pt x="154190" y="2049081"/>
                    </a:lnTo>
                    <a:lnTo>
                      <a:pt x="157873" y="2049221"/>
                    </a:lnTo>
                    <a:lnTo>
                      <a:pt x="160083" y="2049310"/>
                    </a:lnTo>
                    <a:lnTo>
                      <a:pt x="157873" y="2073402"/>
                    </a:lnTo>
                    <a:lnTo>
                      <a:pt x="172351" y="2067674"/>
                    </a:lnTo>
                    <a:lnTo>
                      <a:pt x="227215" y="2045970"/>
                    </a:lnTo>
                    <a:close/>
                  </a:path>
                  <a:path w="386714" h="2488565">
                    <a:moveTo>
                      <a:pt x="236359" y="2469743"/>
                    </a:moveTo>
                    <a:lnTo>
                      <a:pt x="227215" y="2470962"/>
                    </a:lnTo>
                    <a:lnTo>
                      <a:pt x="226428" y="2471064"/>
                    </a:lnTo>
                    <a:lnTo>
                      <a:pt x="225691" y="2471153"/>
                    </a:lnTo>
                    <a:lnTo>
                      <a:pt x="224929" y="2471267"/>
                    </a:lnTo>
                    <a:lnTo>
                      <a:pt x="215785" y="2471928"/>
                    </a:lnTo>
                    <a:lnTo>
                      <a:pt x="205879" y="2471267"/>
                    </a:lnTo>
                    <a:lnTo>
                      <a:pt x="195211" y="2469845"/>
                    </a:lnTo>
                    <a:lnTo>
                      <a:pt x="194424" y="2469731"/>
                    </a:lnTo>
                    <a:lnTo>
                      <a:pt x="194424" y="2486266"/>
                    </a:lnTo>
                    <a:lnTo>
                      <a:pt x="201231" y="2487714"/>
                    </a:lnTo>
                    <a:lnTo>
                      <a:pt x="224929" y="2488285"/>
                    </a:lnTo>
                    <a:lnTo>
                      <a:pt x="226428" y="2488184"/>
                    </a:lnTo>
                    <a:lnTo>
                      <a:pt x="236359" y="2486482"/>
                    </a:lnTo>
                    <a:lnTo>
                      <a:pt x="236359" y="2470404"/>
                    </a:lnTo>
                    <a:lnTo>
                      <a:pt x="236359" y="2469743"/>
                    </a:lnTo>
                    <a:close/>
                  </a:path>
                  <a:path w="386714" h="2488565">
                    <a:moveTo>
                      <a:pt x="307225" y="124206"/>
                    </a:moveTo>
                    <a:lnTo>
                      <a:pt x="217309" y="79248"/>
                    </a:lnTo>
                    <a:lnTo>
                      <a:pt x="205879" y="101346"/>
                    </a:lnTo>
                    <a:lnTo>
                      <a:pt x="295795" y="147066"/>
                    </a:lnTo>
                    <a:lnTo>
                      <a:pt x="307225" y="124206"/>
                    </a:lnTo>
                    <a:close/>
                  </a:path>
                  <a:path w="386714" h="2488565">
                    <a:moveTo>
                      <a:pt x="362851" y="2394966"/>
                    </a:moveTo>
                    <a:lnTo>
                      <a:pt x="349135" y="2385060"/>
                    </a:lnTo>
                    <a:lnTo>
                      <a:pt x="337705" y="2400300"/>
                    </a:lnTo>
                    <a:lnTo>
                      <a:pt x="338467" y="2400300"/>
                    </a:lnTo>
                    <a:lnTo>
                      <a:pt x="326986" y="2413203"/>
                    </a:lnTo>
                    <a:lnTo>
                      <a:pt x="326453" y="2413851"/>
                    </a:lnTo>
                    <a:lnTo>
                      <a:pt x="326288" y="2413978"/>
                    </a:lnTo>
                    <a:lnTo>
                      <a:pt x="325513" y="2414867"/>
                    </a:lnTo>
                    <a:lnTo>
                      <a:pt x="315607" y="2425446"/>
                    </a:lnTo>
                    <a:lnTo>
                      <a:pt x="303415" y="2436114"/>
                    </a:lnTo>
                    <a:lnTo>
                      <a:pt x="304177" y="2436114"/>
                    </a:lnTo>
                    <a:lnTo>
                      <a:pt x="292747" y="2445258"/>
                    </a:lnTo>
                    <a:lnTo>
                      <a:pt x="292747" y="2444496"/>
                    </a:lnTo>
                    <a:lnTo>
                      <a:pt x="281317" y="2452878"/>
                    </a:lnTo>
                    <a:lnTo>
                      <a:pt x="281317" y="2452116"/>
                    </a:lnTo>
                    <a:lnTo>
                      <a:pt x="269887" y="2458974"/>
                    </a:lnTo>
                    <a:lnTo>
                      <a:pt x="270649" y="2458212"/>
                    </a:lnTo>
                    <a:lnTo>
                      <a:pt x="258457" y="2463546"/>
                    </a:lnTo>
                    <a:lnTo>
                      <a:pt x="259219" y="2463546"/>
                    </a:lnTo>
                    <a:lnTo>
                      <a:pt x="247789" y="2467356"/>
                    </a:lnTo>
                    <a:lnTo>
                      <a:pt x="248551" y="2467356"/>
                    </a:lnTo>
                    <a:lnTo>
                      <a:pt x="237121" y="2470213"/>
                    </a:lnTo>
                    <a:lnTo>
                      <a:pt x="237121" y="2486355"/>
                    </a:lnTo>
                    <a:lnTo>
                      <a:pt x="248551" y="2484386"/>
                    </a:lnTo>
                    <a:lnTo>
                      <a:pt x="250710" y="2484018"/>
                    </a:lnTo>
                    <a:lnTo>
                      <a:pt x="259219" y="2480792"/>
                    </a:lnTo>
                    <a:lnTo>
                      <a:pt x="269887" y="2476741"/>
                    </a:lnTo>
                    <a:lnTo>
                      <a:pt x="275920" y="2474455"/>
                    </a:lnTo>
                    <a:lnTo>
                      <a:pt x="301231" y="2459228"/>
                    </a:lnTo>
                    <a:lnTo>
                      <a:pt x="304177" y="2456738"/>
                    </a:lnTo>
                    <a:lnTo>
                      <a:pt x="326453" y="2437942"/>
                    </a:lnTo>
                    <a:lnTo>
                      <a:pt x="338467" y="2424595"/>
                    </a:lnTo>
                    <a:lnTo>
                      <a:pt x="351421" y="2410206"/>
                    </a:lnTo>
                    <a:lnTo>
                      <a:pt x="362851" y="2394966"/>
                    </a:lnTo>
                    <a:close/>
                  </a:path>
                  <a:path w="386714" h="2488565">
                    <a:moveTo>
                      <a:pt x="386473" y="178308"/>
                    </a:moveTo>
                    <a:lnTo>
                      <a:pt x="336181" y="111252"/>
                    </a:lnTo>
                    <a:lnTo>
                      <a:pt x="302653" y="178308"/>
                    </a:lnTo>
                    <a:lnTo>
                      <a:pt x="386473" y="17830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pic>
            <p:nvPicPr>
              <p:cNvPr id="10" name="object 10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491875" y="2701819"/>
                <a:ext cx="2221077" cy="1790170"/>
              </a:xfrm>
              <a:prstGeom prst="rect">
                <a:avLst/>
              </a:prstGeom>
            </p:spPr>
          </p:pic>
        </p:grpSp>
        <p:sp>
          <p:nvSpPr>
            <p:cNvPr id="11" name="object 11"/>
            <p:cNvSpPr txBox="1"/>
            <p:nvPr/>
          </p:nvSpPr>
          <p:spPr>
            <a:xfrm>
              <a:off x="6523378" y="2575521"/>
              <a:ext cx="504993" cy="512984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23608" marR="4607" indent="-12668" algn="just">
                <a:lnSpc>
                  <a:spcPct val="102099"/>
                </a:lnSpc>
                <a:spcBef>
                  <a:spcPts val="9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Wait</a:t>
              </a:r>
              <a:r>
                <a:rPr sz="1088" spc="-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for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ACK</a:t>
              </a:r>
              <a:r>
                <a:rPr sz="1088" spc="4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or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NAK</a:t>
              </a:r>
              <a:r>
                <a:rPr sz="1088" spc="4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45" dirty="0">
                  <a:solidFill>
                    <a:srgbClr val="FF0000"/>
                  </a:solidFill>
                  <a:latin typeface="Arial"/>
                  <a:cs typeface="Arial"/>
                </a:rPr>
                <a:t>0</a:t>
              </a:r>
              <a:endParaRPr sz="1088" dirty="0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 txBox="1"/>
            <p:nvPr/>
          </p:nvSpPr>
          <p:spPr>
            <a:xfrm>
              <a:off x="7336670" y="2261129"/>
              <a:ext cx="1319201" cy="803973"/>
            </a:xfrm>
            <a:prstGeom prst="rect">
              <a:avLst/>
            </a:prstGeom>
          </p:spPr>
          <p:txBody>
            <a:bodyPr vert="horz" wrap="square" lIns="0" tIns="4607" rIns="0" bIns="0" rtlCol="0">
              <a:spAutoFit/>
            </a:bodyPr>
            <a:lstStyle/>
            <a:p>
              <a:pPr marL="11516" marR="4607">
                <a:lnSpc>
                  <a:spcPct val="103699"/>
                </a:lnSpc>
                <a:spcBef>
                  <a:spcPts val="36"/>
                </a:spcBef>
                <a:tabLst>
                  <a:tab pos="1214400" algn="l"/>
                </a:tabLst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r>
                <a:rPr sz="1270" spc="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&amp;&amp;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(</a:t>
              </a:r>
              <a:r>
                <a:rPr sz="1270" spc="-32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corrupt(rcvpkt)</a:t>
              </a:r>
              <a:r>
                <a:rPr sz="1270" spc="-18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||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is</a:t>
              </a:r>
              <a:r>
                <a:rPr sz="1270" u="heavy" dirty="0">
                  <a:solidFill>
                    <a:srgbClr val="163794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NAK(rcvpkt)</a:t>
              </a:r>
              <a:r>
                <a:rPr sz="1270" u="heavy" spc="-54" dirty="0">
                  <a:solidFill>
                    <a:srgbClr val="163794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 </a:t>
              </a:r>
              <a:r>
                <a:rPr sz="1270" u="heavy" spc="-45" dirty="0">
                  <a:solidFill>
                    <a:srgbClr val="163794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)</a:t>
              </a:r>
              <a:r>
                <a:rPr sz="1270" u="heavy" dirty="0">
                  <a:solidFill>
                    <a:srgbClr val="163794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	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udt_send(sndpkt)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4828497" y="3035497"/>
              <a:ext cx="1923810" cy="1631294"/>
            </a:xfrm>
            <a:custGeom>
              <a:avLst/>
              <a:gdLst/>
              <a:ahLst/>
              <a:cxnLst/>
              <a:rect l="l" t="t" r="r" b="b"/>
              <a:pathLst>
                <a:path w="2121535" h="1798954">
                  <a:moveTo>
                    <a:pt x="41224" y="967409"/>
                  </a:moveTo>
                  <a:lnTo>
                    <a:pt x="40665" y="962977"/>
                  </a:lnTo>
                  <a:lnTo>
                    <a:pt x="40665" y="963206"/>
                  </a:lnTo>
                  <a:lnTo>
                    <a:pt x="41224" y="967409"/>
                  </a:lnTo>
                  <a:close/>
                </a:path>
                <a:path w="2121535" h="1798954">
                  <a:moveTo>
                    <a:pt x="58077" y="61175"/>
                  </a:moveTo>
                  <a:lnTo>
                    <a:pt x="56794" y="63246"/>
                  </a:lnTo>
                  <a:lnTo>
                    <a:pt x="58077" y="61328"/>
                  </a:lnTo>
                  <a:lnTo>
                    <a:pt x="58077" y="61175"/>
                  </a:lnTo>
                  <a:close/>
                </a:path>
                <a:path w="2121535" h="1798954">
                  <a:moveTo>
                    <a:pt x="58318" y="60833"/>
                  </a:moveTo>
                  <a:lnTo>
                    <a:pt x="58077" y="61175"/>
                  </a:lnTo>
                  <a:lnTo>
                    <a:pt x="58318" y="60833"/>
                  </a:lnTo>
                  <a:close/>
                </a:path>
                <a:path w="2121535" h="1798954">
                  <a:moveTo>
                    <a:pt x="90322" y="1103376"/>
                  </a:moveTo>
                  <a:lnTo>
                    <a:pt x="87274" y="1102614"/>
                  </a:lnTo>
                  <a:lnTo>
                    <a:pt x="84988" y="1101852"/>
                  </a:lnTo>
                  <a:lnTo>
                    <a:pt x="87020" y="1102423"/>
                  </a:lnTo>
                  <a:lnTo>
                    <a:pt x="82499" y="1099197"/>
                  </a:lnTo>
                  <a:lnTo>
                    <a:pt x="78892" y="1094994"/>
                  </a:lnTo>
                  <a:lnTo>
                    <a:pt x="79654" y="1096518"/>
                  </a:lnTo>
                  <a:lnTo>
                    <a:pt x="75082" y="1089660"/>
                  </a:lnTo>
                  <a:lnTo>
                    <a:pt x="75844" y="1090422"/>
                  </a:lnTo>
                  <a:lnTo>
                    <a:pt x="71272" y="1082802"/>
                  </a:lnTo>
                  <a:lnTo>
                    <a:pt x="71272" y="1083564"/>
                  </a:lnTo>
                  <a:lnTo>
                    <a:pt x="67462" y="1075182"/>
                  </a:lnTo>
                  <a:lnTo>
                    <a:pt x="63652" y="1065276"/>
                  </a:lnTo>
                  <a:lnTo>
                    <a:pt x="59842" y="1053846"/>
                  </a:lnTo>
                  <a:lnTo>
                    <a:pt x="59842" y="1054608"/>
                  </a:lnTo>
                  <a:lnTo>
                    <a:pt x="56032" y="1041654"/>
                  </a:lnTo>
                  <a:lnTo>
                    <a:pt x="56032" y="1042416"/>
                  </a:lnTo>
                  <a:lnTo>
                    <a:pt x="52984" y="1028700"/>
                  </a:lnTo>
                  <a:lnTo>
                    <a:pt x="49936" y="1014222"/>
                  </a:lnTo>
                  <a:lnTo>
                    <a:pt x="46126" y="998220"/>
                  </a:lnTo>
                  <a:lnTo>
                    <a:pt x="42773" y="979779"/>
                  </a:lnTo>
                  <a:lnTo>
                    <a:pt x="42976" y="981456"/>
                  </a:lnTo>
                  <a:lnTo>
                    <a:pt x="41224" y="967409"/>
                  </a:lnTo>
                  <a:lnTo>
                    <a:pt x="40665" y="963942"/>
                  </a:lnTo>
                  <a:lnTo>
                    <a:pt x="40665" y="963383"/>
                  </a:lnTo>
                  <a:lnTo>
                    <a:pt x="37744" y="945642"/>
                  </a:lnTo>
                  <a:lnTo>
                    <a:pt x="30886" y="886206"/>
                  </a:lnTo>
                  <a:lnTo>
                    <a:pt x="23177" y="795223"/>
                  </a:lnTo>
                  <a:lnTo>
                    <a:pt x="20980" y="749046"/>
                  </a:lnTo>
                  <a:lnTo>
                    <a:pt x="17741" y="651637"/>
                  </a:lnTo>
                  <a:lnTo>
                    <a:pt x="16814" y="601941"/>
                  </a:lnTo>
                  <a:lnTo>
                    <a:pt x="16433" y="551802"/>
                  </a:lnTo>
                  <a:lnTo>
                    <a:pt x="16649" y="501357"/>
                  </a:lnTo>
                  <a:lnTo>
                    <a:pt x="17538" y="450786"/>
                  </a:lnTo>
                  <a:lnTo>
                    <a:pt x="19138" y="400227"/>
                  </a:lnTo>
                  <a:lnTo>
                    <a:pt x="21513" y="349834"/>
                  </a:lnTo>
                  <a:lnTo>
                    <a:pt x="24739" y="299783"/>
                  </a:lnTo>
                  <a:lnTo>
                    <a:pt x="28854" y="250215"/>
                  </a:lnTo>
                  <a:lnTo>
                    <a:pt x="33934" y="201282"/>
                  </a:lnTo>
                  <a:lnTo>
                    <a:pt x="42214" y="135623"/>
                  </a:lnTo>
                  <a:lnTo>
                    <a:pt x="41973" y="137579"/>
                  </a:lnTo>
                  <a:lnTo>
                    <a:pt x="42214" y="136169"/>
                  </a:lnTo>
                  <a:lnTo>
                    <a:pt x="45364" y="118110"/>
                  </a:lnTo>
                  <a:lnTo>
                    <a:pt x="48412" y="102108"/>
                  </a:lnTo>
                  <a:lnTo>
                    <a:pt x="48412" y="102870"/>
                  </a:lnTo>
                  <a:lnTo>
                    <a:pt x="51460" y="87630"/>
                  </a:lnTo>
                  <a:lnTo>
                    <a:pt x="54508" y="73914"/>
                  </a:lnTo>
                  <a:lnTo>
                    <a:pt x="56794" y="65963"/>
                  </a:lnTo>
                  <a:lnTo>
                    <a:pt x="56794" y="63246"/>
                  </a:lnTo>
                  <a:lnTo>
                    <a:pt x="56794" y="60350"/>
                  </a:lnTo>
                  <a:lnTo>
                    <a:pt x="58077" y="61175"/>
                  </a:lnTo>
                  <a:lnTo>
                    <a:pt x="64414" y="51054"/>
                  </a:lnTo>
                  <a:lnTo>
                    <a:pt x="59842" y="58369"/>
                  </a:lnTo>
                  <a:lnTo>
                    <a:pt x="58318" y="60833"/>
                  </a:lnTo>
                  <a:lnTo>
                    <a:pt x="58140" y="61226"/>
                  </a:lnTo>
                  <a:lnTo>
                    <a:pt x="64414" y="65278"/>
                  </a:lnTo>
                  <a:lnTo>
                    <a:pt x="78892" y="74676"/>
                  </a:lnTo>
                  <a:lnTo>
                    <a:pt x="87274" y="0"/>
                  </a:lnTo>
                  <a:lnTo>
                    <a:pt x="22504" y="38100"/>
                  </a:lnTo>
                  <a:lnTo>
                    <a:pt x="44056" y="52070"/>
                  </a:lnTo>
                  <a:lnTo>
                    <a:pt x="42773" y="54127"/>
                  </a:lnTo>
                  <a:lnTo>
                    <a:pt x="31305" y="99885"/>
                  </a:lnTo>
                  <a:lnTo>
                    <a:pt x="28600" y="115062"/>
                  </a:lnTo>
                  <a:lnTo>
                    <a:pt x="28600" y="115824"/>
                  </a:lnTo>
                  <a:lnTo>
                    <a:pt x="25552" y="132588"/>
                  </a:lnTo>
                  <a:lnTo>
                    <a:pt x="17538" y="192239"/>
                  </a:lnTo>
                  <a:lnTo>
                    <a:pt x="8026" y="297942"/>
                  </a:lnTo>
                  <a:lnTo>
                    <a:pt x="5740" y="345186"/>
                  </a:lnTo>
                  <a:lnTo>
                    <a:pt x="4978" y="345186"/>
                  </a:lnTo>
                  <a:lnTo>
                    <a:pt x="2692" y="393954"/>
                  </a:lnTo>
                  <a:lnTo>
                    <a:pt x="1168" y="444246"/>
                  </a:lnTo>
                  <a:lnTo>
                    <a:pt x="0" y="543852"/>
                  </a:lnTo>
                  <a:lnTo>
                    <a:pt x="0" y="593305"/>
                  </a:lnTo>
                  <a:lnTo>
                    <a:pt x="584" y="645871"/>
                  </a:lnTo>
                  <a:lnTo>
                    <a:pt x="1828" y="697344"/>
                  </a:lnTo>
                  <a:lnTo>
                    <a:pt x="3873" y="748880"/>
                  </a:lnTo>
                  <a:lnTo>
                    <a:pt x="6819" y="800303"/>
                  </a:lnTo>
                  <a:lnTo>
                    <a:pt x="10807" y="851433"/>
                  </a:lnTo>
                  <a:lnTo>
                    <a:pt x="15938" y="902093"/>
                  </a:lnTo>
                  <a:lnTo>
                    <a:pt x="22339" y="952093"/>
                  </a:lnTo>
                  <a:lnTo>
                    <a:pt x="30124" y="1001268"/>
                  </a:lnTo>
                  <a:lnTo>
                    <a:pt x="30124" y="1002030"/>
                  </a:lnTo>
                  <a:lnTo>
                    <a:pt x="33172" y="1017270"/>
                  </a:lnTo>
                  <a:lnTo>
                    <a:pt x="38963" y="1041615"/>
                  </a:lnTo>
                  <a:lnTo>
                    <a:pt x="42976" y="1054950"/>
                  </a:lnTo>
                  <a:lnTo>
                    <a:pt x="47663" y="1070533"/>
                  </a:lnTo>
                  <a:lnTo>
                    <a:pt x="60159" y="1097584"/>
                  </a:lnTo>
                  <a:lnTo>
                    <a:pt x="75082" y="1113828"/>
                  </a:lnTo>
                  <a:lnTo>
                    <a:pt x="77368" y="1116330"/>
                  </a:lnTo>
                  <a:lnTo>
                    <a:pt x="79654" y="1117092"/>
                  </a:lnTo>
                  <a:lnTo>
                    <a:pt x="81940" y="1118235"/>
                  </a:lnTo>
                  <a:lnTo>
                    <a:pt x="83464" y="1118997"/>
                  </a:lnTo>
                  <a:lnTo>
                    <a:pt x="84226" y="1119378"/>
                  </a:lnTo>
                  <a:lnTo>
                    <a:pt x="84988" y="1117371"/>
                  </a:lnTo>
                  <a:lnTo>
                    <a:pt x="90322" y="1103376"/>
                  </a:lnTo>
                  <a:close/>
                </a:path>
                <a:path w="2121535" h="1798954">
                  <a:moveTo>
                    <a:pt x="2073808" y="1677682"/>
                  </a:moveTo>
                  <a:lnTo>
                    <a:pt x="2062378" y="1685544"/>
                  </a:lnTo>
                  <a:lnTo>
                    <a:pt x="2063140" y="1684782"/>
                  </a:lnTo>
                  <a:lnTo>
                    <a:pt x="2049424" y="1692402"/>
                  </a:lnTo>
                  <a:lnTo>
                    <a:pt x="2050186" y="1692402"/>
                  </a:lnTo>
                  <a:lnTo>
                    <a:pt x="2034946" y="1699260"/>
                  </a:lnTo>
                  <a:lnTo>
                    <a:pt x="2035708" y="1699260"/>
                  </a:lnTo>
                  <a:lnTo>
                    <a:pt x="2018944" y="1706118"/>
                  </a:lnTo>
                  <a:lnTo>
                    <a:pt x="2019706" y="1706118"/>
                  </a:lnTo>
                  <a:lnTo>
                    <a:pt x="2001418" y="1712214"/>
                  </a:lnTo>
                  <a:lnTo>
                    <a:pt x="2002180" y="1712214"/>
                  </a:lnTo>
                  <a:lnTo>
                    <a:pt x="1983130" y="1718310"/>
                  </a:lnTo>
                  <a:lnTo>
                    <a:pt x="1962556" y="1724406"/>
                  </a:lnTo>
                  <a:lnTo>
                    <a:pt x="1963318" y="1724406"/>
                  </a:lnTo>
                  <a:lnTo>
                    <a:pt x="1941220" y="1730502"/>
                  </a:lnTo>
                  <a:lnTo>
                    <a:pt x="1941982" y="1730502"/>
                  </a:lnTo>
                  <a:lnTo>
                    <a:pt x="1919122" y="1735836"/>
                  </a:lnTo>
                  <a:lnTo>
                    <a:pt x="1868589" y="1745919"/>
                  </a:lnTo>
                  <a:lnTo>
                    <a:pt x="1817763" y="1754301"/>
                  </a:lnTo>
                  <a:lnTo>
                    <a:pt x="1766709" y="1761210"/>
                  </a:lnTo>
                  <a:lnTo>
                    <a:pt x="1715477" y="1766887"/>
                  </a:lnTo>
                  <a:lnTo>
                    <a:pt x="1664157" y="1771561"/>
                  </a:lnTo>
                  <a:lnTo>
                    <a:pt x="1612798" y="1775460"/>
                  </a:lnTo>
                  <a:lnTo>
                    <a:pt x="1549539" y="1778495"/>
                  </a:lnTo>
                  <a:lnTo>
                    <a:pt x="1484782" y="1780794"/>
                  </a:lnTo>
                  <a:lnTo>
                    <a:pt x="1420012" y="1781543"/>
                  </a:lnTo>
                  <a:lnTo>
                    <a:pt x="1354480" y="1781556"/>
                  </a:lnTo>
                  <a:lnTo>
                    <a:pt x="1290739" y="1780044"/>
                  </a:lnTo>
                  <a:lnTo>
                    <a:pt x="1289710" y="1780032"/>
                  </a:lnTo>
                  <a:lnTo>
                    <a:pt x="1226642" y="1777022"/>
                  </a:lnTo>
                  <a:lnTo>
                    <a:pt x="1225702" y="1776933"/>
                  </a:lnTo>
                  <a:lnTo>
                    <a:pt x="1165656" y="1773313"/>
                  </a:lnTo>
                  <a:lnTo>
                    <a:pt x="1164297" y="1773237"/>
                  </a:lnTo>
                  <a:lnTo>
                    <a:pt x="1163967" y="1773174"/>
                  </a:lnTo>
                  <a:lnTo>
                    <a:pt x="1103020" y="1767840"/>
                  </a:lnTo>
                  <a:lnTo>
                    <a:pt x="1055535" y="1762239"/>
                  </a:lnTo>
                  <a:lnTo>
                    <a:pt x="1008113" y="1755978"/>
                  </a:lnTo>
                  <a:lnTo>
                    <a:pt x="961288" y="1748459"/>
                  </a:lnTo>
                  <a:lnTo>
                    <a:pt x="914044" y="1738884"/>
                  </a:lnTo>
                  <a:lnTo>
                    <a:pt x="890422" y="1733550"/>
                  </a:lnTo>
                  <a:lnTo>
                    <a:pt x="891184" y="1733550"/>
                  </a:lnTo>
                  <a:lnTo>
                    <a:pt x="868324" y="1728216"/>
                  </a:lnTo>
                  <a:lnTo>
                    <a:pt x="847750" y="1722120"/>
                  </a:lnTo>
                  <a:lnTo>
                    <a:pt x="827938" y="1716024"/>
                  </a:lnTo>
                  <a:lnTo>
                    <a:pt x="808888" y="1709166"/>
                  </a:lnTo>
                  <a:lnTo>
                    <a:pt x="809650" y="1709166"/>
                  </a:lnTo>
                  <a:lnTo>
                    <a:pt x="792124" y="1702308"/>
                  </a:lnTo>
                  <a:lnTo>
                    <a:pt x="792886" y="1702308"/>
                  </a:lnTo>
                  <a:lnTo>
                    <a:pt x="776884" y="1695450"/>
                  </a:lnTo>
                  <a:lnTo>
                    <a:pt x="762406" y="1687830"/>
                  </a:lnTo>
                  <a:lnTo>
                    <a:pt x="763168" y="1687830"/>
                  </a:lnTo>
                  <a:lnTo>
                    <a:pt x="752500" y="1681556"/>
                  </a:lnTo>
                  <a:lnTo>
                    <a:pt x="752500" y="1681734"/>
                  </a:lnTo>
                  <a:lnTo>
                    <a:pt x="750633" y="1680489"/>
                  </a:lnTo>
                  <a:lnTo>
                    <a:pt x="751116" y="1680743"/>
                  </a:lnTo>
                  <a:lnTo>
                    <a:pt x="752182" y="1681518"/>
                  </a:lnTo>
                  <a:lnTo>
                    <a:pt x="752500" y="1681734"/>
                  </a:lnTo>
                  <a:lnTo>
                    <a:pt x="752500" y="1681556"/>
                  </a:lnTo>
                  <a:lnTo>
                    <a:pt x="752182" y="1681365"/>
                  </a:lnTo>
                  <a:lnTo>
                    <a:pt x="751116" y="1680121"/>
                  </a:lnTo>
                  <a:lnTo>
                    <a:pt x="770788" y="1665732"/>
                  </a:lnTo>
                  <a:lnTo>
                    <a:pt x="703732" y="1632204"/>
                  </a:lnTo>
                  <a:lnTo>
                    <a:pt x="716686" y="1705356"/>
                  </a:lnTo>
                  <a:lnTo>
                    <a:pt x="731164" y="1694751"/>
                  </a:lnTo>
                  <a:lnTo>
                    <a:pt x="737654" y="1689989"/>
                  </a:lnTo>
                  <a:lnTo>
                    <a:pt x="739546" y="1692402"/>
                  </a:lnTo>
                  <a:lnTo>
                    <a:pt x="752500" y="1701025"/>
                  </a:lnTo>
                  <a:lnTo>
                    <a:pt x="753567" y="1701749"/>
                  </a:lnTo>
                  <a:lnTo>
                    <a:pt x="762406" y="1706321"/>
                  </a:lnTo>
                  <a:lnTo>
                    <a:pt x="770382" y="1710461"/>
                  </a:lnTo>
                  <a:lnTo>
                    <a:pt x="787768" y="1718348"/>
                  </a:lnTo>
                  <a:lnTo>
                    <a:pt x="792124" y="1720227"/>
                  </a:lnTo>
                  <a:lnTo>
                    <a:pt x="803554" y="1725168"/>
                  </a:lnTo>
                  <a:lnTo>
                    <a:pt x="808888" y="1726869"/>
                  </a:lnTo>
                  <a:lnTo>
                    <a:pt x="822604" y="1731264"/>
                  </a:lnTo>
                  <a:lnTo>
                    <a:pt x="822604" y="1732026"/>
                  </a:lnTo>
                  <a:lnTo>
                    <a:pt x="842416" y="1738122"/>
                  </a:lnTo>
                  <a:lnTo>
                    <a:pt x="843178" y="1738122"/>
                  </a:lnTo>
                  <a:lnTo>
                    <a:pt x="863752" y="1744218"/>
                  </a:lnTo>
                  <a:lnTo>
                    <a:pt x="864514" y="1744218"/>
                  </a:lnTo>
                  <a:lnTo>
                    <a:pt x="886612" y="1750314"/>
                  </a:lnTo>
                  <a:lnTo>
                    <a:pt x="890422" y="1751164"/>
                  </a:lnTo>
                  <a:lnTo>
                    <a:pt x="910234" y="1755648"/>
                  </a:lnTo>
                  <a:lnTo>
                    <a:pt x="935380" y="1760220"/>
                  </a:lnTo>
                  <a:lnTo>
                    <a:pt x="960526" y="1765554"/>
                  </a:lnTo>
                  <a:lnTo>
                    <a:pt x="961288" y="1765554"/>
                  </a:lnTo>
                  <a:lnTo>
                    <a:pt x="987196" y="1769364"/>
                  </a:lnTo>
                  <a:lnTo>
                    <a:pt x="987196" y="1770126"/>
                  </a:lnTo>
                  <a:lnTo>
                    <a:pt x="1014628" y="1773936"/>
                  </a:lnTo>
                  <a:lnTo>
                    <a:pt x="1091349" y="1783156"/>
                  </a:lnTo>
                  <a:lnTo>
                    <a:pt x="1140498" y="1787753"/>
                  </a:lnTo>
                  <a:lnTo>
                    <a:pt x="1190180" y="1791563"/>
                  </a:lnTo>
                  <a:lnTo>
                    <a:pt x="1240282" y="1794560"/>
                  </a:lnTo>
                  <a:lnTo>
                    <a:pt x="1289710" y="1796707"/>
                  </a:lnTo>
                  <a:lnTo>
                    <a:pt x="1341437" y="1798142"/>
                  </a:lnTo>
                  <a:lnTo>
                    <a:pt x="1392288" y="1798726"/>
                  </a:lnTo>
                  <a:lnTo>
                    <a:pt x="1420012" y="1798612"/>
                  </a:lnTo>
                  <a:lnTo>
                    <a:pt x="1494078" y="1797494"/>
                  </a:lnTo>
                  <a:lnTo>
                    <a:pt x="1544828" y="1795691"/>
                  </a:lnTo>
                  <a:lnTo>
                    <a:pt x="1595361" y="1793074"/>
                  </a:lnTo>
                  <a:lnTo>
                    <a:pt x="1645564" y="1789671"/>
                  </a:lnTo>
                  <a:lnTo>
                    <a:pt x="1695373" y="1785480"/>
                  </a:lnTo>
                  <a:lnTo>
                    <a:pt x="1744675" y="1780476"/>
                  </a:lnTo>
                  <a:lnTo>
                    <a:pt x="1793392" y="1774698"/>
                  </a:lnTo>
                  <a:lnTo>
                    <a:pt x="1847494" y="1766316"/>
                  </a:lnTo>
                  <a:lnTo>
                    <a:pt x="1891144" y="1758378"/>
                  </a:lnTo>
                  <a:lnTo>
                    <a:pt x="1938134" y="1748218"/>
                  </a:lnTo>
                  <a:lnTo>
                    <a:pt x="1985619" y="1735328"/>
                  </a:lnTo>
                  <a:lnTo>
                    <a:pt x="2030768" y="1719173"/>
                  </a:lnTo>
                  <a:lnTo>
                    <a:pt x="2062378" y="1703425"/>
                  </a:lnTo>
                  <a:lnTo>
                    <a:pt x="2070760" y="1699260"/>
                  </a:lnTo>
                  <a:lnTo>
                    <a:pt x="2071522" y="1699260"/>
                  </a:lnTo>
                  <a:lnTo>
                    <a:pt x="2073808" y="1697824"/>
                  </a:lnTo>
                  <a:lnTo>
                    <a:pt x="2073808" y="1677924"/>
                  </a:lnTo>
                  <a:lnTo>
                    <a:pt x="2073808" y="1677682"/>
                  </a:lnTo>
                  <a:close/>
                </a:path>
                <a:path w="2121535" h="1798954">
                  <a:moveTo>
                    <a:pt x="2121052" y="1632966"/>
                  </a:moveTo>
                  <a:lnTo>
                    <a:pt x="2104288" y="1630680"/>
                  </a:lnTo>
                  <a:lnTo>
                    <a:pt x="2103526" y="1640586"/>
                  </a:lnTo>
                  <a:lnTo>
                    <a:pt x="2104288" y="1639062"/>
                  </a:lnTo>
                  <a:lnTo>
                    <a:pt x="2101443" y="1647558"/>
                  </a:lnTo>
                  <a:lnTo>
                    <a:pt x="2096173" y="1655826"/>
                  </a:lnTo>
                  <a:lnTo>
                    <a:pt x="2090572" y="1662684"/>
                  </a:lnTo>
                  <a:lnTo>
                    <a:pt x="2083714" y="1669542"/>
                  </a:lnTo>
                  <a:lnTo>
                    <a:pt x="2074621" y="1677238"/>
                  </a:lnTo>
                  <a:lnTo>
                    <a:pt x="2074621" y="1697316"/>
                  </a:lnTo>
                  <a:lnTo>
                    <a:pt x="2083714" y="1691640"/>
                  </a:lnTo>
                  <a:lnTo>
                    <a:pt x="2083714" y="1690878"/>
                  </a:lnTo>
                  <a:lnTo>
                    <a:pt x="2091334" y="1685429"/>
                  </a:lnTo>
                  <a:lnTo>
                    <a:pt x="2094382" y="1683258"/>
                  </a:lnTo>
                  <a:lnTo>
                    <a:pt x="2097430" y="1680210"/>
                  </a:lnTo>
                  <a:lnTo>
                    <a:pt x="2101240" y="1676400"/>
                  </a:lnTo>
                  <a:lnTo>
                    <a:pt x="2102002" y="1675638"/>
                  </a:lnTo>
                  <a:lnTo>
                    <a:pt x="2104288" y="1673352"/>
                  </a:lnTo>
                  <a:lnTo>
                    <a:pt x="2110384" y="1664208"/>
                  </a:lnTo>
                  <a:lnTo>
                    <a:pt x="2111146" y="1663446"/>
                  </a:lnTo>
                  <a:lnTo>
                    <a:pt x="2116480" y="1654302"/>
                  </a:lnTo>
                  <a:lnTo>
                    <a:pt x="2117242" y="1652778"/>
                  </a:lnTo>
                  <a:lnTo>
                    <a:pt x="2119528" y="1643634"/>
                  </a:lnTo>
                  <a:lnTo>
                    <a:pt x="2120290" y="1642110"/>
                  </a:lnTo>
                  <a:lnTo>
                    <a:pt x="2121052" y="16329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4" name="object 14"/>
            <p:cNvSpPr txBox="1"/>
            <p:nvPr/>
          </p:nvSpPr>
          <p:spPr>
            <a:xfrm>
              <a:off x="5341108" y="4999487"/>
              <a:ext cx="2807116" cy="402505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sndpkt</a:t>
              </a:r>
              <a:r>
                <a:rPr sz="1270" spc="-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= make_pkt(</a:t>
              </a: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1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,</a:t>
              </a:r>
              <a:r>
                <a:rPr sz="1270" spc="-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data,</a:t>
              </a:r>
              <a:r>
                <a:rPr sz="1270" spc="9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checksum) udt_send(sndpkt)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5396388" y="4730016"/>
              <a:ext cx="1074478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rdt_send(data)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373359" y="4979910"/>
              <a:ext cx="2309609" cy="23033"/>
            </a:xfrm>
            <a:custGeom>
              <a:avLst/>
              <a:gdLst/>
              <a:ahLst/>
              <a:cxnLst/>
              <a:rect l="l" t="t" r="r" b="b"/>
              <a:pathLst>
                <a:path w="2546984" h="25400">
                  <a:moveTo>
                    <a:pt x="2546604" y="25146"/>
                  </a:moveTo>
                  <a:lnTo>
                    <a:pt x="2546604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2546604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7191558" y="3257520"/>
              <a:ext cx="1550104" cy="597943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endParaRPr sz="1270">
                <a:latin typeface="Arial"/>
                <a:cs typeface="Arial"/>
              </a:endParaRPr>
            </a:p>
            <a:p>
              <a:pPr marL="11516" marR="4607">
                <a:spcBef>
                  <a:spcPts val="9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notcorrupt(rcvpkt)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isACK(rcvpkt)</a:t>
              </a:r>
              <a:endParaRPr sz="1270">
                <a:latin typeface="Arial"/>
                <a:cs typeface="Arial"/>
              </a:endParaRPr>
            </a:p>
          </p:txBody>
        </p:sp>
        <p:grpSp>
          <p:nvGrpSpPr>
            <p:cNvPr id="18" name="object 18"/>
            <p:cNvGrpSpPr/>
            <p:nvPr/>
          </p:nvGrpSpPr>
          <p:grpSpPr>
            <a:xfrm>
              <a:off x="6563921" y="3871574"/>
              <a:ext cx="1456821" cy="845878"/>
              <a:chOff x="5862713" y="4269485"/>
              <a:chExt cx="1606550" cy="932815"/>
            </a:xfrm>
          </p:grpSpPr>
          <p:sp>
            <p:nvSpPr>
              <p:cNvPr id="19" name="object 19"/>
              <p:cNvSpPr/>
              <p:nvPr/>
            </p:nvSpPr>
            <p:spPr>
              <a:xfrm>
                <a:off x="6600329" y="4269485"/>
                <a:ext cx="86868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868679" h="25400">
                    <a:moveTo>
                      <a:pt x="868679" y="25146"/>
                    </a:moveTo>
                    <a:lnTo>
                      <a:pt x="868679" y="0"/>
                    </a:lnTo>
                    <a:lnTo>
                      <a:pt x="0" y="0"/>
                    </a:lnTo>
                    <a:lnTo>
                      <a:pt x="0" y="25146"/>
                    </a:lnTo>
                    <a:lnTo>
                      <a:pt x="868679" y="25146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20" name="object 20"/>
              <p:cNvSpPr/>
              <p:nvPr/>
            </p:nvSpPr>
            <p:spPr>
              <a:xfrm>
                <a:off x="5871095" y="4471415"/>
                <a:ext cx="789940" cy="722630"/>
              </a:xfrm>
              <a:custGeom>
                <a:avLst/>
                <a:gdLst/>
                <a:ahLst/>
                <a:cxnLst/>
                <a:rect l="l" t="t" r="r" b="b"/>
                <a:pathLst>
                  <a:path w="789940" h="722629">
                    <a:moveTo>
                      <a:pt x="789432" y="361187"/>
                    </a:moveTo>
                    <a:lnTo>
                      <a:pt x="786355" y="315848"/>
                    </a:lnTo>
                    <a:lnTo>
                      <a:pt x="777373" y="272199"/>
                    </a:lnTo>
                    <a:lnTo>
                      <a:pt x="762855" y="230576"/>
                    </a:lnTo>
                    <a:lnTo>
                      <a:pt x="743172" y="191318"/>
                    </a:lnTo>
                    <a:lnTo>
                      <a:pt x="718694" y="154761"/>
                    </a:lnTo>
                    <a:lnTo>
                      <a:pt x="689792" y="121242"/>
                    </a:lnTo>
                    <a:lnTo>
                      <a:pt x="656837" y="91098"/>
                    </a:lnTo>
                    <a:lnTo>
                      <a:pt x="620197" y="64667"/>
                    </a:lnTo>
                    <a:lnTo>
                      <a:pt x="580245" y="42286"/>
                    </a:lnTo>
                    <a:lnTo>
                      <a:pt x="537351" y="24291"/>
                    </a:lnTo>
                    <a:lnTo>
                      <a:pt x="491884" y="11021"/>
                    </a:lnTo>
                    <a:lnTo>
                      <a:pt x="444215" y="2811"/>
                    </a:lnTo>
                    <a:lnTo>
                      <a:pt x="394716" y="0"/>
                    </a:lnTo>
                    <a:lnTo>
                      <a:pt x="345216" y="2811"/>
                    </a:lnTo>
                    <a:lnTo>
                      <a:pt x="297547" y="11021"/>
                    </a:lnTo>
                    <a:lnTo>
                      <a:pt x="252080" y="24291"/>
                    </a:lnTo>
                    <a:lnTo>
                      <a:pt x="209186" y="42286"/>
                    </a:lnTo>
                    <a:lnTo>
                      <a:pt x="169234" y="64667"/>
                    </a:lnTo>
                    <a:lnTo>
                      <a:pt x="132594" y="91098"/>
                    </a:lnTo>
                    <a:lnTo>
                      <a:pt x="99639" y="121242"/>
                    </a:lnTo>
                    <a:lnTo>
                      <a:pt x="70737" y="154761"/>
                    </a:lnTo>
                    <a:lnTo>
                      <a:pt x="46259" y="191318"/>
                    </a:lnTo>
                    <a:lnTo>
                      <a:pt x="26576" y="230576"/>
                    </a:lnTo>
                    <a:lnTo>
                      <a:pt x="12058" y="272199"/>
                    </a:lnTo>
                    <a:lnTo>
                      <a:pt x="3076" y="315848"/>
                    </a:lnTo>
                    <a:lnTo>
                      <a:pt x="0" y="361188"/>
                    </a:lnTo>
                    <a:lnTo>
                      <a:pt x="3076" y="406527"/>
                    </a:lnTo>
                    <a:lnTo>
                      <a:pt x="12058" y="450176"/>
                    </a:lnTo>
                    <a:lnTo>
                      <a:pt x="26576" y="491799"/>
                    </a:lnTo>
                    <a:lnTo>
                      <a:pt x="46259" y="531057"/>
                    </a:lnTo>
                    <a:lnTo>
                      <a:pt x="70737" y="567614"/>
                    </a:lnTo>
                    <a:lnTo>
                      <a:pt x="99639" y="601133"/>
                    </a:lnTo>
                    <a:lnTo>
                      <a:pt x="132594" y="631277"/>
                    </a:lnTo>
                    <a:lnTo>
                      <a:pt x="169234" y="657708"/>
                    </a:lnTo>
                    <a:lnTo>
                      <a:pt x="209186" y="680089"/>
                    </a:lnTo>
                    <a:lnTo>
                      <a:pt x="252080" y="698084"/>
                    </a:lnTo>
                    <a:lnTo>
                      <a:pt x="297547" y="711354"/>
                    </a:lnTo>
                    <a:lnTo>
                      <a:pt x="345216" y="719564"/>
                    </a:lnTo>
                    <a:lnTo>
                      <a:pt x="394716" y="722376"/>
                    </a:lnTo>
                    <a:lnTo>
                      <a:pt x="444215" y="719564"/>
                    </a:lnTo>
                    <a:lnTo>
                      <a:pt x="491884" y="711354"/>
                    </a:lnTo>
                    <a:lnTo>
                      <a:pt x="537351" y="698084"/>
                    </a:lnTo>
                    <a:lnTo>
                      <a:pt x="580245" y="680089"/>
                    </a:lnTo>
                    <a:lnTo>
                      <a:pt x="620197" y="657708"/>
                    </a:lnTo>
                    <a:lnTo>
                      <a:pt x="656837" y="631277"/>
                    </a:lnTo>
                    <a:lnTo>
                      <a:pt x="689792" y="601133"/>
                    </a:lnTo>
                    <a:lnTo>
                      <a:pt x="718694" y="567614"/>
                    </a:lnTo>
                    <a:lnTo>
                      <a:pt x="743172" y="531057"/>
                    </a:lnTo>
                    <a:lnTo>
                      <a:pt x="762855" y="491799"/>
                    </a:lnTo>
                    <a:lnTo>
                      <a:pt x="777373" y="450176"/>
                    </a:lnTo>
                    <a:lnTo>
                      <a:pt x="786355" y="406527"/>
                    </a:lnTo>
                    <a:lnTo>
                      <a:pt x="789432" y="36118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5862713" y="4462652"/>
                <a:ext cx="805180" cy="739775"/>
              </a:xfrm>
              <a:custGeom>
                <a:avLst/>
                <a:gdLst/>
                <a:ahLst/>
                <a:cxnLst/>
                <a:rect l="l" t="t" r="r" b="b"/>
                <a:pathLst>
                  <a:path w="805179" h="739775">
                    <a:moveTo>
                      <a:pt x="805180" y="378649"/>
                    </a:moveTo>
                    <a:lnTo>
                      <a:pt x="805180" y="350900"/>
                    </a:lnTo>
                    <a:lnTo>
                      <a:pt x="803910" y="331850"/>
                    </a:lnTo>
                    <a:lnTo>
                      <a:pt x="787400" y="260043"/>
                    </a:lnTo>
                    <a:lnTo>
                      <a:pt x="773430" y="225932"/>
                    </a:lnTo>
                    <a:lnTo>
                      <a:pt x="773430" y="225170"/>
                    </a:lnTo>
                    <a:lnTo>
                      <a:pt x="765810" y="209168"/>
                    </a:lnTo>
                    <a:lnTo>
                      <a:pt x="756920" y="193928"/>
                    </a:lnTo>
                    <a:lnTo>
                      <a:pt x="756920" y="193166"/>
                    </a:lnTo>
                    <a:lnTo>
                      <a:pt x="746760" y="177926"/>
                    </a:lnTo>
                    <a:lnTo>
                      <a:pt x="736600" y="163448"/>
                    </a:lnTo>
                    <a:lnTo>
                      <a:pt x="736600" y="162686"/>
                    </a:lnTo>
                    <a:lnTo>
                      <a:pt x="695960" y="117241"/>
                    </a:lnTo>
                    <a:lnTo>
                      <a:pt x="665480" y="89635"/>
                    </a:lnTo>
                    <a:lnTo>
                      <a:pt x="631190" y="65407"/>
                    </a:lnTo>
                    <a:lnTo>
                      <a:pt x="594360" y="44576"/>
                    </a:lnTo>
                    <a:lnTo>
                      <a:pt x="576580" y="36956"/>
                    </a:lnTo>
                    <a:lnTo>
                      <a:pt x="576580" y="36194"/>
                    </a:lnTo>
                    <a:lnTo>
                      <a:pt x="560070" y="29336"/>
                    </a:lnTo>
                    <a:lnTo>
                      <a:pt x="558800" y="29336"/>
                    </a:lnTo>
                    <a:lnTo>
                      <a:pt x="541020" y="22478"/>
                    </a:lnTo>
                    <a:lnTo>
                      <a:pt x="521970" y="17144"/>
                    </a:lnTo>
                    <a:lnTo>
                      <a:pt x="521970" y="16382"/>
                    </a:lnTo>
                    <a:lnTo>
                      <a:pt x="502920" y="11810"/>
                    </a:lnTo>
                    <a:lnTo>
                      <a:pt x="453390" y="2952"/>
                    </a:lnTo>
                    <a:lnTo>
                      <a:pt x="402589" y="0"/>
                    </a:lnTo>
                    <a:lnTo>
                      <a:pt x="351790" y="2952"/>
                    </a:lnTo>
                    <a:lnTo>
                      <a:pt x="302260" y="11810"/>
                    </a:lnTo>
                    <a:lnTo>
                      <a:pt x="283210" y="16382"/>
                    </a:lnTo>
                    <a:lnTo>
                      <a:pt x="283210" y="17144"/>
                    </a:lnTo>
                    <a:lnTo>
                      <a:pt x="264160" y="22478"/>
                    </a:lnTo>
                    <a:lnTo>
                      <a:pt x="246379" y="29336"/>
                    </a:lnTo>
                    <a:lnTo>
                      <a:pt x="245110" y="29336"/>
                    </a:lnTo>
                    <a:lnTo>
                      <a:pt x="228600" y="36194"/>
                    </a:lnTo>
                    <a:lnTo>
                      <a:pt x="228600" y="36956"/>
                    </a:lnTo>
                    <a:lnTo>
                      <a:pt x="210820" y="44576"/>
                    </a:lnTo>
                    <a:lnTo>
                      <a:pt x="173989" y="65407"/>
                    </a:lnTo>
                    <a:lnTo>
                      <a:pt x="139699" y="89635"/>
                    </a:lnTo>
                    <a:lnTo>
                      <a:pt x="107949" y="117241"/>
                    </a:lnTo>
                    <a:lnTo>
                      <a:pt x="80009" y="148208"/>
                    </a:lnTo>
                    <a:lnTo>
                      <a:pt x="68580" y="162686"/>
                    </a:lnTo>
                    <a:lnTo>
                      <a:pt x="68580" y="163448"/>
                    </a:lnTo>
                    <a:lnTo>
                      <a:pt x="58419" y="177926"/>
                    </a:lnTo>
                    <a:lnTo>
                      <a:pt x="48259" y="193166"/>
                    </a:lnTo>
                    <a:lnTo>
                      <a:pt x="48259" y="193928"/>
                    </a:lnTo>
                    <a:lnTo>
                      <a:pt x="39369" y="209168"/>
                    </a:lnTo>
                    <a:lnTo>
                      <a:pt x="31749" y="225170"/>
                    </a:lnTo>
                    <a:lnTo>
                      <a:pt x="31749" y="225932"/>
                    </a:lnTo>
                    <a:lnTo>
                      <a:pt x="24129" y="242696"/>
                    </a:lnTo>
                    <a:lnTo>
                      <a:pt x="17779" y="259460"/>
                    </a:lnTo>
                    <a:lnTo>
                      <a:pt x="17779" y="260222"/>
                    </a:lnTo>
                    <a:lnTo>
                      <a:pt x="12699" y="276986"/>
                    </a:lnTo>
                    <a:lnTo>
                      <a:pt x="12699" y="277748"/>
                    </a:lnTo>
                    <a:lnTo>
                      <a:pt x="7619" y="295274"/>
                    </a:lnTo>
                    <a:lnTo>
                      <a:pt x="3809" y="313562"/>
                    </a:lnTo>
                    <a:lnTo>
                      <a:pt x="1269" y="331850"/>
                    </a:lnTo>
                    <a:lnTo>
                      <a:pt x="0" y="350900"/>
                    </a:lnTo>
                    <a:lnTo>
                      <a:pt x="0" y="389000"/>
                    </a:lnTo>
                    <a:lnTo>
                      <a:pt x="1270" y="407288"/>
                    </a:lnTo>
                    <a:lnTo>
                      <a:pt x="10160" y="456111"/>
                    </a:lnTo>
                    <a:lnTo>
                      <a:pt x="16510" y="474003"/>
                    </a:lnTo>
                    <a:lnTo>
                      <a:pt x="16510" y="351662"/>
                    </a:lnTo>
                    <a:lnTo>
                      <a:pt x="18946" y="334482"/>
                    </a:lnTo>
                    <a:lnTo>
                      <a:pt x="18946" y="335632"/>
                    </a:lnTo>
                    <a:lnTo>
                      <a:pt x="20240" y="316991"/>
                    </a:lnTo>
                    <a:lnTo>
                      <a:pt x="24129" y="298322"/>
                    </a:lnTo>
                    <a:lnTo>
                      <a:pt x="24129" y="299084"/>
                    </a:lnTo>
                    <a:lnTo>
                      <a:pt x="27939" y="281558"/>
                    </a:lnTo>
                    <a:lnTo>
                      <a:pt x="27939" y="282320"/>
                    </a:lnTo>
                    <a:lnTo>
                      <a:pt x="34290" y="264794"/>
                    </a:lnTo>
                    <a:lnTo>
                      <a:pt x="34290" y="265556"/>
                    </a:lnTo>
                    <a:lnTo>
                      <a:pt x="39369" y="248792"/>
                    </a:lnTo>
                    <a:lnTo>
                      <a:pt x="54609" y="216788"/>
                    </a:lnTo>
                    <a:lnTo>
                      <a:pt x="54609" y="217550"/>
                    </a:lnTo>
                    <a:lnTo>
                      <a:pt x="62229" y="201548"/>
                    </a:lnTo>
                    <a:lnTo>
                      <a:pt x="62229" y="202310"/>
                    </a:lnTo>
                    <a:lnTo>
                      <a:pt x="72389" y="187070"/>
                    </a:lnTo>
                    <a:lnTo>
                      <a:pt x="81280" y="174402"/>
                    </a:lnTo>
                    <a:lnTo>
                      <a:pt x="81280" y="173354"/>
                    </a:lnTo>
                    <a:lnTo>
                      <a:pt x="92709" y="158876"/>
                    </a:lnTo>
                    <a:lnTo>
                      <a:pt x="104139" y="145160"/>
                    </a:lnTo>
                    <a:lnTo>
                      <a:pt x="104139" y="145922"/>
                    </a:lnTo>
                    <a:lnTo>
                      <a:pt x="115569" y="134264"/>
                    </a:lnTo>
                    <a:lnTo>
                      <a:pt x="115569" y="132968"/>
                    </a:lnTo>
                    <a:lnTo>
                      <a:pt x="129539" y="120776"/>
                    </a:lnTo>
                    <a:lnTo>
                      <a:pt x="142239" y="108584"/>
                    </a:lnTo>
                    <a:lnTo>
                      <a:pt x="142239" y="109346"/>
                    </a:lnTo>
                    <a:lnTo>
                      <a:pt x="156210" y="97916"/>
                    </a:lnTo>
                    <a:lnTo>
                      <a:pt x="171449" y="87248"/>
                    </a:lnTo>
                    <a:lnTo>
                      <a:pt x="186689" y="77342"/>
                    </a:lnTo>
                    <a:lnTo>
                      <a:pt x="201929" y="68198"/>
                    </a:lnTo>
                    <a:lnTo>
                      <a:pt x="234950" y="51434"/>
                    </a:lnTo>
                    <a:lnTo>
                      <a:pt x="234950" y="52196"/>
                    </a:lnTo>
                    <a:lnTo>
                      <a:pt x="251460" y="45121"/>
                    </a:lnTo>
                    <a:lnTo>
                      <a:pt x="251460" y="44576"/>
                    </a:lnTo>
                    <a:lnTo>
                      <a:pt x="269240" y="38887"/>
                    </a:lnTo>
                    <a:lnTo>
                      <a:pt x="269240" y="38480"/>
                    </a:lnTo>
                    <a:lnTo>
                      <a:pt x="306070" y="27812"/>
                    </a:lnTo>
                    <a:lnTo>
                      <a:pt x="323850" y="24256"/>
                    </a:lnTo>
                    <a:lnTo>
                      <a:pt x="323850" y="24002"/>
                    </a:lnTo>
                    <a:lnTo>
                      <a:pt x="342900" y="21145"/>
                    </a:lnTo>
                    <a:lnTo>
                      <a:pt x="342900" y="20954"/>
                    </a:lnTo>
                    <a:lnTo>
                      <a:pt x="363220" y="18668"/>
                    </a:lnTo>
                    <a:lnTo>
                      <a:pt x="382270" y="17144"/>
                    </a:lnTo>
                    <a:lnTo>
                      <a:pt x="422909" y="17144"/>
                    </a:lnTo>
                    <a:lnTo>
                      <a:pt x="441959" y="18668"/>
                    </a:lnTo>
                    <a:lnTo>
                      <a:pt x="462280" y="20954"/>
                    </a:lnTo>
                    <a:lnTo>
                      <a:pt x="462280" y="21145"/>
                    </a:lnTo>
                    <a:lnTo>
                      <a:pt x="481330" y="24002"/>
                    </a:lnTo>
                    <a:lnTo>
                      <a:pt x="481330" y="24256"/>
                    </a:lnTo>
                    <a:lnTo>
                      <a:pt x="499109" y="27812"/>
                    </a:lnTo>
                    <a:lnTo>
                      <a:pt x="535940" y="38480"/>
                    </a:lnTo>
                    <a:lnTo>
                      <a:pt x="535940" y="38887"/>
                    </a:lnTo>
                    <a:lnTo>
                      <a:pt x="553720" y="44576"/>
                    </a:lnTo>
                    <a:lnTo>
                      <a:pt x="553720" y="45121"/>
                    </a:lnTo>
                    <a:lnTo>
                      <a:pt x="570230" y="52196"/>
                    </a:lnTo>
                    <a:lnTo>
                      <a:pt x="570230" y="51434"/>
                    </a:lnTo>
                    <a:lnTo>
                      <a:pt x="603250" y="68198"/>
                    </a:lnTo>
                    <a:lnTo>
                      <a:pt x="618490" y="77342"/>
                    </a:lnTo>
                    <a:lnTo>
                      <a:pt x="633730" y="87248"/>
                    </a:lnTo>
                    <a:lnTo>
                      <a:pt x="648970" y="97916"/>
                    </a:lnTo>
                    <a:lnTo>
                      <a:pt x="662940" y="109346"/>
                    </a:lnTo>
                    <a:lnTo>
                      <a:pt x="662940" y="108584"/>
                    </a:lnTo>
                    <a:lnTo>
                      <a:pt x="675640" y="120776"/>
                    </a:lnTo>
                    <a:lnTo>
                      <a:pt x="689610" y="132968"/>
                    </a:lnTo>
                    <a:lnTo>
                      <a:pt x="689610" y="134264"/>
                    </a:lnTo>
                    <a:lnTo>
                      <a:pt x="701040" y="145922"/>
                    </a:lnTo>
                    <a:lnTo>
                      <a:pt x="701040" y="145160"/>
                    </a:lnTo>
                    <a:lnTo>
                      <a:pt x="712470" y="158876"/>
                    </a:lnTo>
                    <a:lnTo>
                      <a:pt x="723900" y="173354"/>
                    </a:lnTo>
                    <a:lnTo>
                      <a:pt x="723900" y="172592"/>
                    </a:lnTo>
                    <a:lnTo>
                      <a:pt x="732790" y="187070"/>
                    </a:lnTo>
                    <a:lnTo>
                      <a:pt x="742950" y="202310"/>
                    </a:lnTo>
                    <a:lnTo>
                      <a:pt x="742950" y="201548"/>
                    </a:lnTo>
                    <a:lnTo>
                      <a:pt x="750570" y="217550"/>
                    </a:lnTo>
                    <a:lnTo>
                      <a:pt x="750570" y="216788"/>
                    </a:lnTo>
                    <a:lnTo>
                      <a:pt x="765810" y="248792"/>
                    </a:lnTo>
                    <a:lnTo>
                      <a:pt x="770890" y="265556"/>
                    </a:lnTo>
                    <a:lnTo>
                      <a:pt x="770890" y="264794"/>
                    </a:lnTo>
                    <a:lnTo>
                      <a:pt x="777240" y="282320"/>
                    </a:lnTo>
                    <a:lnTo>
                      <a:pt x="777240" y="281558"/>
                    </a:lnTo>
                    <a:lnTo>
                      <a:pt x="781050" y="299084"/>
                    </a:lnTo>
                    <a:lnTo>
                      <a:pt x="781050" y="298322"/>
                    </a:lnTo>
                    <a:lnTo>
                      <a:pt x="784860" y="316610"/>
                    </a:lnTo>
                    <a:lnTo>
                      <a:pt x="784860" y="315742"/>
                    </a:lnTo>
                    <a:lnTo>
                      <a:pt x="786024" y="332612"/>
                    </a:lnTo>
                    <a:lnTo>
                      <a:pt x="788670" y="351662"/>
                    </a:lnTo>
                    <a:lnTo>
                      <a:pt x="788670" y="475487"/>
                    </a:lnTo>
                    <a:lnTo>
                      <a:pt x="792480" y="462914"/>
                    </a:lnTo>
                    <a:lnTo>
                      <a:pt x="792480" y="462152"/>
                    </a:lnTo>
                    <a:lnTo>
                      <a:pt x="798830" y="435190"/>
                    </a:lnTo>
                    <a:lnTo>
                      <a:pt x="803910" y="407050"/>
                    </a:lnTo>
                    <a:lnTo>
                      <a:pt x="805180" y="378649"/>
                    </a:lnTo>
                    <a:close/>
                  </a:path>
                  <a:path w="805179" h="739775">
                    <a:moveTo>
                      <a:pt x="116840" y="606932"/>
                    </a:moveTo>
                    <a:lnTo>
                      <a:pt x="104140" y="593979"/>
                    </a:lnTo>
                    <a:lnTo>
                      <a:pt x="92710" y="580263"/>
                    </a:lnTo>
                    <a:lnTo>
                      <a:pt x="92710" y="581025"/>
                    </a:lnTo>
                    <a:lnTo>
                      <a:pt x="81280" y="566547"/>
                    </a:lnTo>
                    <a:lnTo>
                      <a:pt x="81280" y="567308"/>
                    </a:lnTo>
                    <a:lnTo>
                      <a:pt x="72390" y="552069"/>
                    </a:lnTo>
                    <a:lnTo>
                      <a:pt x="72390" y="552830"/>
                    </a:lnTo>
                    <a:lnTo>
                      <a:pt x="62230" y="537591"/>
                    </a:lnTo>
                    <a:lnTo>
                      <a:pt x="62230" y="538352"/>
                    </a:lnTo>
                    <a:lnTo>
                      <a:pt x="54610" y="522350"/>
                    </a:lnTo>
                    <a:lnTo>
                      <a:pt x="54610" y="523113"/>
                    </a:lnTo>
                    <a:lnTo>
                      <a:pt x="39370" y="491108"/>
                    </a:lnTo>
                    <a:lnTo>
                      <a:pt x="34290" y="474344"/>
                    </a:lnTo>
                    <a:lnTo>
                      <a:pt x="34290" y="475106"/>
                    </a:lnTo>
                    <a:lnTo>
                      <a:pt x="27940" y="457580"/>
                    </a:lnTo>
                    <a:lnTo>
                      <a:pt x="27940" y="458342"/>
                    </a:lnTo>
                    <a:lnTo>
                      <a:pt x="20240" y="422909"/>
                    </a:lnTo>
                    <a:lnTo>
                      <a:pt x="18946" y="404269"/>
                    </a:lnTo>
                    <a:lnTo>
                      <a:pt x="18946" y="405017"/>
                    </a:lnTo>
                    <a:lnTo>
                      <a:pt x="16510" y="387476"/>
                    </a:lnTo>
                    <a:lnTo>
                      <a:pt x="16510" y="474003"/>
                    </a:lnTo>
                    <a:lnTo>
                      <a:pt x="26670" y="502629"/>
                    </a:lnTo>
                    <a:lnTo>
                      <a:pt x="48260" y="546306"/>
                    </a:lnTo>
                    <a:lnTo>
                      <a:pt x="76200" y="586607"/>
                    </a:lnTo>
                    <a:lnTo>
                      <a:pt x="109220" y="622996"/>
                    </a:lnTo>
                    <a:lnTo>
                      <a:pt x="115570" y="628504"/>
                    </a:lnTo>
                    <a:lnTo>
                      <a:pt x="115570" y="606932"/>
                    </a:lnTo>
                    <a:lnTo>
                      <a:pt x="116840" y="606932"/>
                    </a:lnTo>
                    <a:close/>
                  </a:path>
                  <a:path w="805179" h="739775">
                    <a:moveTo>
                      <a:pt x="82549" y="172592"/>
                    </a:moveTo>
                    <a:lnTo>
                      <a:pt x="81280" y="173354"/>
                    </a:lnTo>
                    <a:lnTo>
                      <a:pt x="81280" y="174402"/>
                    </a:lnTo>
                    <a:lnTo>
                      <a:pt x="82549" y="172592"/>
                    </a:lnTo>
                    <a:close/>
                  </a:path>
                  <a:path w="805179" h="739775">
                    <a:moveTo>
                      <a:pt x="116839" y="132968"/>
                    </a:moveTo>
                    <a:lnTo>
                      <a:pt x="115569" y="132968"/>
                    </a:lnTo>
                    <a:lnTo>
                      <a:pt x="115569" y="134264"/>
                    </a:lnTo>
                    <a:lnTo>
                      <a:pt x="116839" y="132968"/>
                    </a:lnTo>
                    <a:close/>
                  </a:path>
                  <a:path w="805179" h="739775">
                    <a:moveTo>
                      <a:pt x="252729" y="713068"/>
                    </a:moveTo>
                    <a:lnTo>
                      <a:pt x="252729" y="695325"/>
                    </a:lnTo>
                    <a:lnTo>
                      <a:pt x="234950" y="687704"/>
                    </a:lnTo>
                    <a:lnTo>
                      <a:pt x="218440" y="680085"/>
                    </a:lnTo>
                    <a:lnTo>
                      <a:pt x="171450" y="652653"/>
                    </a:lnTo>
                    <a:lnTo>
                      <a:pt x="142240" y="630554"/>
                    </a:lnTo>
                    <a:lnTo>
                      <a:pt x="142240" y="631316"/>
                    </a:lnTo>
                    <a:lnTo>
                      <a:pt x="129540" y="619125"/>
                    </a:lnTo>
                    <a:lnTo>
                      <a:pt x="115570" y="606932"/>
                    </a:lnTo>
                    <a:lnTo>
                      <a:pt x="115570" y="628504"/>
                    </a:lnTo>
                    <a:lnTo>
                      <a:pt x="146050" y="654938"/>
                    </a:lnTo>
                    <a:lnTo>
                      <a:pt x="146050" y="655701"/>
                    </a:lnTo>
                    <a:lnTo>
                      <a:pt x="177800" y="677036"/>
                    </a:lnTo>
                    <a:lnTo>
                      <a:pt x="210820" y="694563"/>
                    </a:lnTo>
                    <a:lnTo>
                      <a:pt x="210820" y="695325"/>
                    </a:lnTo>
                    <a:lnTo>
                      <a:pt x="228600" y="702944"/>
                    </a:lnTo>
                    <a:lnTo>
                      <a:pt x="252729" y="713068"/>
                    </a:lnTo>
                    <a:close/>
                  </a:path>
                  <a:path w="805179" h="739775">
                    <a:moveTo>
                      <a:pt x="252729" y="44576"/>
                    </a:moveTo>
                    <a:lnTo>
                      <a:pt x="251460" y="44576"/>
                    </a:lnTo>
                    <a:lnTo>
                      <a:pt x="251460" y="45121"/>
                    </a:lnTo>
                    <a:lnTo>
                      <a:pt x="252729" y="44576"/>
                    </a:lnTo>
                    <a:close/>
                  </a:path>
                  <a:path w="805179" h="739775">
                    <a:moveTo>
                      <a:pt x="270510" y="701421"/>
                    </a:moveTo>
                    <a:lnTo>
                      <a:pt x="251460" y="694563"/>
                    </a:lnTo>
                    <a:lnTo>
                      <a:pt x="252729" y="695325"/>
                    </a:lnTo>
                    <a:lnTo>
                      <a:pt x="252729" y="713068"/>
                    </a:lnTo>
                    <a:lnTo>
                      <a:pt x="255270" y="714133"/>
                    </a:lnTo>
                    <a:lnTo>
                      <a:pt x="269240" y="718695"/>
                    </a:lnTo>
                    <a:lnTo>
                      <a:pt x="269240" y="701421"/>
                    </a:lnTo>
                    <a:lnTo>
                      <a:pt x="270510" y="701421"/>
                    </a:lnTo>
                    <a:close/>
                  </a:path>
                  <a:path w="805179" h="739775">
                    <a:moveTo>
                      <a:pt x="270510" y="38480"/>
                    </a:moveTo>
                    <a:lnTo>
                      <a:pt x="269240" y="38480"/>
                    </a:lnTo>
                    <a:lnTo>
                      <a:pt x="269240" y="38887"/>
                    </a:lnTo>
                    <a:lnTo>
                      <a:pt x="270510" y="38480"/>
                    </a:lnTo>
                    <a:close/>
                  </a:path>
                  <a:path w="805179" h="739775">
                    <a:moveTo>
                      <a:pt x="325120" y="715898"/>
                    </a:moveTo>
                    <a:lnTo>
                      <a:pt x="287020" y="706754"/>
                    </a:lnTo>
                    <a:lnTo>
                      <a:pt x="269240" y="701421"/>
                    </a:lnTo>
                    <a:lnTo>
                      <a:pt x="269240" y="718695"/>
                    </a:lnTo>
                    <a:lnTo>
                      <a:pt x="283210" y="723257"/>
                    </a:lnTo>
                    <a:lnTo>
                      <a:pt x="312420" y="730225"/>
                    </a:lnTo>
                    <a:lnTo>
                      <a:pt x="323850" y="732073"/>
                    </a:lnTo>
                    <a:lnTo>
                      <a:pt x="323850" y="715898"/>
                    </a:lnTo>
                    <a:lnTo>
                      <a:pt x="325120" y="715898"/>
                    </a:lnTo>
                    <a:close/>
                  </a:path>
                  <a:path w="805179" h="739775">
                    <a:moveTo>
                      <a:pt x="325120" y="24002"/>
                    </a:moveTo>
                    <a:lnTo>
                      <a:pt x="323850" y="24002"/>
                    </a:lnTo>
                    <a:lnTo>
                      <a:pt x="323850" y="24256"/>
                    </a:lnTo>
                    <a:lnTo>
                      <a:pt x="325120" y="24002"/>
                    </a:lnTo>
                    <a:close/>
                  </a:path>
                  <a:path w="805179" h="739775">
                    <a:moveTo>
                      <a:pt x="344170" y="718947"/>
                    </a:moveTo>
                    <a:lnTo>
                      <a:pt x="323850" y="715898"/>
                    </a:lnTo>
                    <a:lnTo>
                      <a:pt x="323850" y="732073"/>
                    </a:lnTo>
                    <a:lnTo>
                      <a:pt x="341630" y="734948"/>
                    </a:lnTo>
                    <a:lnTo>
                      <a:pt x="342900" y="735091"/>
                    </a:lnTo>
                    <a:lnTo>
                      <a:pt x="342900" y="718947"/>
                    </a:lnTo>
                    <a:lnTo>
                      <a:pt x="344170" y="718947"/>
                    </a:lnTo>
                    <a:close/>
                  </a:path>
                  <a:path w="805179" h="739775">
                    <a:moveTo>
                      <a:pt x="344170" y="20954"/>
                    </a:moveTo>
                    <a:lnTo>
                      <a:pt x="342900" y="20954"/>
                    </a:lnTo>
                    <a:lnTo>
                      <a:pt x="342900" y="21145"/>
                    </a:lnTo>
                    <a:lnTo>
                      <a:pt x="344170" y="20954"/>
                    </a:lnTo>
                    <a:close/>
                  </a:path>
                  <a:path w="805179" h="739775">
                    <a:moveTo>
                      <a:pt x="462280" y="735091"/>
                    </a:moveTo>
                    <a:lnTo>
                      <a:pt x="462280" y="718946"/>
                    </a:lnTo>
                    <a:lnTo>
                      <a:pt x="441959" y="721232"/>
                    </a:lnTo>
                    <a:lnTo>
                      <a:pt x="402590" y="722757"/>
                    </a:lnTo>
                    <a:lnTo>
                      <a:pt x="363220" y="721232"/>
                    </a:lnTo>
                    <a:lnTo>
                      <a:pt x="342900" y="718947"/>
                    </a:lnTo>
                    <a:lnTo>
                      <a:pt x="342900" y="735091"/>
                    </a:lnTo>
                    <a:lnTo>
                      <a:pt x="361950" y="737235"/>
                    </a:lnTo>
                    <a:lnTo>
                      <a:pt x="361950" y="737997"/>
                    </a:lnTo>
                    <a:lnTo>
                      <a:pt x="402590" y="739520"/>
                    </a:lnTo>
                    <a:lnTo>
                      <a:pt x="441959" y="738044"/>
                    </a:lnTo>
                    <a:lnTo>
                      <a:pt x="443230" y="737996"/>
                    </a:lnTo>
                    <a:lnTo>
                      <a:pt x="443230" y="737235"/>
                    </a:lnTo>
                    <a:lnTo>
                      <a:pt x="462280" y="735091"/>
                    </a:lnTo>
                    <a:close/>
                  </a:path>
                  <a:path w="805179" h="739775">
                    <a:moveTo>
                      <a:pt x="462280" y="21145"/>
                    </a:moveTo>
                    <a:lnTo>
                      <a:pt x="462280" y="20954"/>
                    </a:lnTo>
                    <a:lnTo>
                      <a:pt x="461009" y="20954"/>
                    </a:lnTo>
                    <a:lnTo>
                      <a:pt x="462280" y="21145"/>
                    </a:lnTo>
                    <a:close/>
                  </a:path>
                  <a:path w="805179" h="739775">
                    <a:moveTo>
                      <a:pt x="481330" y="732073"/>
                    </a:moveTo>
                    <a:lnTo>
                      <a:pt x="481330" y="715898"/>
                    </a:lnTo>
                    <a:lnTo>
                      <a:pt x="461009" y="718946"/>
                    </a:lnTo>
                    <a:lnTo>
                      <a:pt x="462280" y="718946"/>
                    </a:lnTo>
                    <a:lnTo>
                      <a:pt x="462280" y="735091"/>
                    </a:lnTo>
                    <a:lnTo>
                      <a:pt x="463550" y="734948"/>
                    </a:lnTo>
                    <a:lnTo>
                      <a:pt x="481330" y="732073"/>
                    </a:lnTo>
                    <a:close/>
                  </a:path>
                  <a:path w="805179" h="739775">
                    <a:moveTo>
                      <a:pt x="481330" y="24256"/>
                    </a:moveTo>
                    <a:lnTo>
                      <a:pt x="481330" y="24002"/>
                    </a:lnTo>
                    <a:lnTo>
                      <a:pt x="480059" y="24002"/>
                    </a:lnTo>
                    <a:lnTo>
                      <a:pt x="481330" y="24256"/>
                    </a:lnTo>
                    <a:close/>
                  </a:path>
                  <a:path w="805179" h="739775">
                    <a:moveTo>
                      <a:pt x="535940" y="718695"/>
                    </a:moveTo>
                    <a:lnTo>
                      <a:pt x="535940" y="701420"/>
                    </a:lnTo>
                    <a:lnTo>
                      <a:pt x="518159" y="706754"/>
                    </a:lnTo>
                    <a:lnTo>
                      <a:pt x="480059" y="715898"/>
                    </a:lnTo>
                    <a:lnTo>
                      <a:pt x="481330" y="715898"/>
                    </a:lnTo>
                    <a:lnTo>
                      <a:pt x="481330" y="732073"/>
                    </a:lnTo>
                    <a:lnTo>
                      <a:pt x="492759" y="730225"/>
                    </a:lnTo>
                    <a:lnTo>
                      <a:pt x="521970" y="723257"/>
                    </a:lnTo>
                    <a:lnTo>
                      <a:pt x="535940" y="718695"/>
                    </a:lnTo>
                    <a:close/>
                  </a:path>
                  <a:path w="805179" h="739775">
                    <a:moveTo>
                      <a:pt x="535940" y="38887"/>
                    </a:moveTo>
                    <a:lnTo>
                      <a:pt x="535940" y="38480"/>
                    </a:lnTo>
                    <a:lnTo>
                      <a:pt x="534670" y="38480"/>
                    </a:lnTo>
                    <a:lnTo>
                      <a:pt x="535940" y="38887"/>
                    </a:lnTo>
                    <a:close/>
                  </a:path>
                  <a:path w="805179" h="739775">
                    <a:moveTo>
                      <a:pt x="553720" y="694562"/>
                    </a:moveTo>
                    <a:lnTo>
                      <a:pt x="534670" y="701420"/>
                    </a:lnTo>
                    <a:lnTo>
                      <a:pt x="535940" y="701420"/>
                    </a:lnTo>
                    <a:lnTo>
                      <a:pt x="535940" y="718695"/>
                    </a:lnTo>
                    <a:lnTo>
                      <a:pt x="549910" y="714133"/>
                    </a:lnTo>
                    <a:lnTo>
                      <a:pt x="552450" y="713068"/>
                    </a:lnTo>
                    <a:lnTo>
                      <a:pt x="552450" y="695324"/>
                    </a:lnTo>
                    <a:lnTo>
                      <a:pt x="553720" y="694562"/>
                    </a:lnTo>
                    <a:close/>
                  </a:path>
                  <a:path w="805179" h="739775">
                    <a:moveTo>
                      <a:pt x="553720" y="45121"/>
                    </a:moveTo>
                    <a:lnTo>
                      <a:pt x="553720" y="44576"/>
                    </a:lnTo>
                    <a:lnTo>
                      <a:pt x="552450" y="44576"/>
                    </a:lnTo>
                    <a:lnTo>
                      <a:pt x="553720" y="45121"/>
                    </a:lnTo>
                    <a:close/>
                  </a:path>
                  <a:path w="805179" h="739775">
                    <a:moveTo>
                      <a:pt x="689610" y="628037"/>
                    </a:moveTo>
                    <a:lnTo>
                      <a:pt x="689610" y="606932"/>
                    </a:lnTo>
                    <a:lnTo>
                      <a:pt x="675640" y="619124"/>
                    </a:lnTo>
                    <a:lnTo>
                      <a:pt x="662940" y="631316"/>
                    </a:lnTo>
                    <a:lnTo>
                      <a:pt x="662940" y="630554"/>
                    </a:lnTo>
                    <a:lnTo>
                      <a:pt x="618490" y="662558"/>
                    </a:lnTo>
                    <a:lnTo>
                      <a:pt x="570230" y="687704"/>
                    </a:lnTo>
                    <a:lnTo>
                      <a:pt x="552450" y="695324"/>
                    </a:lnTo>
                    <a:lnTo>
                      <a:pt x="552450" y="713068"/>
                    </a:lnTo>
                    <a:lnTo>
                      <a:pt x="576580" y="702944"/>
                    </a:lnTo>
                    <a:lnTo>
                      <a:pt x="594360" y="695324"/>
                    </a:lnTo>
                    <a:lnTo>
                      <a:pt x="594360" y="694562"/>
                    </a:lnTo>
                    <a:lnTo>
                      <a:pt x="610870" y="686180"/>
                    </a:lnTo>
                    <a:lnTo>
                      <a:pt x="627380" y="677036"/>
                    </a:lnTo>
                    <a:lnTo>
                      <a:pt x="628650" y="676274"/>
                    </a:lnTo>
                    <a:lnTo>
                      <a:pt x="643890" y="666368"/>
                    </a:lnTo>
                    <a:lnTo>
                      <a:pt x="659130" y="655701"/>
                    </a:lnTo>
                    <a:lnTo>
                      <a:pt x="659130" y="654938"/>
                    </a:lnTo>
                    <a:lnTo>
                      <a:pt x="673100" y="643508"/>
                    </a:lnTo>
                    <a:lnTo>
                      <a:pt x="689610" y="628037"/>
                    </a:lnTo>
                    <a:close/>
                  </a:path>
                  <a:path w="805179" h="739775">
                    <a:moveTo>
                      <a:pt x="689610" y="134264"/>
                    </a:moveTo>
                    <a:lnTo>
                      <a:pt x="689610" y="132968"/>
                    </a:lnTo>
                    <a:lnTo>
                      <a:pt x="688340" y="132968"/>
                    </a:lnTo>
                    <a:lnTo>
                      <a:pt x="689610" y="134264"/>
                    </a:lnTo>
                    <a:close/>
                  </a:path>
                  <a:path w="805179" h="739775">
                    <a:moveTo>
                      <a:pt x="788670" y="475487"/>
                    </a:moveTo>
                    <a:lnTo>
                      <a:pt x="788670" y="387476"/>
                    </a:lnTo>
                    <a:lnTo>
                      <a:pt x="786024" y="406526"/>
                    </a:lnTo>
                    <a:lnTo>
                      <a:pt x="786024" y="407288"/>
                    </a:lnTo>
                    <a:lnTo>
                      <a:pt x="784860" y="424052"/>
                    </a:lnTo>
                    <a:lnTo>
                      <a:pt x="784860" y="423290"/>
                    </a:lnTo>
                    <a:lnTo>
                      <a:pt x="777240" y="458342"/>
                    </a:lnTo>
                    <a:lnTo>
                      <a:pt x="777240" y="457580"/>
                    </a:lnTo>
                    <a:lnTo>
                      <a:pt x="770890" y="475106"/>
                    </a:lnTo>
                    <a:lnTo>
                      <a:pt x="770890" y="474344"/>
                    </a:lnTo>
                    <a:lnTo>
                      <a:pt x="765810" y="491108"/>
                    </a:lnTo>
                    <a:lnTo>
                      <a:pt x="750570" y="523112"/>
                    </a:lnTo>
                    <a:lnTo>
                      <a:pt x="750570" y="522350"/>
                    </a:lnTo>
                    <a:lnTo>
                      <a:pt x="742950" y="538352"/>
                    </a:lnTo>
                    <a:lnTo>
                      <a:pt x="742950" y="537590"/>
                    </a:lnTo>
                    <a:lnTo>
                      <a:pt x="732790" y="552830"/>
                    </a:lnTo>
                    <a:lnTo>
                      <a:pt x="732790" y="552068"/>
                    </a:lnTo>
                    <a:lnTo>
                      <a:pt x="723900" y="567308"/>
                    </a:lnTo>
                    <a:lnTo>
                      <a:pt x="723900" y="566546"/>
                    </a:lnTo>
                    <a:lnTo>
                      <a:pt x="712470" y="581024"/>
                    </a:lnTo>
                    <a:lnTo>
                      <a:pt x="712470" y="580262"/>
                    </a:lnTo>
                    <a:lnTo>
                      <a:pt x="701040" y="593979"/>
                    </a:lnTo>
                    <a:lnTo>
                      <a:pt x="688340" y="606932"/>
                    </a:lnTo>
                    <a:lnTo>
                      <a:pt x="689610" y="606932"/>
                    </a:lnTo>
                    <a:lnTo>
                      <a:pt x="689610" y="628037"/>
                    </a:lnTo>
                    <a:lnTo>
                      <a:pt x="709930" y="608996"/>
                    </a:lnTo>
                    <a:lnTo>
                      <a:pt x="741680" y="570099"/>
                    </a:lnTo>
                    <a:lnTo>
                      <a:pt x="767080" y="527140"/>
                    </a:lnTo>
                    <a:lnTo>
                      <a:pt x="787400" y="480440"/>
                    </a:lnTo>
                    <a:lnTo>
                      <a:pt x="787400" y="479678"/>
                    </a:lnTo>
                    <a:lnTo>
                      <a:pt x="788670" y="47548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22" name="object 22"/>
            <p:cNvSpPr txBox="1"/>
            <p:nvPr/>
          </p:nvSpPr>
          <p:spPr>
            <a:xfrm>
              <a:off x="3237758" y="5055457"/>
              <a:ext cx="1271983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udt_send(sndpkt)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3217723" y="4405933"/>
              <a:ext cx="1319201" cy="597943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 algn="just"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r>
                <a:rPr sz="1270" spc="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&amp;&amp;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(</a:t>
              </a:r>
              <a:r>
                <a:rPr sz="1270" spc="-32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corrupt(rcvpkt)</a:t>
              </a:r>
              <a:r>
                <a:rPr sz="1270" spc="-18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||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isNAK(rcvpkt)</a:t>
              </a:r>
              <a:r>
                <a:rPr sz="1270" spc="-5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45" dirty="0">
                  <a:solidFill>
                    <a:srgbClr val="163794"/>
                  </a:solidFill>
                  <a:latin typeface="Arial"/>
                  <a:cs typeface="Arial"/>
                </a:rPr>
                <a:t>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3248588" y="5031733"/>
              <a:ext cx="1239162" cy="23033"/>
            </a:xfrm>
            <a:custGeom>
              <a:avLst/>
              <a:gdLst/>
              <a:ahLst/>
              <a:cxnLst/>
              <a:rect l="l" t="t" r="r" b="b"/>
              <a:pathLst>
                <a:path w="1366520" h="25400">
                  <a:moveTo>
                    <a:pt x="1366265" y="25146"/>
                  </a:moveTo>
                  <a:lnTo>
                    <a:pt x="1366265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1366265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3172113" y="3132453"/>
              <a:ext cx="1550104" cy="597943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endParaRPr sz="1270">
                <a:latin typeface="Arial"/>
                <a:cs typeface="Arial"/>
              </a:endParaRPr>
            </a:p>
            <a:p>
              <a:pPr marL="11516" marR="4607">
                <a:spcBef>
                  <a:spcPts val="9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notcorrupt(rcvpkt)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isACK(rcvpkt)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3226476" y="3767926"/>
              <a:ext cx="1381965" cy="23033"/>
            </a:xfrm>
            <a:custGeom>
              <a:avLst/>
              <a:gdLst/>
              <a:ahLst/>
              <a:cxnLst/>
              <a:rect l="l" t="t" r="r" b="b"/>
              <a:pathLst>
                <a:path w="1524000" h="25400">
                  <a:moveTo>
                    <a:pt x="1524000" y="25146"/>
                  </a:moveTo>
                  <a:lnTo>
                    <a:pt x="1524000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1524000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6589026" y="4148197"/>
              <a:ext cx="674859" cy="512984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 indent="-40307" algn="ctr">
                <a:lnSpc>
                  <a:spcPct val="102099"/>
                </a:lnSpc>
                <a:spcBef>
                  <a:spcPts val="9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Wait</a:t>
              </a:r>
              <a:r>
                <a:rPr sz="1088" spc="-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for</a:t>
              </a:r>
              <a:r>
                <a:rPr sz="1088" spc="45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call</a:t>
              </a:r>
              <a:r>
                <a:rPr sz="1088" spc="2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FF0000"/>
                  </a:solidFill>
                  <a:latin typeface="Arial"/>
                  <a:cs typeface="Arial"/>
                </a:rPr>
                <a:t>1</a:t>
              </a:r>
              <a:r>
                <a:rPr sz="1088" spc="32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088" spc="-18" dirty="0">
                  <a:solidFill>
                    <a:srgbClr val="163794"/>
                  </a:solidFill>
                  <a:latin typeface="Arial"/>
                  <a:cs typeface="Arial"/>
                </a:rPr>
                <a:t>from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above</a:t>
              </a:r>
              <a:endParaRPr sz="1088">
                <a:latin typeface="Arial"/>
                <a:cs typeface="Arial"/>
              </a:endParaRPr>
            </a:p>
          </p:txBody>
        </p:sp>
        <p:grpSp>
          <p:nvGrpSpPr>
            <p:cNvPr id="28" name="object 28"/>
            <p:cNvGrpSpPr/>
            <p:nvPr/>
          </p:nvGrpSpPr>
          <p:grpSpPr>
            <a:xfrm>
              <a:off x="4765985" y="4004009"/>
              <a:ext cx="730138" cy="670829"/>
              <a:chOff x="3879989" y="4415532"/>
              <a:chExt cx="805180" cy="739775"/>
            </a:xfrm>
          </p:grpSpPr>
          <p:sp>
            <p:nvSpPr>
              <p:cNvPr id="29" name="object 29"/>
              <p:cNvSpPr/>
              <p:nvPr/>
            </p:nvSpPr>
            <p:spPr>
              <a:xfrm>
                <a:off x="3888371" y="4424171"/>
                <a:ext cx="789940" cy="722630"/>
              </a:xfrm>
              <a:custGeom>
                <a:avLst/>
                <a:gdLst/>
                <a:ahLst/>
                <a:cxnLst/>
                <a:rect l="l" t="t" r="r" b="b"/>
                <a:pathLst>
                  <a:path w="789939" h="722629">
                    <a:moveTo>
                      <a:pt x="789432" y="361187"/>
                    </a:moveTo>
                    <a:lnTo>
                      <a:pt x="786355" y="315848"/>
                    </a:lnTo>
                    <a:lnTo>
                      <a:pt x="777373" y="272199"/>
                    </a:lnTo>
                    <a:lnTo>
                      <a:pt x="762855" y="230576"/>
                    </a:lnTo>
                    <a:lnTo>
                      <a:pt x="743172" y="191318"/>
                    </a:lnTo>
                    <a:lnTo>
                      <a:pt x="718694" y="154761"/>
                    </a:lnTo>
                    <a:lnTo>
                      <a:pt x="689792" y="121242"/>
                    </a:lnTo>
                    <a:lnTo>
                      <a:pt x="656837" y="91098"/>
                    </a:lnTo>
                    <a:lnTo>
                      <a:pt x="620197" y="64667"/>
                    </a:lnTo>
                    <a:lnTo>
                      <a:pt x="580245" y="42286"/>
                    </a:lnTo>
                    <a:lnTo>
                      <a:pt x="537351" y="24291"/>
                    </a:lnTo>
                    <a:lnTo>
                      <a:pt x="491884" y="11021"/>
                    </a:lnTo>
                    <a:lnTo>
                      <a:pt x="444215" y="2811"/>
                    </a:lnTo>
                    <a:lnTo>
                      <a:pt x="394716" y="0"/>
                    </a:lnTo>
                    <a:lnTo>
                      <a:pt x="345216" y="2811"/>
                    </a:lnTo>
                    <a:lnTo>
                      <a:pt x="297547" y="11021"/>
                    </a:lnTo>
                    <a:lnTo>
                      <a:pt x="252080" y="24291"/>
                    </a:lnTo>
                    <a:lnTo>
                      <a:pt x="209186" y="42286"/>
                    </a:lnTo>
                    <a:lnTo>
                      <a:pt x="169234" y="64667"/>
                    </a:lnTo>
                    <a:lnTo>
                      <a:pt x="132594" y="91098"/>
                    </a:lnTo>
                    <a:lnTo>
                      <a:pt x="99639" y="121242"/>
                    </a:lnTo>
                    <a:lnTo>
                      <a:pt x="70737" y="154761"/>
                    </a:lnTo>
                    <a:lnTo>
                      <a:pt x="46259" y="191318"/>
                    </a:lnTo>
                    <a:lnTo>
                      <a:pt x="26576" y="230576"/>
                    </a:lnTo>
                    <a:lnTo>
                      <a:pt x="12058" y="272199"/>
                    </a:lnTo>
                    <a:lnTo>
                      <a:pt x="3076" y="315848"/>
                    </a:lnTo>
                    <a:lnTo>
                      <a:pt x="0" y="361188"/>
                    </a:lnTo>
                    <a:lnTo>
                      <a:pt x="3076" y="406527"/>
                    </a:lnTo>
                    <a:lnTo>
                      <a:pt x="12058" y="450176"/>
                    </a:lnTo>
                    <a:lnTo>
                      <a:pt x="26576" y="491799"/>
                    </a:lnTo>
                    <a:lnTo>
                      <a:pt x="46259" y="531057"/>
                    </a:lnTo>
                    <a:lnTo>
                      <a:pt x="70737" y="567614"/>
                    </a:lnTo>
                    <a:lnTo>
                      <a:pt x="99639" y="601133"/>
                    </a:lnTo>
                    <a:lnTo>
                      <a:pt x="132594" y="631277"/>
                    </a:lnTo>
                    <a:lnTo>
                      <a:pt x="169234" y="657708"/>
                    </a:lnTo>
                    <a:lnTo>
                      <a:pt x="209186" y="680089"/>
                    </a:lnTo>
                    <a:lnTo>
                      <a:pt x="252080" y="698084"/>
                    </a:lnTo>
                    <a:lnTo>
                      <a:pt x="297547" y="711354"/>
                    </a:lnTo>
                    <a:lnTo>
                      <a:pt x="345216" y="719564"/>
                    </a:lnTo>
                    <a:lnTo>
                      <a:pt x="394716" y="722376"/>
                    </a:lnTo>
                    <a:lnTo>
                      <a:pt x="444215" y="719564"/>
                    </a:lnTo>
                    <a:lnTo>
                      <a:pt x="491884" y="711354"/>
                    </a:lnTo>
                    <a:lnTo>
                      <a:pt x="537351" y="698084"/>
                    </a:lnTo>
                    <a:lnTo>
                      <a:pt x="580245" y="680089"/>
                    </a:lnTo>
                    <a:lnTo>
                      <a:pt x="620197" y="657708"/>
                    </a:lnTo>
                    <a:lnTo>
                      <a:pt x="656837" y="631277"/>
                    </a:lnTo>
                    <a:lnTo>
                      <a:pt x="689792" y="601133"/>
                    </a:lnTo>
                    <a:lnTo>
                      <a:pt x="718694" y="567614"/>
                    </a:lnTo>
                    <a:lnTo>
                      <a:pt x="743172" y="531057"/>
                    </a:lnTo>
                    <a:lnTo>
                      <a:pt x="762855" y="491799"/>
                    </a:lnTo>
                    <a:lnTo>
                      <a:pt x="777373" y="450176"/>
                    </a:lnTo>
                    <a:lnTo>
                      <a:pt x="786355" y="406527"/>
                    </a:lnTo>
                    <a:lnTo>
                      <a:pt x="789432" y="361187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30" name="object 30"/>
              <p:cNvSpPr/>
              <p:nvPr/>
            </p:nvSpPr>
            <p:spPr>
              <a:xfrm>
                <a:off x="3879989" y="4415532"/>
                <a:ext cx="805180" cy="739775"/>
              </a:xfrm>
              <a:custGeom>
                <a:avLst/>
                <a:gdLst/>
                <a:ahLst/>
                <a:cxnLst/>
                <a:rect l="l" t="t" r="r" b="b"/>
                <a:pathLst>
                  <a:path w="805179" h="739775">
                    <a:moveTo>
                      <a:pt x="781050" y="298961"/>
                    </a:moveTo>
                    <a:lnTo>
                      <a:pt x="781050" y="241811"/>
                    </a:lnTo>
                    <a:lnTo>
                      <a:pt x="774700" y="225809"/>
                    </a:lnTo>
                    <a:lnTo>
                      <a:pt x="773430" y="225047"/>
                    </a:lnTo>
                    <a:lnTo>
                      <a:pt x="765810" y="209045"/>
                    </a:lnTo>
                    <a:lnTo>
                      <a:pt x="756920" y="193043"/>
                    </a:lnTo>
                    <a:lnTo>
                      <a:pt x="748030" y="177803"/>
                    </a:lnTo>
                    <a:lnTo>
                      <a:pt x="746760" y="177803"/>
                    </a:lnTo>
                    <a:lnTo>
                      <a:pt x="736600" y="162563"/>
                    </a:lnTo>
                    <a:lnTo>
                      <a:pt x="707390" y="127306"/>
                    </a:lnTo>
                    <a:lnTo>
                      <a:pt x="666750" y="89993"/>
                    </a:lnTo>
                    <a:lnTo>
                      <a:pt x="628650" y="62741"/>
                    </a:lnTo>
                    <a:lnTo>
                      <a:pt x="567690" y="32304"/>
                    </a:lnTo>
                    <a:lnTo>
                      <a:pt x="504190" y="11687"/>
                    </a:lnTo>
                    <a:lnTo>
                      <a:pt x="502920" y="11687"/>
                    </a:lnTo>
                    <a:lnTo>
                      <a:pt x="483870" y="7877"/>
                    </a:lnTo>
                    <a:lnTo>
                      <a:pt x="483870" y="7115"/>
                    </a:lnTo>
                    <a:lnTo>
                      <a:pt x="464820" y="4067"/>
                    </a:lnTo>
                    <a:lnTo>
                      <a:pt x="434340" y="991"/>
                    </a:lnTo>
                    <a:lnTo>
                      <a:pt x="403859" y="39"/>
                    </a:lnTo>
                    <a:lnTo>
                      <a:pt x="402589" y="0"/>
                    </a:lnTo>
                    <a:lnTo>
                      <a:pt x="373379" y="998"/>
                    </a:lnTo>
                    <a:lnTo>
                      <a:pt x="372109" y="1041"/>
                    </a:lnTo>
                    <a:lnTo>
                      <a:pt x="341630" y="4067"/>
                    </a:lnTo>
                    <a:lnTo>
                      <a:pt x="321310" y="7115"/>
                    </a:lnTo>
                    <a:lnTo>
                      <a:pt x="321310" y="7877"/>
                    </a:lnTo>
                    <a:lnTo>
                      <a:pt x="302260" y="11687"/>
                    </a:lnTo>
                    <a:lnTo>
                      <a:pt x="237490" y="32289"/>
                    </a:lnTo>
                    <a:lnTo>
                      <a:pt x="177799" y="62741"/>
                    </a:lnTo>
                    <a:lnTo>
                      <a:pt x="162560" y="73409"/>
                    </a:lnTo>
                    <a:lnTo>
                      <a:pt x="161289" y="73409"/>
                    </a:lnTo>
                    <a:lnTo>
                      <a:pt x="111759" y="114090"/>
                    </a:lnTo>
                    <a:lnTo>
                      <a:pt x="68580" y="162563"/>
                    </a:lnTo>
                    <a:lnTo>
                      <a:pt x="49529" y="193043"/>
                    </a:lnTo>
                    <a:lnTo>
                      <a:pt x="48259" y="193043"/>
                    </a:lnTo>
                    <a:lnTo>
                      <a:pt x="22859" y="247019"/>
                    </a:lnTo>
                    <a:lnTo>
                      <a:pt x="10159" y="286450"/>
                    </a:lnTo>
                    <a:lnTo>
                      <a:pt x="2539" y="327183"/>
                    </a:lnTo>
                    <a:lnTo>
                      <a:pt x="0" y="369065"/>
                    </a:lnTo>
                    <a:lnTo>
                      <a:pt x="0" y="388877"/>
                    </a:lnTo>
                    <a:lnTo>
                      <a:pt x="6350" y="437117"/>
                    </a:lnTo>
                    <a:lnTo>
                      <a:pt x="16510" y="473855"/>
                    </a:lnTo>
                    <a:lnTo>
                      <a:pt x="16510" y="351539"/>
                    </a:lnTo>
                    <a:lnTo>
                      <a:pt x="18946" y="334358"/>
                    </a:lnTo>
                    <a:lnTo>
                      <a:pt x="18946" y="335508"/>
                    </a:lnTo>
                    <a:lnTo>
                      <a:pt x="20240" y="316868"/>
                    </a:lnTo>
                    <a:lnTo>
                      <a:pt x="24129" y="298199"/>
                    </a:lnTo>
                    <a:lnTo>
                      <a:pt x="24129" y="298961"/>
                    </a:lnTo>
                    <a:lnTo>
                      <a:pt x="27939" y="281435"/>
                    </a:lnTo>
                    <a:lnTo>
                      <a:pt x="27939" y="282197"/>
                    </a:lnTo>
                    <a:lnTo>
                      <a:pt x="34290" y="264671"/>
                    </a:lnTo>
                    <a:lnTo>
                      <a:pt x="34290" y="265433"/>
                    </a:lnTo>
                    <a:lnTo>
                      <a:pt x="39369" y="248669"/>
                    </a:lnTo>
                    <a:lnTo>
                      <a:pt x="54609" y="216665"/>
                    </a:lnTo>
                    <a:lnTo>
                      <a:pt x="54609" y="217427"/>
                    </a:lnTo>
                    <a:lnTo>
                      <a:pt x="62229" y="201425"/>
                    </a:lnTo>
                    <a:lnTo>
                      <a:pt x="62229" y="202187"/>
                    </a:lnTo>
                    <a:lnTo>
                      <a:pt x="72389" y="186947"/>
                    </a:lnTo>
                    <a:lnTo>
                      <a:pt x="82549" y="172469"/>
                    </a:lnTo>
                    <a:lnTo>
                      <a:pt x="92709" y="158753"/>
                    </a:lnTo>
                    <a:lnTo>
                      <a:pt x="104139" y="145037"/>
                    </a:lnTo>
                    <a:lnTo>
                      <a:pt x="104139" y="145799"/>
                    </a:lnTo>
                    <a:lnTo>
                      <a:pt x="129539" y="119891"/>
                    </a:lnTo>
                    <a:lnTo>
                      <a:pt x="129539" y="120653"/>
                    </a:lnTo>
                    <a:lnTo>
                      <a:pt x="142239" y="108461"/>
                    </a:lnTo>
                    <a:lnTo>
                      <a:pt x="156657" y="97524"/>
                    </a:lnTo>
                    <a:lnTo>
                      <a:pt x="201929" y="68075"/>
                    </a:lnTo>
                    <a:lnTo>
                      <a:pt x="236220" y="51311"/>
                    </a:lnTo>
                    <a:lnTo>
                      <a:pt x="236220" y="51528"/>
                    </a:lnTo>
                    <a:lnTo>
                      <a:pt x="252729" y="44453"/>
                    </a:lnTo>
                    <a:lnTo>
                      <a:pt x="288290" y="32261"/>
                    </a:lnTo>
                    <a:lnTo>
                      <a:pt x="288290" y="32667"/>
                    </a:lnTo>
                    <a:lnTo>
                      <a:pt x="306070" y="27689"/>
                    </a:lnTo>
                    <a:lnTo>
                      <a:pt x="325120" y="23879"/>
                    </a:lnTo>
                    <a:lnTo>
                      <a:pt x="344170" y="20831"/>
                    </a:lnTo>
                    <a:lnTo>
                      <a:pt x="363220" y="18545"/>
                    </a:lnTo>
                    <a:lnTo>
                      <a:pt x="382270" y="17021"/>
                    </a:lnTo>
                    <a:lnTo>
                      <a:pt x="422909" y="17021"/>
                    </a:lnTo>
                    <a:lnTo>
                      <a:pt x="439419" y="18259"/>
                    </a:lnTo>
                    <a:lnTo>
                      <a:pt x="441324" y="18473"/>
                    </a:lnTo>
                    <a:lnTo>
                      <a:pt x="443230" y="18545"/>
                    </a:lnTo>
                    <a:lnTo>
                      <a:pt x="443230" y="18688"/>
                    </a:lnTo>
                    <a:lnTo>
                      <a:pt x="462280" y="20831"/>
                    </a:lnTo>
                    <a:lnTo>
                      <a:pt x="481330" y="23879"/>
                    </a:lnTo>
                    <a:lnTo>
                      <a:pt x="500380" y="27689"/>
                    </a:lnTo>
                    <a:lnTo>
                      <a:pt x="500380" y="28044"/>
                    </a:lnTo>
                    <a:lnTo>
                      <a:pt x="518159" y="33023"/>
                    </a:lnTo>
                    <a:lnTo>
                      <a:pt x="518159" y="32261"/>
                    </a:lnTo>
                    <a:lnTo>
                      <a:pt x="553720" y="44453"/>
                    </a:lnTo>
                    <a:lnTo>
                      <a:pt x="570230" y="51528"/>
                    </a:lnTo>
                    <a:lnTo>
                      <a:pt x="570230" y="51311"/>
                    </a:lnTo>
                    <a:lnTo>
                      <a:pt x="588010" y="59693"/>
                    </a:lnTo>
                    <a:lnTo>
                      <a:pt x="588010" y="60337"/>
                    </a:lnTo>
                    <a:lnTo>
                      <a:pt x="603250" y="68075"/>
                    </a:lnTo>
                    <a:lnTo>
                      <a:pt x="618490" y="77219"/>
                    </a:lnTo>
                    <a:lnTo>
                      <a:pt x="633730" y="87125"/>
                    </a:lnTo>
                    <a:lnTo>
                      <a:pt x="648970" y="97793"/>
                    </a:lnTo>
                    <a:lnTo>
                      <a:pt x="648970" y="97031"/>
                    </a:lnTo>
                    <a:lnTo>
                      <a:pt x="662940" y="108461"/>
                    </a:lnTo>
                    <a:lnTo>
                      <a:pt x="675640" y="120653"/>
                    </a:lnTo>
                    <a:lnTo>
                      <a:pt x="675640" y="119891"/>
                    </a:lnTo>
                    <a:lnTo>
                      <a:pt x="689610" y="132845"/>
                    </a:lnTo>
                    <a:lnTo>
                      <a:pt x="701040" y="145799"/>
                    </a:lnTo>
                    <a:lnTo>
                      <a:pt x="701040" y="145037"/>
                    </a:lnTo>
                    <a:lnTo>
                      <a:pt x="723900" y="172469"/>
                    </a:lnTo>
                    <a:lnTo>
                      <a:pt x="732790" y="186947"/>
                    </a:lnTo>
                    <a:lnTo>
                      <a:pt x="742950" y="202187"/>
                    </a:lnTo>
                    <a:lnTo>
                      <a:pt x="742950" y="201425"/>
                    </a:lnTo>
                    <a:lnTo>
                      <a:pt x="751840" y="217427"/>
                    </a:lnTo>
                    <a:lnTo>
                      <a:pt x="751840" y="218951"/>
                    </a:lnTo>
                    <a:lnTo>
                      <a:pt x="759460" y="232667"/>
                    </a:lnTo>
                    <a:lnTo>
                      <a:pt x="765810" y="248669"/>
                    </a:lnTo>
                    <a:lnTo>
                      <a:pt x="772160" y="265433"/>
                    </a:lnTo>
                    <a:lnTo>
                      <a:pt x="772160" y="264671"/>
                    </a:lnTo>
                    <a:lnTo>
                      <a:pt x="777240" y="282197"/>
                    </a:lnTo>
                    <a:lnTo>
                      <a:pt x="777240" y="281435"/>
                    </a:lnTo>
                    <a:lnTo>
                      <a:pt x="781050" y="298961"/>
                    </a:lnTo>
                    <a:close/>
                  </a:path>
                  <a:path w="805179" h="739775">
                    <a:moveTo>
                      <a:pt x="18946" y="482664"/>
                    </a:moveTo>
                    <a:lnTo>
                      <a:pt x="18946" y="404893"/>
                    </a:lnTo>
                    <a:lnTo>
                      <a:pt x="16510" y="387353"/>
                    </a:lnTo>
                    <a:lnTo>
                      <a:pt x="16510" y="473855"/>
                    </a:lnTo>
                    <a:lnTo>
                      <a:pt x="18946" y="482664"/>
                    </a:lnTo>
                    <a:close/>
                  </a:path>
                  <a:path w="805179" h="739775">
                    <a:moveTo>
                      <a:pt x="82550" y="567185"/>
                    </a:moveTo>
                    <a:lnTo>
                      <a:pt x="72390" y="551945"/>
                    </a:lnTo>
                    <a:lnTo>
                      <a:pt x="72390" y="552707"/>
                    </a:lnTo>
                    <a:lnTo>
                      <a:pt x="62230" y="537467"/>
                    </a:lnTo>
                    <a:lnTo>
                      <a:pt x="54610" y="522227"/>
                    </a:lnTo>
                    <a:lnTo>
                      <a:pt x="46990" y="506225"/>
                    </a:lnTo>
                    <a:lnTo>
                      <a:pt x="46990" y="506987"/>
                    </a:lnTo>
                    <a:lnTo>
                      <a:pt x="39370" y="490223"/>
                    </a:lnTo>
                    <a:lnTo>
                      <a:pt x="39370" y="490985"/>
                    </a:lnTo>
                    <a:lnTo>
                      <a:pt x="34290" y="474221"/>
                    </a:lnTo>
                    <a:lnTo>
                      <a:pt x="34290" y="474983"/>
                    </a:lnTo>
                    <a:lnTo>
                      <a:pt x="27940" y="457457"/>
                    </a:lnTo>
                    <a:lnTo>
                      <a:pt x="27940" y="458219"/>
                    </a:lnTo>
                    <a:lnTo>
                      <a:pt x="20240" y="422802"/>
                    </a:lnTo>
                    <a:lnTo>
                      <a:pt x="20240" y="422071"/>
                    </a:lnTo>
                    <a:lnTo>
                      <a:pt x="18946" y="404208"/>
                    </a:lnTo>
                    <a:lnTo>
                      <a:pt x="18946" y="482804"/>
                    </a:lnTo>
                    <a:lnTo>
                      <a:pt x="38100" y="526296"/>
                    </a:lnTo>
                    <a:lnTo>
                      <a:pt x="60960" y="566541"/>
                    </a:lnTo>
                    <a:lnTo>
                      <a:pt x="81280" y="592200"/>
                    </a:lnTo>
                    <a:lnTo>
                      <a:pt x="81280" y="566423"/>
                    </a:lnTo>
                    <a:lnTo>
                      <a:pt x="82550" y="567185"/>
                    </a:lnTo>
                    <a:close/>
                  </a:path>
                  <a:path w="805179" h="739775">
                    <a:moveTo>
                      <a:pt x="157420" y="641861"/>
                    </a:moveTo>
                    <a:lnTo>
                      <a:pt x="156657" y="641243"/>
                    </a:lnTo>
                    <a:lnTo>
                      <a:pt x="142240" y="630431"/>
                    </a:lnTo>
                    <a:lnTo>
                      <a:pt x="129540" y="619001"/>
                    </a:lnTo>
                    <a:lnTo>
                      <a:pt x="116840" y="606809"/>
                    </a:lnTo>
                    <a:lnTo>
                      <a:pt x="104140" y="593855"/>
                    </a:lnTo>
                    <a:lnTo>
                      <a:pt x="92710" y="580139"/>
                    </a:lnTo>
                    <a:lnTo>
                      <a:pt x="92710" y="580901"/>
                    </a:lnTo>
                    <a:lnTo>
                      <a:pt x="81280" y="566423"/>
                    </a:lnTo>
                    <a:lnTo>
                      <a:pt x="81280" y="592200"/>
                    </a:lnTo>
                    <a:lnTo>
                      <a:pt x="90170" y="603426"/>
                    </a:lnTo>
                    <a:lnTo>
                      <a:pt x="124460" y="636606"/>
                    </a:lnTo>
                    <a:lnTo>
                      <a:pt x="156210" y="661715"/>
                    </a:lnTo>
                    <a:lnTo>
                      <a:pt x="156210" y="641861"/>
                    </a:lnTo>
                    <a:lnTo>
                      <a:pt x="157420" y="641861"/>
                    </a:lnTo>
                    <a:close/>
                  </a:path>
                  <a:path w="805179" h="739775">
                    <a:moveTo>
                      <a:pt x="236220" y="687581"/>
                    </a:moveTo>
                    <a:lnTo>
                      <a:pt x="186690" y="662435"/>
                    </a:lnTo>
                    <a:lnTo>
                      <a:pt x="156210" y="641861"/>
                    </a:lnTo>
                    <a:lnTo>
                      <a:pt x="156210" y="661715"/>
                    </a:lnTo>
                    <a:lnTo>
                      <a:pt x="161290" y="665732"/>
                    </a:lnTo>
                    <a:lnTo>
                      <a:pt x="201930" y="690460"/>
                    </a:lnTo>
                    <a:lnTo>
                      <a:pt x="234950" y="705303"/>
                    </a:lnTo>
                    <a:lnTo>
                      <a:pt x="234950" y="687581"/>
                    </a:lnTo>
                    <a:lnTo>
                      <a:pt x="236220" y="687581"/>
                    </a:lnTo>
                    <a:close/>
                  </a:path>
                  <a:path w="805179" h="739775">
                    <a:moveTo>
                      <a:pt x="160020" y="95126"/>
                    </a:moveTo>
                    <a:lnTo>
                      <a:pt x="157420" y="96945"/>
                    </a:lnTo>
                    <a:lnTo>
                      <a:pt x="156657" y="97607"/>
                    </a:lnTo>
                    <a:lnTo>
                      <a:pt x="157420" y="97075"/>
                    </a:lnTo>
                    <a:lnTo>
                      <a:pt x="160020" y="95126"/>
                    </a:lnTo>
                    <a:close/>
                  </a:path>
                  <a:path w="805179" h="739775">
                    <a:moveTo>
                      <a:pt x="236220" y="51528"/>
                    </a:moveTo>
                    <a:lnTo>
                      <a:pt x="236220" y="51311"/>
                    </a:lnTo>
                    <a:lnTo>
                      <a:pt x="234950" y="52073"/>
                    </a:lnTo>
                    <a:lnTo>
                      <a:pt x="236220" y="51528"/>
                    </a:lnTo>
                    <a:close/>
                  </a:path>
                  <a:path w="805179" h="739775">
                    <a:moveTo>
                      <a:pt x="288290" y="706631"/>
                    </a:moveTo>
                    <a:lnTo>
                      <a:pt x="270510" y="701297"/>
                    </a:lnTo>
                    <a:lnTo>
                      <a:pt x="252729" y="694439"/>
                    </a:lnTo>
                    <a:lnTo>
                      <a:pt x="252729" y="695201"/>
                    </a:lnTo>
                    <a:lnTo>
                      <a:pt x="234950" y="687581"/>
                    </a:lnTo>
                    <a:lnTo>
                      <a:pt x="234950" y="705303"/>
                    </a:lnTo>
                    <a:lnTo>
                      <a:pt x="246379" y="710441"/>
                    </a:lnTo>
                    <a:lnTo>
                      <a:pt x="264160" y="716537"/>
                    </a:lnTo>
                    <a:lnTo>
                      <a:pt x="264160" y="717299"/>
                    </a:lnTo>
                    <a:lnTo>
                      <a:pt x="283210" y="722633"/>
                    </a:lnTo>
                    <a:lnTo>
                      <a:pt x="287020" y="723598"/>
                    </a:lnTo>
                    <a:lnTo>
                      <a:pt x="287020" y="706631"/>
                    </a:lnTo>
                    <a:lnTo>
                      <a:pt x="288290" y="706631"/>
                    </a:lnTo>
                    <a:close/>
                  </a:path>
                  <a:path w="805179" h="739775">
                    <a:moveTo>
                      <a:pt x="288290" y="32667"/>
                    </a:moveTo>
                    <a:lnTo>
                      <a:pt x="288290" y="32261"/>
                    </a:lnTo>
                    <a:lnTo>
                      <a:pt x="287020" y="33023"/>
                    </a:lnTo>
                    <a:lnTo>
                      <a:pt x="288290" y="32667"/>
                    </a:lnTo>
                    <a:close/>
                  </a:path>
                  <a:path w="805179" h="739775">
                    <a:moveTo>
                      <a:pt x="443230" y="737094"/>
                    </a:moveTo>
                    <a:lnTo>
                      <a:pt x="443230" y="721109"/>
                    </a:lnTo>
                    <a:lnTo>
                      <a:pt x="422909" y="721871"/>
                    </a:lnTo>
                    <a:lnTo>
                      <a:pt x="403860" y="722633"/>
                    </a:lnTo>
                    <a:lnTo>
                      <a:pt x="383540" y="721915"/>
                    </a:lnTo>
                    <a:lnTo>
                      <a:pt x="382270" y="721823"/>
                    </a:lnTo>
                    <a:lnTo>
                      <a:pt x="363220" y="721109"/>
                    </a:lnTo>
                    <a:lnTo>
                      <a:pt x="344170" y="718823"/>
                    </a:lnTo>
                    <a:lnTo>
                      <a:pt x="325120" y="715013"/>
                    </a:lnTo>
                    <a:lnTo>
                      <a:pt x="325120" y="715775"/>
                    </a:lnTo>
                    <a:lnTo>
                      <a:pt x="287020" y="706631"/>
                    </a:lnTo>
                    <a:lnTo>
                      <a:pt x="287020" y="723598"/>
                    </a:lnTo>
                    <a:lnTo>
                      <a:pt x="312420" y="730033"/>
                    </a:lnTo>
                    <a:lnTo>
                      <a:pt x="341630" y="735010"/>
                    </a:lnTo>
                    <a:lnTo>
                      <a:pt x="372110" y="737871"/>
                    </a:lnTo>
                    <a:lnTo>
                      <a:pt x="373380" y="737990"/>
                    </a:lnTo>
                    <a:lnTo>
                      <a:pt x="402590" y="739397"/>
                    </a:lnTo>
                    <a:lnTo>
                      <a:pt x="403860" y="739397"/>
                    </a:lnTo>
                    <a:lnTo>
                      <a:pt x="422909" y="738635"/>
                    </a:lnTo>
                    <a:lnTo>
                      <a:pt x="441324" y="737239"/>
                    </a:lnTo>
                    <a:lnTo>
                      <a:pt x="442375" y="737159"/>
                    </a:lnTo>
                    <a:lnTo>
                      <a:pt x="443230" y="737094"/>
                    </a:lnTo>
                    <a:close/>
                  </a:path>
                  <a:path w="805179" h="739775">
                    <a:moveTo>
                      <a:pt x="443230" y="18688"/>
                    </a:moveTo>
                    <a:lnTo>
                      <a:pt x="443230" y="18545"/>
                    </a:lnTo>
                    <a:lnTo>
                      <a:pt x="442375" y="18481"/>
                    </a:lnTo>
                    <a:lnTo>
                      <a:pt x="443230" y="18688"/>
                    </a:lnTo>
                    <a:close/>
                  </a:path>
                  <a:path w="805179" h="739775">
                    <a:moveTo>
                      <a:pt x="500380" y="728395"/>
                    </a:moveTo>
                    <a:lnTo>
                      <a:pt x="500380" y="711203"/>
                    </a:lnTo>
                    <a:lnTo>
                      <a:pt x="481330" y="715775"/>
                    </a:lnTo>
                    <a:lnTo>
                      <a:pt x="481330" y="715013"/>
                    </a:lnTo>
                    <a:lnTo>
                      <a:pt x="462280" y="718823"/>
                    </a:lnTo>
                    <a:lnTo>
                      <a:pt x="443230" y="720966"/>
                    </a:lnTo>
                    <a:lnTo>
                      <a:pt x="442375" y="721062"/>
                    </a:lnTo>
                    <a:lnTo>
                      <a:pt x="443230" y="721109"/>
                    </a:lnTo>
                    <a:lnTo>
                      <a:pt x="443230" y="737094"/>
                    </a:lnTo>
                    <a:lnTo>
                      <a:pt x="448309" y="736709"/>
                    </a:lnTo>
                    <a:lnTo>
                      <a:pt x="473709" y="733644"/>
                    </a:lnTo>
                    <a:lnTo>
                      <a:pt x="497840" y="729073"/>
                    </a:lnTo>
                    <a:lnTo>
                      <a:pt x="500380" y="728395"/>
                    </a:lnTo>
                    <a:close/>
                  </a:path>
                  <a:path w="805179" h="739775">
                    <a:moveTo>
                      <a:pt x="500380" y="28044"/>
                    </a:moveTo>
                    <a:lnTo>
                      <a:pt x="500380" y="27689"/>
                    </a:lnTo>
                    <a:lnTo>
                      <a:pt x="499109" y="27689"/>
                    </a:lnTo>
                    <a:lnTo>
                      <a:pt x="500380" y="28044"/>
                    </a:lnTo>
                    <a:close/>
                  </a:path>
                  <a:path w="805179" h="739775">
                    <a:moveTo>
                      <a:pt x="571500" y="705165"/>
                    </a:moveTo>
                    <a:lnTo>
                      <a:pt x="571500" y="687581"/>
                    </a:lnTo>
                    <a:lnTo>
                      <a:pt x="553720" y="695201"/>
                    </a:lnTo>
                    <a:lnTo>
                      <a:pt x="553720" y="694439"/>
                    </a:lnTo>
                    <a:lnTo>
                      <a:pt x="535940" y="701297"/>
                    </a:lnTo>
                    <a:lnTo>
                      <a:pt x="518159" y="706631"/>
                    </a:lnTo>
                    <a:lnTo>
                      <a:pt x="499109" y="711203"/>
                    </a:lnTo>
                    <a:lnTo>
                      <a:pt x="500380" y="711203"/>
                    </a:lnTo>
                    <a:lnTo>
                      <a:pt x="500380" y="728395"/>
                    </a:lnTo>
                    <a:lnTo>
                      <a:pt x="521970" y="722633"/>
                    </a:lnTo>
                    <a:lnTo>
                      <a:pt x="523240" y="722633"/>
                    </a:lnTo>
                    <a:lnTo>
                      <a:pt x="541020" y="717299"/>
                    </a:lnTo>
                    <a:lnTo>
                      <a:pt x="541020" y="716537"/>
                    </a:lnTo>
                    <a:lnTo>
                      <a:pt x="560070" y="710441"/>
                    </a:lnTo>
                    <a:lnTo>
                      <a:pt x="571500" y="705165"/>
                    </a:lnTo>
                    <a:close/>
                  </a:path>
                  <a:path w="805179" h="739775">
                    <a:moveTo>
                      <a:pt x="571500" y="52073"/>
                    </a:moveTo>
                    <a:lnTo>
                      <a:pt x="570230" y="51311"/>
                    </a:lnTo>
                    <a:lnTo>
                      <a:pt x="570230" y="51528"/>
                    </a:lnTo>
                    <a:lnTo>
                      <a:pt x="571500" y="52073"/>
                    </a:lnTo>
                    <a:close/>
                  </a:path>
                  <a:path w="805179" h="739775">
                    <a:moveTo>
                      <a:pt x="588010" y="698131"/>
                    </a:moveTo>
                    <a:lnTo>
                      <a:pt x="588010" y="679961"/>
                    </a:lnTo>
                    <a:lnTo>
                      <a:pt x="570230" y="687581"/>
                    </a:lnTo>
                    <a:lnTo>
                      <a:pt x="571500" y="687581"/>
                    </a:lnTo>
                    <a:lnTo>
                      <a:pt x="571500" y="705165"/>
                    </a:lnTo>
                    <a:lnTo>
                      <a:pt x="576580" y="702821"/>
                    </a:lnTo>
                    <a:lnTo>
                      <a:pt x="577850" y="702821"/>
                    </a:lnTo>
                    <a:lnTo>
                      <a:pt x="588010" y="698131"/>
                    </a:lnTo>
                    <a:close/>
                  </a:path>
                  <a:path w="805179" h="739775">
                    <a:moveTo>
                      <a:pt x="588010" y="60337"/>
                    </a:moveTo>
                    <a:lnTo>
                      <a:pt x="588010" y="59693"/>
                    </a:lnTo>
                    <a:lnTo>
                      <a:pt x="586740" y="59693"/>
                    </a:lnTo>
                    <a:lnTo>
                      <a:pt x="588010" y="60337"/>
                    </a:lnTo>
                    <a:close/>
                  </a:path>
                  <a:path w="805179" h="739775">
                    <a:moveTo>
                      <a:pt x="751840" y="554446"/>
                    </a:moveTo>
                    <a:lnTo>
                      <a:pt x="751840" y="522227"/>
                    </a:lnTo>
                    <a:lnTo>
                      <a:pt x="742950" y="537467"/>
                    </a:lnTo>
                    <a:lnTo>
                      <a:pt x="732790" y="552707"/>
                    </a:lnTo>
                    <a:lnTo>
                      <a:pt x="732790" y="551945"/>
                    </a:lnTo>
                    <a:lnTo>
                      <a:pt x="723900" y="567185"/>
                    </a:lnTo>
                    <a:lnTo>
                      <a:pt x="723900" y="566423"/>
                    </a:lnTo>
                    <a:lnTo>
                      <a:pt x="712470" y="580901"/>
                    </a:lnTo>
                    <a:lnTo>
                      <a:pt x="712470" y="580139"/>
                    </a:lnTo>
                    <a:lnTo>
                      <a:pt x="701040" y="593855"/>
                    </a:lnTo>
                    <a:lnTo>
                      <a:pt x="689610" y="606809"/>
                    </a:lnTo>
                    <a:lnTo>
                      <a:pt x="675640" y="619001"/>
                    </a:lnTo>
                    <a:lnTo>
                      <a:pt x="662940" y="630431"/>
                    </a:lnTo>
                    <a:lnTo>
                      <a:pt x="618490" y="662435"/>
                    </a:lnTo>
                    <a:lnTo>
                      <a:pt x="586740" y="679961"/>
                    </a:lnTo>
                    <a:lnTo>
                      <a:pt x="588010" y="679961"/>
                    </a:lnTo>
                    <a:lnTo>
                      <a:pt x="588010" y="698131"/>
                    </a:lnTo>
                    <a:lnTo>
                      <a:pt x="594360" y="695201"/>
                    </a:lnTo>
                    <a:lnTo>
                      <a:pt x="594360" y="694439"/>
                    </a:lnTo>
                    <a:lnTo>
                      <a:pt x="610870" y="686057"/>
                    </a:lnTo>
                    <a:lnTo>
                      <a:pt x="612140" y="686057"/>
                    </a:lnTo>
                    <a:lnTo>
                      <a:pt x="636270" y="671238"/>
                    </a:lnTo>
                    <a:lnTo>
                      <a:pt x="679450" y="637772"/>
                    </a:lnTo>
                    <a:lnTo>
                      <a:pt x="713740" y="605285"/>
                    </a:lnTo>
                    <a:lnTo>
                      <a:pt x="741680" y="569571"/>
                    </a:lnTo>
                    <a:lnTo>
                      <a:pt x="751840" y="554446"/>
                    </a:lnTo>
                    <a:close/>
                  </a:path>
                  <a:path w="805179" h="739775">
                    <a:moveTo>
                      <a:pt x="751840" y="218951"/>
                    </a:moveTo>
                    <a:lnTo>
                      <a:pt x="751840" y="217427"/>
                    </a:lnTo>
                    <a:lnTo>
                      <a:pt x="750570" y="216665"/>
                    </a:lnTo>
                    <a:lnTo>
                      <a:pt x="751840" y="218951"/>
                    </a:lnTo>
                    <a:close/>
                  </a:path>
                  <a:path w="805179" h="739775">
                    <a:moveTo>
                      <a:pt x="765810" y="530609"/>
                    </a:moveTo>
                    <a:lnTo>
                      <a:pt x="765810" y="490223"/>
                    </a:lnTo>
                    <a:lnTo>
                      <a:pt x="759460" y="506987"/>
                    </a:lnTo>
                    <a:lnTo>
                      <a:pt x="759460" y="506225"/>
                    </a:lnTo>
                    <a:lnTo>
                      <a:pt x="750570" y="522227"/>
                    </a:lnTo>
                    <a:lnTo>
                      <a:pt x="751840" y="522227"/>
                    </a:lnTo>
                    <a:lnTo>
                      <a:pt x="751840" y="554446"/>
                    </a:lnTo>
                    <a:lnTo>
                      <a:pt x="754380" y="550665"/>
                    </a:lnTo>
                    <a:lnTo>
                      <a:pt x="765810" y="530609"/>
                    </a:lnTo>
                    <a:close/>
                  </a:path>
                  <a:path w="805179" h="739775">
                    <a:moveTo>
                      <a:pt x="788670" y="474844"/>
                    </a:moveTo>
                    <a:lnTo>
                      <a:pt x="788670" y="387353"/>
                    </a:lnTo>
                    <a:lnTo>
                      <a:pt x="787296" y="407136"/>
                    </a:lnTo>
                    <a:lnTo>
                      <a:pt x="787296" y="406357"/>
                    </a:lnTo>
                    <a:lnTo>
                      <a:pt x="784860" y="423167"/>
                    </a:lnTo>
                    <a:lnTo>
                      <a:pt x="777240" y="458219"/>
                    </a:lnTo>
                    <a:lnTo>
                      <a:pt x="777240" y="457457"/>
                    </a:lnTo>
                    <a:lnTo>
                      <a:pt x="772160" y="474983"/>
                    </a:lnTo>
                    <a:lnTo>
                      <a:pt x="772160" y="474221"/>
                    </a:lnTo>
                    <a:lnTo>
                      <a:pt x="765810" y="490985"/>
                    </a:lnTo>
                    <a:lnTo>
                      <a:pt x="765810" y="529847"/>
                    </a:lnTo>
                    <a:lnTo>
                      <a:pt x="773430" y="513845"/>
                    </a:lnTo>
                    <a:lnTo>
                      <a:pt x="774700" y="513845"/>
                    </a:lnTo>
                    <a:lnTo>
                      <a:pt x="781050" y="497081"/>
                    </a:lnTo>
                    <a:lnTo>
                      <a:pt x="788670" y="474844"/>
                    </a:lnTo>
                    <a:close/>
                  </a:path>
                  <a:path w="805179" h="739775">
                    <a:moveTo>
                      <a:pt x="787296" y="332905"/>
                    </a:moveTo>
                    <a:lnTo>
                      <a:pt x="787296" y="259063"/>
                    </a:lnTo>
                    <a:lnTo>
                      <a:pt x="781050" y="242573"/>
                    </a:lnTo>
                    <a:lnTo>
                      <a:pt x="781050" y="298199"/>
                    </a:lnTo>
                    <a:lnTo>
                      <a:pt x="784860" y="316487"/>
                    </a:lnTo>
                    <a:lnTo>
                      <a:pt x="784860" y="315725"/>
                    </a:lnTo>
                    <a:lnTo>
                      <a:pt x="787296" y="332905"/>
                    </a:lnTo>
                    <a:close/>
                  </a:path>
                  <a:path w="805179" h="739775">
                    <a:moveTo>
                      <a:pt x="785177" y="318011"/>
                    </a:moveTo>
                    <a:lnTo>
                      <a:pt x="784860" y="315725"/>
                    </a:lnTo>
                    <a:lnTo>
                      <a:pt x="784860" y="316487"/>
                    </a:lnTo>
                    <a:lnTo>
                      <a:pt x="785177" y="318011"/>
                    </a:lnTo>
                    <a:close/>
                  </a:path>
                  <a:path w="805179" h="739775">
                    <a:moveTo>
                      <a:pt x="805180" y="359415"/>
                    </a:moveTo>
                    <a:lnTo>
                      <a:pt x="801370" y="312677"/>
                    </a:lnTo>
                    <a:lnTo>
                      <a:pt x="793750" y="277625"/>
                    </a:lnTo>
                    <a:lnTo>
                      <a:pt x="793750" y="276863"/>
                    </a:lnTo>
                    <a:lnTo>
                      <a:pt x="788670" y="260099"/>
                    </a:lnTo>
                    <a:lnTo>
                      <a:pt x="787296" y="259274"/>
                    </a:lnTo>
                    <a:lnTo>
                      <a:pt x="787296" y="331756"/>
                    </a:lnTo>
                    <a:lnTo>
                      <a:pt x="788670" y="351539"/>
                    </a:lnTo>
                    <a:lnTo>
                      <a:pt x="788670" y="474844"/>
                    </a:lnTo>
                    <a:lnTo>
                      <a:pt x="796290" y="452607"/>
                    </a:lnTo>
                    <a:lnTo>
                      <a:pt x="803910" y="406388"/>
                    </a:lnTo>
                    <a:lnTo>
                      <a:pt x="805180" y="35941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31" name="object 31"/>
            <p:cNvSpPr txBox="1"/>
            <p:nvPr/>
          </p:nvSpPr>
          <p:spPr>
            <a:xfrm>
              <a:off x="4885059" y="4099138"/>
              <a:ext cx="504993" cy="512984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23608" marR="4607" indent="-12668" algn="just">
                <a:lnSpc>
                  <a:spcPct val="102099"/>
                </a:lnSpc>
                <a:spcBef>
                  <a:spcPts val="9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Wait</a:t>
              </a:r>
              <a:r>
                <a:rPr sz="1088" spc="-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for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ACK</a:t>
              </a:r>
              <a:r>
                <a:rPr sz="1088" spc="4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or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NAK</a:t>
              </a:r>
              <a:r>
                <a:rPr sz="1088" spc="45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45" dirty="0">
                  <a:solidFill>
                    <a:srgbClr val="FF0000"/>
                  </a:solidFill>
                  <a:latin typeface="Arial"/>
                  <a:cs typeface="Arial"/>
                </a:rPr>
                <a:t>1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7598547" y="3910499"/>
              <a:ext cx="134166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45" dirty="0">
                  <a:solidFill>
                    <a:srgbClr val="163794"/>
                  </a:solidFill>
                  <a:latin typeface="Arial"/>
                  <a:cs typeface="Arial"/>
                </a:rPr>
                <a:t>Λ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3742179" y="3810995"/>
              <a:ext cx="134166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45" dirty="0">
                  <a:solidFill>
                    <a:srgbClr val="163794"/>
                  </a:solidFill>
                  <a:latin typeface="Arial"/>
                  <a:cs typeface="Arial"/>
                </a:rPr>
                <a:t>Λ</a:t>
              </a:r>
              <a:endParaRPr sz="1270">
                <a:latin typeface="Arial"/>
                <a:cs typeface="Arial"/>
              </a:endParaRPr>
            </a:p>
          </p:txBody>
        </p:sp>
      </p:grpSp>
      <p:sp>
        <p:nvSpPr>
          <p:cNvPr id="72" name="矩形 71">
            <a:extLst>
              <a:ext uri="{FF2B5EF4-FFF2-40B4-BE49-F238E27FC236}">
                <a16:creationId xmlns:a16="http://schemas.microsoft.com/office/drawing/2014/main" id="{C0FF0453-F4EE-357D-0B3D-1F6D3C3ADA7E}"/>
              </a:ext>
            </a:extLst>
          </p:cNvPr>
          <p:cNvSpPr/>
          <p:nvPr/>
        </p:nvSpPr>
        <p:spPr>
          <a:xfrm>
            <a:off x="3859608" y="5359832"/>
            <a:ext cx="3973550" cy="442331"/>
          </a:xfrm>
          <a:prstGeom prst="rect">
            <a:avLst/>
          </a:prstGeom>
          <a:solidFill>
            <a:srgbClr val="E6F7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err="1">
                <a:solidFill>
                  <a:schemeClr val="tx1"/>
                </a:solidFill>
              </a:rPr>
              <a:t>rdt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2.1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5" name="object 24">
            <a:extLst>
              <a:ext uri="{FF2B5EF4-FFF2-40B4-BE49-F238E27FC236}">
                <a16:creationId xmlns:a16="http://schemas.microsoft.com/office/drawing/2014/main" id="{58374522-4434-B4F8-E608-0456830A16B4}"/>
              </a:ext>
            </a:extLst>
          </p:cNvPr>
          <p:cNvSpPr txBox="1"/>
          <p:nvPr/>
        </p:nvSpPr>
        <p:spPr>
          <a:xfrm>
            <a:off x="2560755" y="848065"/>
            <a:ext cx="791751" cy="305239"/>
          </a:xfrm>
          <a:prstGeom prst="rect">
            <a:avLst/>
          </a:prstGeom>
        </p:spPr>
        <p:txBody>
          <a:bodyPr vert="horz" wrap="square" lIns="0" tIns="12092" rIns="0" bIns="0" rtlCol="0">
            <a:spAutoFit/>
          </a:bodyPr>
          <a:lstStyle/>
          <a:p>
            <a:pPr marL="11516">
              <a:spcBef>
                <a:spcPts val="95"/>
              </a:spcBef>
            </a:pPr>
            <a:r>
              <a:rPr sz="1904" spc="-9" dirty="0">
                <a:solidFill>
                  <a:srgbClr val="FF0000"/>
                </a:solidFill>
                <a:latin typeface="Comic Sans MS"/>
                <a:cs typeface="Comic Sans MS"/>
              </a:rPr>
              <a:t>sender</a:t>
            </a:r>
            <a:endParaRPr sz="1904" dirty="0">
              <a:latin typeface="Comic Sans MS"/>
              <a:cs typeface="Comic Sans MS"/>
            </a:endParaRPr>
          </a:p>
        </p:txBody>
      </p:sp>
      <p:grpSp>
        <p:nvGrpSpPr>
          <p:cNvPr id="102" name="组合 101">
            <a:extLst>
              <a:ext uri="{FF2B5EF4-FFF2-40B4-BE49-F238E27FC236}">
                <a16:creationId xmlns:a16="http://schemas.microsoft.com/office/drawing/2014/main" id="{39D7719E-B41A-CA40-B10A-E3123A8917DC}"/>
              </a:ext>
            </a:extLst>
          </p:cNvPr>
          <p:cNvGrpSpPr/>
          <p:nvPr/>
        </p:nvGrpSpPr>
        <p:grpSpPr>
          <a:xfrm>
            <a:off x="6043048" y="848065"/>
            <a:ext cx="6879766" cy="4597730"/>
            <a:chOff x="2970347" y="947297"/>
            <a:chExt cx="6879766" cy="4597730"/>
          </a:xfrm>
        </p:grpSpPr>
        <p:grpSp>
          <p:nvGrpSpPr>
            <p:cNvPr id="103" name="组合 102">
              <a:extLst>
                <a:ext uri="{FF2B5EF4-FFF2-40B4-BE49-F238E27FC236}">
                  <a16:creationId xmlns:a16="http://schemas.microsoft.com/office/drawing/2014/main" id="{6386682B-A4FD-5497-7640-2F3B6FD1F12B}"/>
                </a:ext>
              </a:extLst>
            </p:cNvPr>
            <p:cNvGrpSpPr/>
            <p:nvPr/>
          </p:nvGrpSpPr>
          <p:grpSpPr>
            <a:xfrm>
              <a:off x="2970347" y="1618511"/>
              <a:ext cx="6879766" cy="3926516"/>
              <a:chOff x="2970347" y="1618511"/>
              <a:chExt cx="6879766" cy="3926516"/>
            </a:xfrm>
          </p:grpSpPr>
          <p:pic>
            <p:nvPicPr>
              <p:cNvPr id="105" name="object 3">
                <a:extLst>
                  <a:ext uri="{FF2B5EF4-FFF2-40B4-BE49-F238E27FC236}">
                    <a16:creationId xmlns:a16="http://schemas.microsoft.com/office/drawing/2014/main" id="{5C49A1D5-4E94-BEB4-A77B-C627B12C7817}"/>
                  </a:ext>
                </a:extLst>
              </p:cNvPr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72782" y="2388036"/>
                <a:ext cx="1842158" cy="1910565"/>
              </a:xfrm>
              <a:prstGeom prst="rect">
                <a:avLst/>
              </a:prstGeom>
            </p:spPr>
          </p:pic>
          <p:sp>
            <p:nvSpPr>
              <p:cNvPr id="106" name="object 4">
                <a:extLst>
                  <a:ext uri="{FF2B5EF4-FFF2-40B4-BE49-F238E27FC236}">
                    <a16:creationId xmlns:a16="http://schemas.microsoft.com/office/drawing/2014/main" id="{87AD3931-EFCD-8C0C-AF42-FF9AEB406449}"/>
                  </a:ext>
                </a:extLst>
              </p:cNvPr>
              <p:cNvSpPr txBox="1"/>
              <p:nvPr/>
            </p:nvSpPr>
            <p:spPr>
              <a:xfrm>
                <a:off x="5292739" y="3290688"/>
                <a:ext cx="504993" cy="512984"/>
              </a:xfrm>
              <a:prstGeom prst="rect">
                <a:avLst/>
              </a:prstGeom>
            </p:spPr>
            <p:txBody>
              <a:bodyPr vert="horz" wrap="square" lIns="0" tIns="11516" rIns="0" bIns="0" rtlCol="0">
                <a:spAutoFit/>
              </a:bodyPr>
              <a:lstStyle/>
              <a:p>
                <a:pPr marL="51248" marR="4607" indent="-40307" algn="just">
                  <a:lnSpc>
                    <a:spcPct val="102099"/>
                  </a:lnSpc>
                  <a:spcBef>
                    <a:spcPts val="91"/>
                  </a:spcBef>
                </a:pP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Wait</a:t>
                </a:r>
                <a:r>
                  <a:rPr sz="1088" spc="-14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23" dirty="0">
                    <a:solidFill>
                      <a:srgbClr val="163794"/>
                    </a:solidFill>
                    <a:latin typeface="Arial"/>
                    <a:cs typeface="Arial"/>
                  </a:rPr>
                  <a:t>for </a:t>
                </a: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0</a:t>
                </a:r>
                <a:r>
                  <a:rPr sz="1088" spc="18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18" dirty="0">
                    <a:solidFill>
                      <a:srgbClr val="163794"/>
                    </a:solidFill>
                    <a:latin typeface="Arial"/>
                    <a:cs typeface="Arial"/>
                  </a:rPr>
                  <a:t>from 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below</a:t>
                </a:r>
                <a:endParaRPr sz="1088">
                  <a:latin typeface="Arial"/>
                  <a:cs typeface="Arial"/>
                </a:endParaRPr>
              </a:p>
            </p:txBody>
          </p:sp>
          <p:sp>
            <p:nvSpPr>
              <p:cNvPr id="107" name="object 5">
                <a:extLst>
                  <a:ext uri="{FF2B5EF4-FFF2-40B4-BE49-F238E27FC236}">
                    <a16:creationId xmlns:a16="http://schemas.microsoft.com/office/drawing/2014/main" id="{B43CD4A7-0585-AFCC-17F7-F38ED74C4884}"/>
                  </a:ext>
                </a:extLst>
              </p:cNvPr>
              <p:cNvSpPr txBox="1"/>
              <p:nvPr/>
            </p:nvSpPr>
            <p:spPr>
              <a:xfrm>
                <a:off x="7724306" y="3516640"/>
                <a:ext cx="1510947" cy="515960"/>
              </a:xfrm>
              <a:prstGeom prst="rect">
                <a:avLst/>
              </a:prstGeom>
            </p:spPr>
            <p:txBody>
              <a:bodyPr vert="horz" wrap="square" lIns="0" tIns="14971" rIns="0" bIns="0" rtlCol="0">
                <a:spAutoFit/>
              </a:bodyPr>
              <a:lstStyle/>
              <a:p>
                <a:pPr marL="11516">
                  <a:spcBef>
                    <a:spcPts val="118"/>
                  </a:spcBef>
                </a:pP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rdt_rcv(rcvpkt)</a:t>
                </a:r>
                <a:r>
                  <a:rPr sz="1088" spc="59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23" dirty="0">
                    <a:solidFill>
                      <a:srgbClr val="163794"/>
                    </a:solidFill>
                    <a:latin typeface="Arial"/>
                    <a:cs typeface="Arial"/>
                  </a:rPr>
                  <a:t>&amp;&amp;</a:t>
                </a:r>
                <a:endParaRPr sz="1088" dirty="0">
                  <a:latin typeface="Arial"/>
                  <a:cs typeface="Arial"/>
                </a:endParaRPr>
              </a:p>
              <a:p>
                <a:pPr marL="128983" marR="4607">
                  <a:lnSpc>
                    <a:spcPts val="1342"/>
                  </a:lnSpc>
                  <a:spcBef>
                    <a:spcPts val="41"/>
                  </a:spcBef>
                </a:pP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not</a:t>
                </a:r>
                <a:r>
                  <a:rPr sz="1088" spc="45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corrupt(rcvpkt)</a:t>
                </a:r>
                <a:r>
                  <a:rPr sz="1088" spc="32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23" dirty="0">
                    <a:solidFill>
                      <a:srgbClr val="163794"/>
                    </a:solidFill>
                    <a:latin typeface="Arial"/>
                    <a:cs typeface="Arial"/>
                  </a:rPr>
                  <a:t>&amp;&amp; </a:t>
                </a:r>
                <a:r>
                  <a:rPr sz="1088" spc="-9" dirty="0">
                    <a:solidFill>
                      <a:srgbClr val="FF0000"/>
                    </a:solidFill>
                    <a:latin typeface="Arial"/>
                    <a:cs typeface="Arial"/>
                  </a:rPr>
                  <a:t>has_seq0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(rcvpkt)</a:t>
                </a:r>
                <a:endParaRPr sz="1088" dirty="0">
                  <a:latin typeface="Arial"/>
                  <a:cs typeface="Arial"/>
                </a:endParaRPr>
              </a:p>
            </p:txBody>
          </p:sp>
          <p:sp>
            <p:nvSpPr>
              <p:cNvPr id="108" name="object 6">
                <a:extLst>
                  <a:ext uri="{FF2B5EF4-FFF2-40B4-BE49-F238E27FC236}">
                    <a16:creationId xmlns:a16="http://schemas.microsoft.com/office/drawing/2014/main" id="{D5C46995-6F2C-075C-27DC-A60593C36D0D}"/>
                  </a:ext>
                </a:extLst>
              </p:cNvPr>
              <p:cNvSpPr/>
              <p:nvPr/>
            </p:nvSpPr>
            <p:spPr>
              <a:xfrm>
                <a:off x="7730300" y="4040865"/>
                <a:ext cx="1542042" cy="23608"/>
              </a:xfrm>
              <a:custGeom>
                <a:avLst/>
                <a:gdLst/>
                <a:ahLst/>
                <a:cxnLst/>
                <a:rect l="l" t="t" r="r" b="b"/>
                <a:pathLst>
                  <a:path w="1700529" h="26035">
                    <a:moveTo>
                      <a:pt x="1700022" y="25907"/>
                    </a:moveTo>
                    <a:lnTo>
                      <a:pt x="1700022" y="761"/>
                    </a:lnTo>
                    <a:lnTo>
                      <a:pt x="0" y="0"/>
                    </a:lnTo>
                    <a:lnTo>
                      <a:pt x="0" y="25146"/>
                    </a:lnTo>
                    <a:lnTo>
                      <a:pt x="1700022" y="2590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09" name="object 7">
                <a:extLst>
                  <a:ext uri="{FF2B5EF4-FFF2-40B4-BE49-F238E27FC236}">
                    <a16:creationId xmlns:a16="http://schemas.microsoft.com/office/drawing/2014/main" id="{ABA663B4-066E-8A74-77B0-C2637FF6B4BD}"/>
                  </a:ext>
                </a:extLst>
              </p:cNvPr>
              <p:cNvSpPr txBox="1"/>
              <p:nvPr/>
            </p:nvSpPr>
            <p:spPr>
              <a:xfrm>
                <a:off x="5213276" y="4355493"/>
                <a:ext cx="2295789" cy="376854"/>
              </a:xfrm>
              <a:prstGeom prst="rect">
                <a:avLst/>
              </a:prstGeom>
            </p:spPr>
            <p:txBody>
              <a:bodyPr vert="horz" wrap="square" lIns="0" tIns="10941" rIns="0" bIns="0" rtlCol="0">
                <a:spAutoFit/>
              </a:bodyPr>
              <a:lstStyle/>
              <a:p>
                <a:pPr marL="89252" marR="4607" indent="-78311">
                  <a:lnSpc>
                    <a:spcPct val="113700"/>
                  </a:lnSpc>
                  <a:spcBef>
                    <a:spcPts val="86"/>
                  </a:spcBef>
                </a:pP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rdt_rcv(rcvpkt)</a:t>
                </a:r>
                <a:r>
                  <a:rPr sz="1088" spc="32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&amp;&amp;</a:t>
                </a:r>
                <a:r>
                  <a:rPr sz="1088" spc="54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notcorrupt(rcvpkt) </a:t>
                </a: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&amp;&amp;</a:t>
                </a:r>
                <a:r>
                  <a:rPr sz="1088" spc="36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9" dirty="0">
                    <a:solidFill>
                      <a:srgbClr val="FF0000"/>
                    </a:solidFill>
                    <a:latin typeface="Arial"/>
                    <a:cs typeface="Arial"/>
                  </a:rPr>
                  <a:t>has_seq1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(rcvpkt)</a:t>
                </a:r>
                <a:endParaRPr sz="1088">
                  <a:latin typeface="Arial"/>
                  <a:cs typeface="Arial"/>
                </a:endParaRPr>
              </a:p>
            </p:txBody>
          </p:sp>
          <p:sp>
            <p:nvSpPr>
              <p:cNvPr id="110" name="object 8">
                <a:extLst>
                  <a:ext uri="{FF2B5EF4-FFF2-40B4-BE49-F238E27FC236}">
                    <a16:creationId xmlns:a16="http://schemas.microsoft.com/office/drawing/2014/main" id="{640DA75B-8962-98B3-2D42-87093B802006}"/>
                  </a:ext>
                </a:extLst>
              </p:cNvPr>
              <p:cNvSpPr/>
              <p:nvPr/>
            </p:nvSpPr>
            <p:spPr>
              <a:xfrm>
                <a:off x="5205450" y="4785743"/>
                <a:ext cx="2305578" cy="23608"/>
              </a:xfrm>
              <a:custGeom>
                <a:avLst/>
                <a:gdLst/>
                <a:ahLst/>
                <a:cxnLst/>
                <a:rect l="l" t="t" r="r" b="b"/>
                <a:pathLst>
                  <a:path w="2542540" h="26035">
                    <a:moveTo>
                      <a:pt x="2542032" y="25907"/>
                    </a:moveTo>
                    <a:lnTo>
                      <a:pt x="2542032" y="761"/>
                    </a:lnTo>
                    <a:lnTo>
                      <a:pt x="0" y="0"/>
                    </a:lnTo>
                    <a:lnTo>
                      <a:pt x="0" y="24384"/>
                    </a:lnTo>
                    <a:lnTo>
                      <a:pt x="2542032" y="25907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11" name="object 9">
                <a:extLst>
                  <a:ext uri="{FF2B5EF4-FFF2-40B4-BE49-F238E27FC236}">
                    <a16:creationId xmlns:a16="http://schemas.microsoft.com/office/drawing/2014/main" id="{076CB3C1-591C-7528-A5C7-D560C7F0F4F0}"/>
                  </a:ext>
                </a:extLst>
              </p:cNvPr>
              <p:cNvSpPr txBox="1"/>
              <p:nvPr/>
            </p:nvSpPr>
            <p:spPr>
              <a:xfrm>
                <a:off x="5220876" y="4861291"/>
                <a:ext cx="2161623" cy="683736"/>
              </a:xfrm>
              <a:prstGeom prst="rect">
                <a:avLst/>
              </a:prstGeom>
            </p:spPr>
            <p:txBody>
              <a:bodyPr vert="horz" wrap="square" lIns="0" tIns="11516" rIns="0" bIns="0" rtlCol="0">
                <a:spAutoFit/>
              </a:bodyPr>
              <a:lstStyle/>
              <a:p>
                <a:pPr marL="11516" marR="934553">
                  <a:lnSpc>
                    <a:spcPct val="102099"/>
                  </a:lnSpc>
                  <a:spcBef>
                    <a:spcPts val="91"/>
                  </a:spcBef>
                </a:pP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extract(rcvpkt,data) deliver_data(data)</a:t>
                </a:r>
                <a:endParaRPr sz="1088">
                  <a:latin typeface="Arial"/>
                  <a:cs typeface="Arial"/>
                </a:endParaRPr>
              </a:p>
              <a:p>
                <a:pPr marL="11516" marR="4607">
                  <a:lnSpc>
                    <a:spcPct val="101699"/>
                  </a:lnSpc>
                  <a:spcBef>
                    <a:spcPts val="9"/>
                  </a:spcBef>
                </a:pP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sndpkt</a:t>
                </a:r>
                <a:r>
                  <a:rPr sz="1088" spc="41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=</a:t>
                </a:r>
                <a:r>
                  <a:rPr sz="1088" spc="45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make_pkt(ACK,</a:t>
                </a:r>
                <a:r>
                  <a:rPr sz="1088" spc="41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spc="-9" dirty="0">
                    <a:solidFill>
                      <a:srgbClr val="FF0000"/>
                    </a:solidFill>
                    <a:latin typeface="Arial"/>
                    <a:cs typeface="Arial"/>
                  </a:rPr>
                  <a:t>chksum) 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udt_send(sndpkt)</a:t>
                </a:r>
                <a:endParaRPr sz="1088">
                  <a:latin typeface="Arial"/>
                  <a:cs typeface="Arial"/>
                </a:endParaRPr>
              </a:p>
            </p:txBody>
          </p:sp>
          <p:pic>
            <p:nvPicPr>
              <p:cNvPr id="112" name="object 10">
                <a:extLst>
                  <a:ext uri="{FF2B5EF4-FFF2-40B4-BE49-F238E27FC236}">
                    <a16:creationId xmlns:a16="http://schemas.microsoft.com/office/drawing/2014/main" id="{3B54EB8E-4054-F32D-7D57-1330DF4DCDAB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556321" y="3178368"/>
                <a:ext cx="1036351" cy="832111"/>
              </a:xfrm>
              <a:prstGeom prst="rect">
                <a:avLst/>
              </a:prstGeom>
            </p:spPr>
          </p:pic>
          <p:sp>
            <p:nvSpPr>
              <p:cNvPr id="113" name="object 11">
                <a:extLst>
                  <a:ext uri="{FF2B5EF4-FFF2-40B4-BE49-F238E27FC236}">
                    <a16:creationId xmlns:a16="http://schemas.microsoft.com/office/drawing/2014/main" id="{6C825666-B3DC-D1BB-F6DC-EAC65CF5F5D5}"/>
                  </a:ext>
                </a:extLst>
              </p:cNvPr>
              <p:cNvSpPr txBox="1"/>
              <p:nvPr/>
            </p:nvSpPr>
            <p:spPr>
              <a:xfrm>
                <a:off x="6649828" y="3328692"/>
                <a:ext cx="504993" cy="512984"/>
              </a:xfrm>
              <a:prstGeom prst="rect">
                <a:avLst/>
              </a:prstGeom>
            </p:spPr>
            <p:txBody>
              <a:bodyPr vert="horz" wrap="square" lIns="0" tIns="11516" rIns="0" bIns="0" rtlCol="0">
                <a:spAutoFit/>
              </a:bodyPr>
              <a:lstStyle/>
              <a:p>
                <a:pPr marL="51248" marR="4607" indent="-40307" algn="just">
                  <a:lnSpc>
                    <a:spcPct val="102099"/>
                  </a:lnSpc>
                  <a:spcBef>
                    <a:spcPts val="91"/>
                  </a:spcBef>
                </a:pP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Wait</a:t>
                </a:r>
                <a:r>
                  <a:rPr sz="1088" spc="-14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23" dirty="0">
                    <a:solidFill>
                      <a:srgbClr val="163794"/>
                    </a:solidFill>
                    <a:latin typeface="Arial"/>
                    <a:cs typeface="Arial"/>
                  </a:rPr>
                  <a:t>for </a:t>
                </a: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1</a:t>
                </a:r>
                <a:r>
                  <a:rPr sz="1088" spc="18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18" dirty="0">
                    <a:solidFill>
                      <a:srgbClr val="163794"/>
                    </a:solidFill>
                    <a:latin typeface="Arial"/>
                    <a:cs typeface="Arial"/>
                  </a:rPr>
                  <a:t>from 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below</a:t>
                </a:r>
                <a:endParaRPr sz="1088">
                  <a:latin typeface="Arial"/>
                  <a:cs typeface="Arial"/>
                </a:endParaRPr>
              </a:p>
            </p:txBody>
          </p:sp>
          <p:sp>
            <p:nvSpPr>
              <p:cNvPr id="114" name="object 12">
                <a:extLst>
                  <a:ext uri="{FF2B5EF4-FFF2-40B4-BE49-F238E27FC236}">
                    <a16:creationId xmlns:a16="http://schemas.microsoft.com/office/drawing/2014/main" id="{EF356B39-0DC0-29B6-35B1-3D83ECBBABF4}"/>
                  </a:ext>
                </a:extLst>
              </p:cNvPr>
              <p:cNvSpPr txBox="1"/>
              <p:nvPr/>
            </p:nvSpPr>
            <p:spPr>
              <a:xfrm>
                <a:off x="5342490" y="1618511"/>
                <a:ext cx="2295789" cy="342813"/>
              </a:xfrm>
              <a:prstGeom prst="rect">
                <a:avLst/>
              </a:prstGeom>
            </p:spPr>
            <p:txBody>
              <a:bodyPr vert="horz" wrap="square" lIns="0" tIns="12092" rIns="0" bIns="0" rtlCol="0">
                <a:spAutoFit/>
              </a:bodyPr>
              <a:lstStyle/>
              <a:p>
                <a:pPr marL="89252" marR="4607" indent="-78311">
                  <a:lnSpc>
                    <a:spcPct val="101699"/>
                  </a:lnSpc>
                  <a:spcBef>
                    <a:spcPts val="95"/>
                  </a:spcBef>
                </a:pP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rdt_rcv(rcvpkt)</a:t>
                </a:r>
                <a:r>
                  <a:rPr sz="1088" spc="32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&amp;&amp;</a:t>
                </a:r>
                <a:r>
                  <a:rPr sz="1088" spc="54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notcorrupt(rcvpkt) </a:t>
                </a: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&amp;&amp;</a:t>
                </a:r>
                <a:r>
                  <a:rPr sz="1088" spc="36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9" dirty="0">
                    <a:solidFill>
                      <a:srgbClr val="FF0000"/>
                    </a:solidFill>
                    <a:latin typeface="Arial"/>
                    <a:cs typeface="Arial"/>
                  </a:rPr>
                  <a:t>has_seq0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(rcvpkt)</a:t>
                </a:r>
                <a:endParaRPr sz="1088" dirty="0">
                  <a:latin typeface="Arial"/>
                  <a:cs typeface="Arial"/>
                </a:endParaRPr>
              </a:p>
            </p:txBody>
          </p:sp>
          <p:sp>
            <p:nvSpPr>
              <p:cNvPr id="115" name="object 13">
                <a:extLst>
                  <a:ext uri="{FF2B5EF4-FFF2-40B4-BE49-F238E27FC236}">
                    <a16:creationId xmlns:a16="http://schemas.microsoft.com/office/drawing/2014/main" id="{AB9995C2-4CCE-8AE9-4D45-25AF11912D2C}"/>
                  </a:ext>
                </a:extLst>
              </p:cNvPr>
              <p:cNvSpPr/>
              <p:nvPr/>
            </p:nvSpPr>
            <p:spPr>
              <a:xfrm>
                <a:off x="5368522" y="2039779"/>
                <a:ext cx="1522464" cy="24184"/>
              </a:xfrm>
              <a:custGeom>
                <a:avLst/>
                <a:gdLst/>
                <a:ahLst/>
                <a:cxnLst/>
                <a:rect l="l" t="t" r="r" b="b"/>
                <a:pathLst>
                  <a:path w="1678939" h="26669">
                    <a:moveTo>
                      <a:pt x="1678686" y="26669"/>
                    </a:moveTo>
                    <a:lnTo>
                      <a:pt x="1678686" y="1523"/>
                    </a:lnTo>
                    <a:lnTo>
                      <a:pt x="0" y="0"/>
                    </a:lnTo>
                    <a:lnTo>
                      <a:pt x="0" y="25146"/>
                    </a:lnTo>
                    <a:lnTo>
                      <a:pt x="1678686" y="266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16" name="object 14">
                <a:extLst>
                  <a:ext uri="{FF2B5EF4-FFF2-40B4-BE49-F238E27FC236}">
                    <a16:creationId xmlns:a16="http://schemas.microsoft.com/office/drawing/2014/main" id="{26534E5F-F606-3E7B-14DF-27FE598691C3}"/>
                  </a:ext>
                </a:extLst>
              </p:cNvPr>
              <p:cNvSpPr txBox="1"/>
              <p:nvPr/>
            </p:nvSpPr>
            <p:spPr>
              <a:xfrm>
                <a:off x="5352163" y="2037247"/>
                <a:ext cx="2161623" cy="683736"/>
              </a:xfrm>
              <a:prstGeom prst="rect">
                <a:avLst/>
              </a:prstGeom>
            </p:spPr>
            <p:txBody>
              <a:bodyPr vert="horz" wrap="square" lIns="0" tIns="11516" rIns="0" bIns="0" rtlCol="0">
                <a:spAutoFit/>
              </a:bodyPr>
              <a:lstStyle/>
              <a:p>
                <a:pPr marL="11516" marR="934553">
                  <a:lnSpc>
                    <a:spcPct val="102099"/>
                  </a:lnSpc>
                  <a:spcBef>
                    <a:spcPts val="91"/>
                  </a:spcBef>
                </a:pP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extract(rcvpkt,data) deliver_data(data)</a:t>
                </a:r>
                <a:endParaRPr sz="1088" dirty="0">
                  <a:latin typeface="Arial"/>
                  <a:cs typeface="Arial"/>
                </a:endParaRPr>
              </a:p>
              <a:p>
                <a:pPr marL="11516" marR="4607">
                  <a:lnSpc>
                    <a:spcPct val="101699"/>
                  </a:lnSpc>
                  <a:spcBef>
                    <a:spcPts val="9"/>
                  </a:spcBef>
                </a:pP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sndpkt</a:t>
                </a:r>
                <a:r>
                  <a:rPr sz="1088" spc="41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=</a:t>
                </a:r>
                <a:r>
                  <a:rPr sz="1088" spc="45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make_pkt(ACK,</a:t>
                </a:r>
                <a:r>
                  <a:rPr sz="1088" spc="41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spc="-9" dirty="0">
                    <a:solidFill>
                      <a:srgbClr val="FF0000"/>
                    </a:solidFill>
                    <a:latin typeface="Arial"/>
                    <a:cs typeface="Arial"/>
                  </a:rPr>
                  <a:t>chksum) 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udt_send(sndpkt)</a:t>
                </a:r>
                <a:endParaRPr sz="1088" dirty="0">
                  <a:latin typeface="Arial"/>
                  <a:cs typeface="Arial"/>
                </a:endParaRPr>
              </a:p>
            </p:txBody>
          </p:sp>
          <p:sp>
            <p:nvSpPr>
              <p:cNvPr id="117" name="object 15">
                <a:extLst>
                  <a:ext uri="{FF2B5EF4-FFF2-40B4-BE49-F238E27FC236}">
                    <a16:creationId xmlns:a16="http://schemas.microsoft.com/office/drawing/2014/main" id="{24F2171F-0A35-9EC8-D6F7-890EEBCD1286}"/>
                  </a:ext>
                </a:extLst>
              </p:cNvPr>
              <p:cNvSpPr txBox="1"/>
              <p:nvPr/>
            </p:nvSpPr>
            <p:spPr>
              <a:xfrm>
                <a:off x="7682846" y="2713028"/>
                <a:ext cx="2147804" cy="182535"/>
              </a:xfrm>
              <a:prstGeom prst="rect">
                <a:avLst/>
              </a:prstGeom>
            </p:spPr>
            <p:txBody>
              <a:bodyPr vert="horz" wrap="square" lIns="0" tIns="14971" rIns="0" bIns="0" rtlCol="0">
                <a:spAutoFit/>
              </a:bodyPr>
              <a:lstStyle/>
              <a:p>
                <a:pPr marL="11516">
                  <a:spcBef>
                    <a:spcPts val="118"/>
                  </a:spcBef>
                </a:pP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rdt_rcv(rcvpkt)</a:t>
                </a:r>
                <a:r>
                  <a:rPr sz="1088" spc="32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&amp;&amp;</a:t>
                </a:r>
                <a:r>
                  <a:rPr sz="1088" spc="54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(corrupt(rcvpkt)</a:t>
                </a:r>
                <a:endParaRPr sz="1088">
                  <a:latin typeface="Arial"/>
                  <a:cs typeface="Arial"/>
                </a:endParaRPr>
              </a:p>
            </p:txBody>
          </p:sp>
          <p:sp>
            <p:nvSpPr>
              <p:cNvPr id="118" name="object 16">
                <a:extLst>
                  <a:ext uri="{FF2B5EF4-FFF2-40B4-BE49-F238E27FC236}">
                    <a16:creationId xmlns:a16="http://schemas.microsoft.com/office/drawing/2014/main" id="{9A4E3C38-59F8-3C22-091C-1DE650F98B32}"/>
                  </a:ext>
                </a:extLst>
              </p:cNvPr>
              <p:cNvSpPr/>
              <p:nvPr/>
            </p:nvSpPr>
            <p:spPr>
              <a:xfrm>
                <a:off x="7731681" y="2929765"/>
                <a:ext cx="1542042" cy="24184"/>
              </a:xfrm>
              <a:custGeom>
                <a:avLst/>
                <a:gdLst/>
                <a:ahLst/>
                <a:cxnLst/>
                <a:rect l="l" t="t" r="r" b="b"/>
                <a:pathLst>
                  <a:path w="1700529" h="26670">
                    <a:moveTo>
                      <a:pt x="1700022" y="26669"/>
                    </a:moveTo>
                    <a:lnTo>
                      <a:pt x="1700022" y="1523"/>
                    </a:lnTo>
                    <a:lnTo>
                      <a:pt x="0" y="0"/>
                    </a:lnTo>
                    <a:lnTo>
                      <a:pt x="0" y="25146"/>
                    </a:lnTo>
                    <a:lnTo>
                      <a:pt x="1700022" y="266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19" name="object 17">
                <a:extLst>
                  <a:ext uri="{FF2B5EF4-FFF2-40B4-BE49-F238E27FC236}">
                    <a16:creationId xmlns:a16="http://schemas.microsoft.com/office/drawing/2014/main" id="{5EB1D314-156E-67D4-B4BE-2FB5F0DAC192}"/>
                  </a:ext>
                </a:extLst>
              </p:cNvPr>
              <p:cNvSpPr txBox="1"/>
              <p:nvPr/>
            </p:nvSpPr>
            <p:spPr>
              <a:xfrm>
                <a:off x="7689066" y="4115031"/>
                <a:ext cx="2161047" cy="342813"/>
              </a:xfrm>
              <a:prstGeom prst="rect">
                <a:avLst/>
              </a:prstGeom>
            </p:spPr>
            <p:txBody>
              <a:bodyPr vert="horz" wrap="square" lIns="0" tIns="12092" rIns="0" bIns="0" rtlCol="0">
                <a:spAutoFit/>
              </a:bodyPr>
              <a:lstStyle/>
              <a:p>
                <a:pPr marL="11516" marR="4607">
                  <a:lnSpc>
                    <a:spcPct val="101699"/>
                  </a:lnSpc>
                  <a:spcBef>
                    <a:spcPts val="95"/>
                  </a:spcBef>
                </a:pP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sndpkt</a:t>
                </a:r>
                <a:r>
                  <a:rPr sz="1088" spc="41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=</a:t>
                </a:r>
                <a:r>
                  <a:rPr sz="1088" spc="45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make_pkt(ACK,</a:t>
                </a:r>
                <a:r>
                  <a:rPr sz="1088" spc="41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spc="-9" dirty="0">
                    <a:solidFill>
                      <a:srgbClr val="FF0000"/>
                    </a:solidFill>
                    <a:latin typeface="Arial"/>
                    <a:cs typeface="Arial"/>
                  </a:rPr>
                  <a:t>chksum) 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udt_send(sndpkt)</a:t>
                </a:r>
                <a:endParaRPr sz="1088">
                  <a:latin typeface="Arial"/>
                  <a:cs typeface="Arial"/>
                </a:endParaRPr>
              </a:p>
            </p:txBody>
          </p:sp>
          <p:sp>
            <p:nvSpPr>
              <p:cNvPr id="120" name="object 18">
                <a:extLst>
                  <a:ext uri="{FF2B5EF4-FFF2-40B4-BE49-F238E27FC236}">
                    <a16:creationId xmlns:a16="http://schemas.microsoft.com/office/drawing/2014/main" id="{B3CCD57F-2DA4-C63F-4B24-77F840316D8F}"/>
                  </a:ext>
                </a:extLst>
              </p:cNvPr>
              <p:cNvSpPr txBox="1"/>
              <p:nvPr/>
            </p:nvSpPr>
            <p:spPr>
              <a:xfrm>
                <a:off x="3011808" y="3500744"/>
                <a:ext cx="1510947" cy="515960"/>
              </a:xfrm>
              <a:prstGeom prst="rect">
                <a:avLst/>
              </a:prstGeom>
            </p:spPr>
            <p:txBody>
              <a:bodyPr vert="horz" wrap="square" lIns="0" tIns="14971" rIns="0" bIns="0" rtlCol="0">
                <a:spAutoFit/>
              </a:bodyPr>
              <a:lstStyle/>
              <a:p>
                <a:pPr marL="11516">
                  <a:spcBef>
                    <a:spcPts val="118"/>
                  </a:spcBef>
                </a:pP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rdt_rcv(rcvpkt)</a:t>
                </a:r>
                <a:r>
                  <a:rPr sz="1088" spc="59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23" dirty="0">
                    <a:solidFill>
                      <a:srgbClr val="163794"/>
                    </a:solidFill>
                    <a:latin typeface="Arial"/>
                    <a:cs typeface="Arial"/>
                  </a:rPr>
                  <a:t>&amp;&amp;</a:t>
                </a:r>
                <a:endParaRPr sz="1088">
                  <a:latin typeface="Arial"/>
                  <a:cs typeface="Arial"/>
                </a:endParaRPr>
              </a:p>
              <a:p>
                <a:pPr marL="128983" marR="4607">
                  <a:lnSpc>
                    <a:spcPts val="1342"/>
                  </a:lnSpc>
                  <a:spcBef>
                    <a:spcPts val="41"/>
                  </a:spcBef>
                </a:pP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not</a:t>
                </a:r>
                <a:r>
                  <a:rPr sz="1088" spc="45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corrupt(rcvpkt)</a:t>
                </a:r>
                <a:r>
                  <a:rPr sz="1088" spc="27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23" dirty="0">
                    <a:solidFill>
                      <a:srgbClr val="163794"/>
                    </a:solidFill>
                    <a:latin typeface="Arial"/>
                    <a:cs typeface="Arial"/>
                  </a:rPr>
                  <a:t>&amp;&amp; </a:t>
                </a:r>
                <a:r>
                  <a:rPr sz="1088" spc="-9" dirty="0">
                    <a:solidFill>
                      <a:srgbClr val="FF0000"/>
                    </a:solidFill>
                    <a:latin typeface="Arial"/>
                    <a:cs typeface="Arial"/>
                  </a:rPr>
                  <a:t>has_seq1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(rcvpkt)</a:t>
                </a:r>
                <a:endParaRPr sz="1088">
                  <a:latin typeface="Arial"/>
                  <a:cs typeface="Arial"/>
                </a:endParaRPr>
              </a:p>
            </p:txBody>
          </p:sp>
          <p:sp>
            <p:nvSpPr>
              <p:cNvPr id="121" name="object 19">
                <a:extLst>
                  <a:ext uri="{FF2B5EF4-FFF2-40B4-BE49-F238E27FC236}">
                    <a16:creationId xmlns:a16="http://schemas.microsoft.com/office/drawing/2014/main" id="{E7647A12-AAB2-F119-0174-3FFAB1030B1D}"/>
                  </a:ext>
                </a:extLst>
              </p:cNvPr>
              <p:cNvSpPr/>
              <p:nvPr/>
            </p:nvSpPr>
            <p:spPr>
              <a:xfrm>
                <a:off x="3017800" y="4031882"/>
                <a:ext cx="1542042" cy="24184"/>
              </a:xfrm>
              <a:custGeom>
                <a:avLst/>
                <a:gdLst/>
                <a:ahLst/>
                <a:cxnLst/>
                <a:rect l="l" t="t" r="r" b="b"/>
                <a:pathLst>
                  <a:path w="1700529" h="26670">
                    <a:moveTo>
                      <a:pt x="1700022" y="26669"/>
                    </a:moveTo>
                    <a:lnTo>
                      <a:pt x="1700022" y="1523"/>
                    </a:lnTo>
                    <a:lnTo>
                      <a:pt x="0" y="0"/>
                    </a:lnTo>
                    <a:lnTo>
                      <a:pt x="0" y="25146"/>
                    </a:lnTo>
                    <a:lnTo>
                      <a:pt x="1700022" y="266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22" name="object 20">
                <a:extLst>
                  <a:ext uri="{FF2B5EF4-FFF2-40B4-BE49-F238E27FC236}">
                    <a16:creationId xmlns:a16="http://schemas.microsoft.com/office/drawing/2014/main" id="{F67F5FE5-0B72-877B-E021-5358088F23E4}"/>
                  </a:ext>
                </a:extLst>
              </p:cNvPr>
              <p:cNvSpPr txBox="1"/>
              <p:nvPr/>
            </p:nvSpPr>
            <p:spPr>
              <a:xfrm>
                <a:off x="2970347" y="2662585"/>
                <a:ext cx="2147228" cy="182535"/>
              </a:xfrm>
              <a:prstGeom prst="rect">
                <a:avLst/>
              </a:prstGeom>
            </p:spPr>
            <p:txBody>
              <a:bodyPr vert="horz" wrap="square" lIns="0" tIns="14971" rIns="0" bIns="0" rtlCol="0">
                <a:spAutoFit/>
              </a:bodyPr>
              <a:lstStyle/>
              <a:p>
                <a:pPr marL="11516">
                  <a:spcBef>
                    <a:spcPts val="118"/>
                  </a:spcBef>
                </a:pP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rdt_rcv(rcvpkt)</a:t>
                </a:r>
                <a:r>
                  <a:rPr sz="1088" spc="32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163794"/>
                    </a:solidFill>
                    <a:latin typeface="Arial"/>
                    <a:cs typeface="Arial"/>
                  </a:rPr>
                  <a:t>&amp;&amp;</a:t>
                </a:r>
                <a:r>
                  <a:rPr sz="1088" spc="54" dirty="0">
                    <a:solidFill>
                      <a:srgbClr val="163794"/>
                    </a:solidFill>
                    <a:latin typeface="Arial"/>
                    <a:cs typeface="Arial"/>
                  </a:rPr>
                  <a:t> 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(corrupt(rcvpkt)</a:t>
                </a:r>
                <a:endParaRPr sz="1088">
                  <a:latin typeface="Arial"/>
                  <a:cs typeface="Arial"/>
                </a:endParaRPr>
              </a:p>
            </p:txBody>
          </p:sp>
          <p:sp>
            <p:nvSpPr>
              <p:cNvPr id="123" name="object 21">
                <a:extLst>
                  <a:ext uri="{FF2B5EF4-FFF2-40B4-BE49-F238E27FC236}">
                    <a16:creationId xmlns:a16="http://schemas.microsoft.com/office/drawing/2014/main" id="{809CB3C1-9DA0-F747-0989-A62FF639CC12}"/>
                  </a:ext>
                </a:extLst>
              </p:cNvPr>
              <p:cNvSpPr/>
              <p:nvPr/>
            </p:nvSpPr>
            <p:spPr>
              <a:xfrm>
                <a:off x="3019182" y="2929765"/>
                <a:ext cx="1542042" cy="24184"/>
              </a:xfrm>
              <a:custGeom>
                <a:avLst/>
                <a:gdLst/>
                <a:ahLst/>
                <a:cxnLst/>
                <a:rect l="l" t="t" r="r" b="b"/>
                <a:pathLst>
                  <a:path w="1700529" h="26670">
                    <a:moveTo>
                      <a:pt x="1700022" y="26669"/>
                    </a:moveTo>
                    <a:lnTo>
                      <a:pt x="1700022" y="1523"/>
                    </a:lnTo>
                    <a:lnTo>
                      <a:pt x="0" y="0"/>
                    </a:lnTo>
                    <a:lnTo>
                      <a:pt x="0" y="25146"/>
                    </a:lnTo>
                    <a:lnTo>
                      <a:pt x="1700022" y="26669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sp>
            <p:nvSpPr>
              <p:cNvPr id="124" name="object 22">
                <a:extLst>
                  <a:ext uri="{FF2B5EF4-FFF2-40B4-BE49-F238E27FC236}">
                    <a16:creationId xmlns:a16="http://schemas.microsoft.com/office/drawing/2014/main" id="{CA010FDA-CD1B-C4B5-370D-83BD0870E958}"/>
                  </a:ext>
                </a:extLst>
              </p:cNvPr>
              <p:cNvSpPr txBox="1"/>
              <p:nvPr/>
            </p:nvSpPr>
            <p:spPr>
              <a:xfrm>
                <a:off x="3037372" y="4081173"/>
                <a:ext cx="2161623" cy="342813"/>
              </a:xfrm>
              <a:prstGeom prst="rect">
                <a:avLst/>
              </a:prstGeom>
            </p:spPr>
            <p:txBody>
              <a:bodyPr vert="horz" wrap="square" lIns="0" tIns="12092" rIns="0" bIns="0" rtlCol="0">
                <a:spAutoFit/>
              </a:bodyPr>
              <a:lstStyle/>
              <a:p>
                <a:pPr marL="11516" marR="4607">
                  <a:lnSpc>
                    <a:spcPct val="101699"/>
                  </a:lnSpc>
                  <a:spcBef>
                    <a:spcPts val="95"/>
                  </a:spcBef>
                </a:pP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sndpkt</a:t>
                </a:r>
                <a:r>
                  <a:rPr sz="1088" spc="41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=</a:t>
                </a:r>
                <a:r>
                  <a:rPr sz="1088" spc="45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make_pkt(ACK,</a:t>
                </a:r>
                <a:r>
                  <a:rPr sz="1088" spc="41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spc="-9" dirty="0">
                    <a:solidFill>
                      <a:srgbClr val="FF0000"/>
                    </a:solidFill>
                    <a:latin typeface="Arial"/>
                    <a:cs typeface="Arial"/>
                  </a:rPr>
                  <a:t>chksum) 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udt_send(sndpkt)</a:t>
                </a:r>
                <a:endParaRPr sz="1088">
                  <a:latin typeface="Arial"/>
                  <a:cs typeface="Arial"/>
                </a:endParaRPr>
              </a:p>
            </p:txBody>
          </p:sp>
          <p:sp>
            <p:nvSpPr>
              <p:cNvPr id="125" name="object 23">
                <a:extLst>
                  <a:ext uri="{FF2B5EF4-FFF2-40B4-BE49-F238E27FC236}">
                    <a16:creationId xmlns:a16="http://schemas.microsoft.com/office/drawing/2014/main" id="{DFE04A87-EC69-6E08-680F-3C7FAEE0B7FD}"/>
                  </a:ext>
                </a:extLst>
              </p:cNvPr>
              <p:cNvSpPr txBox="1"/>
              <p:nvPr/>
            </p:nvSpPr>
            <p:spPr>
              <a:xfrm>
                <a:off x="3018023" y="2934830"/>
                <a:ext cx="2161623" cy="342813"/>
              </a:xfrm>
              <a:prstGeom prst="rect">
                <a:avLst/>
              </a:prstGeom>
            </p:spPr>
            <p:txBody>
              <a:bodyPr vert="horz" wrap="square" lIns="0" tIns="12092" rIns="0" bIns="0" rtlCol="0">
                <a:spAutoFit/>
              </a:bodyPr>
              <a:lstStyle/>
              <a:p>
                <a:pPr marL="11516" marR="4607">
                  <a:lnSpc>
                    <a:spcPct val="101699"/>
                  </a:lnSpc>
                  <a:spcBef>
                    <a:spcPts val="95"/>
                  </a:spcBef>
                </a:pP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sndpkt</a:t>
                </a:r>
                <a:r>
                  <a:rPr sz="1088" spc="36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=</a:t>
                </a:r>
                <a:r>
                  <a:rPr sz="1088" spc="45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dirty="0">
                    <a:solidFill>
                      <a:srgbClr val="FF0000"/>
                    </a:solidFill>
                    <a:latin typeface="Arial"/>
                    <a:cs typeface="Arial"/>
                  </a:rPr>
                  <a:t>make_pkt(NAK,</a:t>
                </a:r>
                <a:r>
                  <a:rPr sz="1088" spc="41" dirty="0">
                    <a:solidFill>
                      <a:srgbClr val="FF0000"/>
                    </a:solidFill>
                    <a:latin typeface="Arial"/>
                    <a:cs typeface="Arial"/>
                  </a:rPr>
                  <a:t> </a:t>
                </a:r>
                <a:r>
                  <a:rPr sz="1088" spc="-9" dirty="0">
                    <a:solidFill>
                      <a:srgbClr val="FF0000"/>
                    </a:solidFill>
                    <a:latin typeface="Arial"/>
                    <a:cs typeface="Arial"/>
                  </a:rPr>
                  <a:t>chksum) </a:t>
                </a:r>
                <a:r>
                  <a:rPr sz="1088" spc="-9" dirty="0">
                    <a:solidFill>
                      <a:srgbClr val="163794"/>
                    </a:solidFill>
                    <a:latin typeface="Arial"/>
                    <a:cs typeface="Arial"/>
                  </a:rPr>
                  <a:t>udt_send(sndpkt)</a:t>
                </a:r>
                <a:endParaRPr sz="1088">
                  <a:latin typeface="Arial"/>
                  <a:cs typeface="Arial"/>
                </a:endParaRPr>
              </a:p>
            </p:txBody>
          </p:sp>
          <p:sp>
            <p:nvSpPr>
              <p:cNvPr id="126" name="object 24">
                <a:extLst>
                  <a:ext uri="{FF2B5EF4-FFF2-40B4-BE49-F238E27FC236}">
                    <a16:creationId xmlns:a16="http://schemas.microsoft.com/office/drawing/2014/main" id="{61CB8FA0-2782-4611-07D6-0B8055820ED6}"/>
                  </a:ext>
                </a:extLst>
              </p:cNvPr>
              <p:cNvSpPr/>
              <p:nvPr/>
            </p:nvSpPr>
            <p:spPr>
              <a:xfrm>
                <a:off x="4760457" y="3188548"/>
                <a:ext cx="466413" cy="772173"/>
              </a:xfrm>
              <a:custGeom>
                <a:avLst/>
                <a:gdLst/>
                <a:ahLst/>
                <a:cxnLst/>
                <a:rect l="l" t="t" r="r" b="b"/>
                <a:pathLst>
                  <a:path w="514350" h="851535">
                    <a:moveTo>
                      <a:pt x="150876" y="833107"/>
                    </a:moveTo>
                    <a:lnTo>
                      <a:pt x="138684" y="830961"/>
                    </a:lnTo>
                    <a:lnTo>
                      <a:pt x="139446" y="830961"/>
                    </a:lnTo>
                    <a:lnTo>
                      <a:pt x="127088" y="828065"/>
                    </a:lnTo>
                    <a:lnTo>
                      <a:pt x="127088" y="845007"/>
                    </a:lnTo>
                    <a:lnTo>
                      <a:pt x="134874" y="846963"/>
                    </a:lnTo>
                    <a:lnTo>
                      <a:pt x="135636" y="847725"/>
                    </a:lnTo>
                    <a:lnTo>
                      <a:pt x="137160" y="847839"/>
                    </a:lnTo>
                    <a:lnTo>
                      <a:pt x="138684" y="847966"/>
                    </a:lnTo>
                    <a:lnTo>
                      <a:pt x="149352" y="848855"/>
                    </a:lnTo>
                    <a:lnTo>
                      <a:pt x="150876" y="848982"/>
                    </a:lnTo>
                    <a:lnTo>
                      <a:pt x="150876" y="833247"/>
                    </a:lnTo>
                    <a:lnTo>
                      <a:pt x="150876" y="833107"/>
                    </a:lnTo>
                    <a:close/>
                  </a:path>
                  <a:path w="514350" h="851535">
                    <a:moveTo>
                      <a:pt x="499110" y="527685"/>
                    </a:moveTo>
                    <a:lnTo>
                      <a:pt x="438912" y="483489"/>
                    </a:lnTo>
                    <a:lnTo>
                      <a:pt x="434568" y="508342"/>
                    </a:lnTo>
                    <a:lnTo>
                      <a:pt x="427482" y="507111"/>
                    </a:lnTo>
                    <a:lnTo>
                      <a:pt x="368833" y="502754"/>
                    </a:lnTo>
                    <a:lnTo>
                      <a:pt x="346189" y="502475"/>
                    </a:lnTo>
                    <a:lnTo>
                      <a:pt x="324612" y="503262"/>
                    </a:lnTo>
                    <a:lnTo>
                      <a:pt x="323850" y="503301"/>
                    </a:lnTo>
                    <a:lnTo>
                      <a:pt x="313944" y="503910"/>
                    </a:lnTo>
                    <a:lnTo>
                      <a:pt x="300228" y="504825"/>
                    </a:lnTo>
                    <a:lnTo>
                      <a:pt x="273558" y="507936"/>
                    </a:lnTo>
                    <a:lnTo>
                      <a:pt x="272796" y="508025"/>
                    </a:lnTo>
                    <a:lnTo>
                      <a:pt x="272059" y="508114"/>
                    </a:lnTo>
                    <a:lnTo>
                      <a:pt x="244195" y="513486"/>
                    </a:lnTo>
                    <a:lnTo>
                      <a:pt x="216712" y="520827"/>
                    </a:lnTo>
                    <a:lnTo>
                      <a:pt x="189738" y="529971"/>
                    </a:lnTo>
                    <a:lnTo>
                      <a:pt x="188976" y="529971"/>
                    </a:lnTo>
                    <a:lnTo>
                      <a:pt x="172212" y="536829"/>
                    </a:lnTo>
                    <a:lnTo>
                      <a:pt x="172212" y="537591"/>
                    </a:lnTo>
                    <a:lnTo>
                      <a:pt x="156210" y="545211"/>
                    </a:lnTo>
                    <a:lnTo>
                      <a:pt x="141732" y="553593"/>
                    </a:lnTo>
                    <a:lnTo>
                      <a:pt x="140970" y="553593"/>
                    </a:lnTo>
                    <a:lnTo>
                      <a:pt x="127254" y="562597"/>
                    </a:lnTo>
                    <a:lnTo>
                      <a:pt x="114604" y="571830"/>
                    </a:lnTo>
                    <a:lnTo>
                      <a:pt x="102870" y="581431"/>
                    </a:lnTo>
                    <a:lnTo>
                      <a:pt x="90678" y="592455"/>
                    </a:lnTo>
                    <a:lnTo>
                      <a:pt x="90678" y="593217"/>
                    </a:lnTo>
                    <a:lnTo>
                      <a:pt x="80772" y="603123"/>
                    </a:lnTo>
                    <a:lnTo>
                      <a:pt x="80772" y="603885"/>
                    </a:lnTo>
                    <a:lnTo>
                      <a:pt x="71628" y="614553"/>
                    </a:lnTo>
                    <a:lnTo>
                      <a:pt x="71628" y="615315"/>
                    </a:lnTo>
                    <a:lnTo>
                      <a:pt x="63246" y="625983"/>
                    </a:lnTo>
                    <a:lnTo>
                      <a:pt x="63246" y="626745"/>
                    </a:lnTo>
                    <a:lnTo>
                      <a:pt x="56388" y="637413"/>
                    </a:lnTo>
                    <a:lnTo>
                      <a:pt x="55626" y="638175"/>
                    </a:lnTo>
                    <a:lnTo>
                      <a:pt x="49530" y="649605"/>
                    </a:lnTo>
                    <a:lnTo>
                      <a:pt x="49530" y="650367"/>
                    </a:lnTo>
                    <a:lnTo>
                      <a:pt x="44196" y="661797"/>
                    </a:lnTo>
                    <a:lnTo>
                      <a:pt x="36042" y="687324"/>
                    </a:lnTo>
                    <a:lnTo>
                      <a:pt x="32118" y="713879"/>
                    </a:lnTo>
                    <a:lnTo>
                      <a:pt x="32893" y="740664"/>
                    </a:lnTo>
                    <a:lnTo>
                      <a:pt x="38862" y="766953"/>
                    </a:lnTo>
                    <a:lnTo>
                      <a:pt x="38862" y="767715"/>
                    </a:lnTo>
                    <a:lnTo>
                      <a:pt x="42672" y="777621"/>
                    </a:lnTo>
                    <a:lnTo>
                      <a:pt x="43434" y="777621"/>
                    </a:lnTo>
                    <a:lnTo>
                      <a:pt x="48006" y="787527"/>
                    </a:lnTo>
                    <a:lnTo>
                      <a:pt x="48768" y="788289"/>
                    </a:lnTo>
                    <a:lnTo>
                      <a:pt x="54102" y="796671"/>
                    </a:lnTo>
                    <a:lnTo>
                      <a:pt x="54864" y="797433"/>
                    </a:lnTo>
                    <a:lnTo>
                      <a:pt x="57912" y="801624"/>
                    </a:lnTo>
                    <a:lnTo>
                      <a:pt x="60960" y="805815"/>
                    </a:lnTo>
                    <a:lnTo>
                      <a:pt x="62484" y="807339"/>
                    </a:lnTo>
                    <a:lnTo>
                      <a:pt x="67818" y="812673"/>
                    </a:lnTo>
                    <a:lnTo>
                      <a:pt x="69342" y="814197"/>
                    </a:lnTo>
                    <a:lnTo>
                      <a:pt x="69342" y="814959"/>
                    </a:lnTo>
                    <a:lnTo>
                      <a:pt x="77724" y="821817"/>
                    </a:lnTo>
                    <a:lnTo>
                      <a:pt x="78486" y="821817"/>
                    </a:lnTo>
                    <a:lnTo>
                      <a:pt x="87630" y="828675"/>
                    </a:lnTo>
                    <a:lnTo>
                      <a:pt x="88392" y="828675"/>
                    </a:lnTo>
                    <a:lnTo>
                      <a:pt x="97536" y="834301"/>
                    </a:lnTo>
                    <a:lnTo>
                      <a:pt x="98298" y="834771"/>
                    </a:lnTo>
                    <a:lnTo>
                      <a:pt x="99060" y="834771"/>
                    </a:lnTo>
                    <a:lnTo>
                      <a:pt x="106680" y="838034"/>
                    </a:lnTo>
                    <a:lnTo>
                      <a:pt x="109728" y="839343"/>
                    </a:lnTo>
                    <a:lnTo>
                      <a:pt x="110490" y="840105"/>
                    </a:lnTo>
                    <a:lnTo>
                      <a:pt x="115824" y="841883"/>
                    </a:lnTo>
                    <a:lnTo>
                      <a:pt x="121920" y="843915"/>
                    </a:lnTo>
                    <a:lnTo>
                      <a:pt x="122682" y="843915"/>
                    </a:lnTo>
                    <a:lnTo>
                      <a:pt x="126492" y="844867"/>
                    </a:lnTo>
                    <a:lnTo>
                      <a:pt x="126492" y="827913"/>
                    </a:lnTo>
                    <a:lnTo>
                      <a:pt x="126492" y="827659"/>
                    </a:lnTo>
                    <a:lnTo>
                      <a:pt x="115824" y="824103"/>
                    </a:lnTo>
                    <a:lnTo>
                      <a:pt x="116586" y="824103"/>
                    </a:lnTo>
                    <a:lnTo>
                      <a:pt x="105918" y="819531"/>
                    </a:lnTo>
                    <a:lnTo>
                      <a:pt x="106680" y="820293"/>
                    </a:lnTo>
                    <a:lnTo>
                      <a:pt x="95351" y="813320"/>
                    </a:lnTo>
                    <a:lnTo>
                      <a:pt x="88392" y="808101"/>
                    </a:lnTo>
                    <a:lnTo>
                      <a:pt x="88392" y="808863"/>
                    </a:lnTo>
                    <a:lnTo>
                      <a:pt x="80772" y="802005"/>
                    </a:lnTo>
                    <a:lnTo>
                      <a:pt x="80772" y="802767"/>
                    </a:lnTo>
                    <a:lnTo>
                      <a:pt x="73914" y="795147"/>
                    </a:lnTo>
                    <a:lnTo>
                      <a:pt x="67818" y="786765"/>
                    </a:lnTo>
                    <a:lnTo>
                      <a:pt x="68580" y="787527"/>
                    </a:lnTo>
                    <a:lnTo>
                      <a:pt x="62484" y="779145"/>
                    </a:lnTo>
                    <a:lnTo>
                      <a:pt x="63246" y="779907"/>
                    </a:lnTo>
                    <a:lnTo>
                      <a:pt x="57912" y="770001"/>
                    </a:lnTo>
                    <a:lnTo>
                      <a:pt x="58674" y="770763"/>
                    </a:lnTo>
                    <a:lnTo>
                      <a:pt x="54864" y="761619"/>
                    </a:lnTo>
                    <a:lnTo>
                      <a:pt x="54864" y="762381"/>
                    </a:lnTo>
                    <a:lnTo>
                      <a:pt x="51587" y="750951"/>
                    </a:lnTo>
                    <a:lnTo>
                      <a:pt x="50190" y="741108"/>
                    </a:lnTo>
                    <a:lnTo>
                      <a:pt x="50190" y="741870"/>
                    </a:lnTo>
                    <a:lnTo>
                      <a:pt x="48768" y="731901"/>
                    </a:lnTo>
                    <a:lnTo>
                      <a:pt x="48768" y="712089"/>
                    </a:lnTo>
                    <a:lnTo>
                      <a:pt x="49936" y="703287"/>
                    </a:lnTo>
                    <a:lnTo>
                      <a:pt x="50190" y="701941"/>
                    </a:lnTo>
                    <a:lnTo>
                      <a:pt x="52578" y="689229"/>
                    </a:lnTo>
                    <a:lnTo>
                      <a:pt x="52578" y="689991"/>
                    </a:lnTo>
                    <a:lnTo>
                      <a:pt x="55626" y="678561"/>
                    </a:lnTo>
                    <a:lnTo>
                      <a:pt x="55626" y="679323"/>
                    </a:lnTo>
                    <a:lnTo>
                      <a:pt x="59436" y="669798"/>
                    </a:lnTo>
                    <a:lnTo>
                      <a:pt x="60198" y="667893"/>
                    </a:lnTo>
                    <a:lnTo>
                      <a:pt x="59436" y="668655"/>
                    </a:lnTo>
                    <a:lnTo>
                      <a:pt x="64770" y="656463"/>
                    </a:lnTo>
                    <a:lnTo>
                      <a:pt x="64770" y="657225"/>
                    </a:lnTo>
                    <a:lnTo>
                      <a:pt x="70104" y="647217"/>
                    </a:lnTo>
                    <a:lnTo>
                      <a:pt x="70866" y="645795"/>
                    </a:lnTo>
                    <a:lnTo>
                      <a:pt x="70104" y="646557"/>
                    </a:lnTo>
                    <a:lnTo>
                      <a:pt x="76962" y="635127"/>
                    </a:lnTo>
                    <a:lnTo>
                      <a:pt x="76962" y="635889"/>
                    </a:lnTo>
                    <a:lnTo>
                      <a:pt x="84582" y="624459"/>
                    </a:lnTo>
                    <a:lnTo>
                      <a:pt x="84582" y="625221"/>
                    </a:lnTo>
                    <a:lnTo>
                      <a:pt x="92964" y="615442"/>
                    </a:lnTo>
                    <a:lnTo>
                      <a:pt x="93726" y="614553"/>
                    </a:lnTo>
                    <a:lnTo>
                      <a:pt x="92964" y="614553"/>
                    </a:lnTo>
                    <a:lnTo>
                      <a:pt x="102108" y="605409"/>
                    </a:lnTo>
                    <a:lnTo>
                      <a:pt x="102870" y="604647"/>
                    </a:lnTo>
                    <a:lnTo>
                      <a:pt x="102108" y="604647"/>
                    </a:lnTo>
                    <a:lnTo>
                      <a:pt x="112776" y="595401"/>
                    </a:lnTo>
                    <a:lnTo>
                      <a:pt x="113538" y="594741"/>
                    </a:lnTo>
                    <a:lnTo>
                      <a:pt x="112776" y="594741"/>
                    </a:lnTo>
                    <a:lnTo>
                      <a:pt x="124206" y="584835"/>
                    </a:lnTo>
                    <a:lnTo>
                      <a:pt x="124206" y="585597"/>
                    </a:lnTo>
                    <a:lnTo>
                      <a:pt x="136398" y="576986"/>
                    </a:lnTo>
                    <a:lnTo>
                      <a:pt x="137160" y="576453"/>
                    </a:lnTo>
                    <a:lnTo>
                      <a:pt x="136398" y="576453"/>
                    </a:lnTo>
                    <a:lnTo>
                      <a:pt x="149352" y="568528"/>
                    </a:lnTo>
                    <a:lnTo>
                      <a:pt x="150114" y="568071"/>
                    </a:lnTo>
                    <a:lnTo>
                      <a:pt x="149352" y="568071"/>
                    </a:lnTo>
                    <a:lnTo>
                      <a:pt x="163830" y="560108"/>
                    </a:lnTo>
                    <a:lnTo>
                      <a:pt x="164592" y="559689"/>
                    </a:lnTo>
                    <a:lnTo>
                      <a:pt x="163830" y="559689"/>
                    </a:lnTo>
                    <a:lnTo>
                      <a:pt x="179070" y="552069"/>
                    </a:lnTo>
                    <a:lnTo>
                      <a:pt x="179070" y="552831"/>
                    </a:lnTo>
                    <a:lnTo>
                      <a:pt x="195834" y="545211"/>
                    </a:lnTo>
                    <a:lnTo>
                      <a:pt x="195072" y="545973"/>
                    </a:lnTo>
                    <a:lnTo>
                      <a:pt x="195834" y="545668"/>
                    </a:lnTo>
                    <a:lnTo>
                      <a:pt x="212598" y="539115"/>
                    </a:lnTo>
                    <a:lnTo>
                      <a:pt x="212598" y="539877"/>
                    </a:lnTo>
                    <a:lnTo>
                      <a:pt x="230124" y="534035"/>
                    </a:lnTo>
                    <a:lnTo>
                      <a:pt x="230886" y="533781"/>
                    </a:lnTo>
                    <a:lnTo>
                      <a:pt x="230124" y="533781"/>
                    </a:lnTo>
                    <a:lnTo>
                      <a:pt x="249936" y="529209"/>
                    </a:lnTo>
                    <a:lnTo>
                      <a:pt x="304876" y="521081"/>
                    </a:lnTo>
                    <a:lnTo>
                      <a:pt x="346189" y="519391"/>
                    </a:lnTo>
                    <a:lnTo>
                      <a:pt x="373380" y="519303"/>
                    </a:lnTo>
                    <a:lnTo>
                      <a:pt x="380238" y="519747"/>
                    </a:lnTo>
                    <a:lnTo>
                      <a:pt x="398526" y="520827"/>
                    </a:lnTo>
                    <a:lnTo>
                      <a:pt x="420814" y="523303"/>
                    </a:lnTo>
                    <a:lnTo>
                      <a:pt x="425196" y="523875"/>
                    </a:lnTo>
                    <a:lnTo>
                      <a:pt x="427482" y="524090"/>
                    </a:lnTo>
                    <a:lnTo>
                      <a:pt x="431711" y="524662"/>
                    </a:lnTo>
                    <a:lnTo>
                      <a:pt x="427482" y="549021"/>
                    </a:lnTo>
                    <a:lnTo>
                      <a:pt x="445008" y="543788"/>
                    </a:lnTo>
                    <a:lnTo>
                      <a:pt x="499110" y="527685"/>
                    </a:lnTo>
                    <a:close/>
                  </a:path>
                  <a:path w="514350" h="851535">
                    <a:moveTo>
                      <a:pt x="503682" y="693801"/>
                    </a:moveTo>
                    <a:lnTo>
                      <a:pt x="493776" y="680847"/>
                    </a:lnTo>
                    <a:lnTo>
                      <a:pt x="480060" y="691515"/>
                    </a:lnTo>
                    <a:lnTo>
                      <a:pt x="467106" y="702183"/>
                    </a:lnTo>
                    <a:lnTo>
                      <a:pt x="454152" y="712089"/>
                    </a:lnTo>
                    <a:lnTo>
                      <a:pt x="428244" y="730377"/>
                    </a:lnTo>
                    <a:lnTo>
                      <a:pt x="429006" y="730377"/>
                    </a:lnTo>
                    <a:lnTo>
                      <a:pt x="416052" y="739521"/>
                    </a:lnTo>
                    <a:lnTo>
                      <a:pt x="416052" y="738759"/>
                    </a:lnTo>
                    <a:lnTo>
                      <a:pt x="403860" y="747141"/>
                    </a:lnTo>
                    <a:lnTo>
                      <a:pt x="391668" y="754761"/>
                    </a:lnTo>
                    <a:lnTo>
                      <a:pt x="392430" y="754761"/>
                    </a:lnTo>
                    <a:lnTo>
                      <a:pt x="380238" y="762381"/>
                    </a:lnTo>
                    <a:lnTo>
                      <a:pt x="357378" y="776097"/>
                    </a:lnTo>
                    <a:lnTo>
                      <a:pt x="345948" y="782193"/>
                    </a:lnTo>
                    <a:lnTo>
                      <a:pt x="335280" y="788289"/>
                    </a:lnTo>
                    <a:lnTo>
                      <a:pt x="335280" y="787527"/>
                    </a:lnTo>
                    <a:lnTo>
                      <a:pt x="323850" y="793623"/>
                    </a:lnTo>
                    <a:lnTo>
                      <a:pt x="324612" y="793623"/>
                    </a:lnTo>
                    <a:lnTo>
                      <a:pt x="313182" y="798195"/>
                    </a:lnTo>
                    <a:lnTo>
                      <a:pt x="313944" y="798195"/>
                    </a:lnTo>
                    <a:lnTo>
                      <a:pt x="292608" y="807339"/>
                    </a:lnTo>
                    <a:lnTo>
                      <a:pt x="293370" y="807339"/>
                    </a:lnTo>
                    <a:lnTo>
                      <a:pt x="282702" y="811149"/>
                    </a:lnTo>
                    <a:lnTo>
                      <a:pt x="283464" y="811149"/>
                    </a:lnTo>
                    <a:lnTo>
                      <a:pt x="272796" y="814959"/>
                    </a:lnTo>
                    <a:lnTo>
                      <a:pt x="273558" y="814959"/>
                    </a:lnTo>
                    <a:lnTo>
                      <a:pt x="263652" y="818769"/>
                    </a:lnTo>
                    <a:lnTo>
                      <a:pt x="263652" y="818007"/>
                    </a:lnTo>
                    <a:lnTo>
                      <a:pt x="245364" y="824103"/>
                    </a:lnTo>
                    <a:lnTo>
                      <a:pt x="227076" y="828675"/>
                    </a:lnTo>
                    <a:lnTo>
                      <a:pt x="227838" y="827913"/>
                    </a:lnTo>
                    <a:lnTo>
                      <a:pt x="210299" y="831723"/>
                    </a:lnTo>
                    <a:lnTo>
                      <a:pt x="211074" y="831723"/>
                    </a:lnTo>
                    <a:lnTo>
                      <a:pt x="195834" y="833107"/>
                    </a:lnTo>
                    <a:lnTo>
                      <a:pt x="195072" y="833247"/>
                    </a:lnTo>
                    <a:lnTo>
                      <a:pt x="179832" y="834694"/>
                    </a:lnTo>
                    <a:lnTo>
                      <a:pt x="179070" y="834771"/>
                    </a:lnTo>
                    <a:lnTo>
                      <a:pt x="179832" y="834009"/>
                    </a:lnTo>
                    <a:lnTo>
                      <a:pt x="163830" y="833920"/>
                    </a:lnTo>
                    <a:lnTo>
                      <a:pt x="151955" y="833297"/>
                    </a:lnTo>
                    <a:lnTo>
                      <a:pt x="151409" y="833272"/>
                    </a:lnTo>
                    <a:lnTo>
                      <a:pt x="151409" y="849020"/>
                    </a:lnTo>
                    <a:lnTo>
                      <a:pt x="174434" y="850925"/>
                    </a:lnTo>
                    <a:lnTo>
                      <a:pt x="179070" y="850544"/>
                    </a:lnTo>
                    <a:lnTo>
                      <a:pt x="209753" y="848055"/>
                    </a:lnTo>
                    <a:lnTo>
                      <a:pt x="211074" y="847940"/>
                    </a:lnTo>
                    <a:lnTo>
                      <a:pt x="212598" y="847826"/>
                    </a:lnTo>
                    <a:lnTo>
                      <a:pt x="213321" y="847763"/>
                    </a:lnTo>
                    <a:lnTo>
                      <a:pt x="251650" y="839431"/>
                    </a:lnTo>
                    <a:lnTo>
                      <a:pt x="288798" y="827151"/>
                    </a:lnTo>
                    <a:lnTo>
                      <a:pt x="293370" y="825182"/>
                    </a:lnTo>
                    <a:lnTo>
                      <a:pt x="299466" y="822579"/>
                    </a:lnTo>
                    <a:lnTo>
                      <a:pt x="310134" y="818769"/>
                    </a:lnTo>
                    <a:lnTo>
                      <a:pt x="310134" y="818007"/>
                    </a:lnTo>
                    <a:lnTo>
                      <a:pt x="313944" y="816368"/>
                    </a:lnTo>
                    <a:lnTo>
                      <a:pt x="320802" y="813435"/>
                    </a:lnTo>
                    <a:lnTo>
                      <a:pt x="324612" y="811466"/>
                    </a:lnTo>
                    <a:lnTo>
                      <a:pt x="365975" y="790181"/>
                    </a:lnTo>
                    <a:lnTo>
                      <a:pt x="408749" y="764235"/>
                    </a:lnTo>
                    <a:lnTo>
                      <a:pt x="450024" y="735838"/>
                    </a:lnTo>
                    <a:lnTo>
                      <a:pt x="490728" y="705231"/>
                    </a:lnTo>
                    <a:lnTo>
                      <a:pt x="503682" y="693801"/>
                    </a:lnTo>
                    <a:close/>
                  </a:path>
                  <a:path w="514350" h="851535">
                    <a:moveTo>
                      <a:pt x="514350" y="211455"/>
                    </a:moveTo>
                    <a:lnTo>
                      <a:pt x="496062" y="139065"/>
                    </a:lnTo>
                    <a:lnTo>
                      <a:pt x="476948" y="155562"/>
                    </a:lnTo>
                    <a:lnTo>
                      <a:pt x="472440" y="150495"/>
                    </a:lnTo>
                    <a:lnTo>
                      <a:pt x="441807" y="118960"/>
                    </a:lnTo>
                    <a:lnTo>
                      <a:pt x="406704" y="89065"/>
                    </a:lnTo>
                    <a:lnTo>
                      <a:pt x="367982" y="61823"/>
                    </a:lnTo>
                    <a:lnTo>
                      <a:pt x="326517" y="38277"/>
                    </a:lnTo>
                    <a:lnTo>
                      <a:pt x="283146" y="19431"/>
                    </a:lnTo>
                    <a:lnTo>
                      <a:pt x="238734" y="6337"/>
                    </a:lnTo>
                    <a:lnTo>
                      <a:pt x="194310" y="25"/>
                    </a:lnTo>
                    <a:lnTo>
                      <a:pt x="194157" y="0"/>
                    </a:lnTo>
                    <a:lnTo>
                      <a:pt x="150253" y="1460"/>
                    </a:lnTo>
                    <a:lnTo>
                      <a:pt x="107899" y="11747"/>
                    </a:lnTo>
                    <a:lnTo>
                      <a:pt x="72390" y="29629"/>
                    </a:lnTo>
                    <a:lnTo>
                      <a:pt x="31242" y="62865"/>
                    </a:lnTo>
                    <a:lnTo>
                      <a:pt x="30480" y="62865"/>
                    </a:lnTo>
                    <a:lnTo>
                      <a:pt x="23622" y="72009"/>
                    </a:lnTo>
                    <a:lnTo>
                      <a:pt x="17284" y="81495"/>
                    </a:lnTo>
                    <a:lnTo>
                      <a:pt x="17284" y="82346"/>
                    </a:lnTo>
                    <a:lnTo>
                      <a:pt x="12192" y="91821"/>
                    </a:lnTo>
                    <a:lnTo>
                      <a:pt x="11430" y="91821"/>
                    </a:lnTo>
                    <a:lnTo>
                      <a:pt x="7620" y="101727"/>
                    </a:lnTo>
                    <a:lnTo>
                      <a:pt x="7620" y="102489"/>
                    </a:lnTo>
                    <a:lnTo>
                      <a:pt x="3810" y="112395"/>
                    </a:lnTo>
                    <a:lnTo>
                      <a:pt x="3810" y="113157"/>
                    </a:lnTo>
                    <a:lnTo>
                      <a:pt x="1524" y="123825"/>
                    </a:lnTo>
                    <a:lnTo>
                      <a:pt x="1524" y="124587"/>
                    </a:lnTo>
                    <a:lnTo>
                      <a:pt x="0" y="134493"/>
                    </a:lnTo>
                    <a:lnTo>
                      <a:pt x="0" y="146685"/>
                    </a:lnTo>
                    <a:lnTo>
                      <a:pt x="762" y="157353"/>
                    </a:lnTo>
                    <a:lnTo>
                      <a:pt x="762" y="158115"/>
                    </a:lnTo>
                    <a:lnTo>
                      <a:pt x="15240" y="203073"/>
                    </a:lnTo>
                    <a:lnTo>
                      <a:pt x="16002" y="203835"/>
                    </a:lnTo>
                    <a:lnTo>
                      <a:pt x="16764" y="205168"/>
                    </a:lnTo>
                    <a:lnTo>
                      <a:pt x="21336" y="213169"/>
                    </a:lnTo>
                    <a:lnTo>
                      <a:pt x="22098" y="214503"/>
                    </a:lnTo>
                    <a:lnTo>
                      <a:pt x="22860" y="215265"/>
                    </a:lnTo>
                    <a:lnTo>
                      <a:pt x="25146" y="218236"/>
                    </a:lnTo>
                    <a:lnTo>
                      <a:pt x="30480" y="225171"/>
                    </a:lnTo>
                    <a:lnTo>
                      <a:pt x="30480" y="225933"/>
                    </a:lnTo>
                    <a:lnTo>
                      <a:pt x="35814" y="231711"/>
                    </a:lnTo>
                    <a:lnTo>
                      <a:pt x="39624" y="235839"/>
                    </a:lnTo>
                    <a:lnTo>
                      <a:pt x="50292" y="246507"/>
                    </a:lnTo>
                    <a:lnTo>
                      <a:pt x="61722" y="256413"/>
                    </a:lnTo>
                    <a:lnTo>
                      <a:pt x="62484" y="257175"/>
                    </a:lnTo>
                    <a:lnTo>
                      <a:pt x="75438" y="266319"/>
                    </a:lnTo>
                    <a:lnTo>
                      <a:pt x="84582" y="272084"/>
                    </a:lnTo>
                    <a:lnTo>
                      <a:pt x="89916" y="275463"/>
                    </a:lnTo>
                    <a:lnTo>
                      <a:pt x="105156" y="284607"/>
                    </a:lnTo>
                    <a:lnTo>
                      <a:pt x="105918" y="284607"/>
                    </a:lnTo>
                    <a:lnTo>
                      <a:pt x="122682" y="292989"/>
                    </a:lnTo>
                    <a:lnTo>
                      <a:pt x="129540" y="295846"/>
                    </a:lnTo>
                    <a:lnTo>
                      <a:pt x="131826" y="296799"/>
                    </a:lnTo>
                    <a:lnTo>
                      <a:pt x="161429" y="308178"/>
                    </a:lnTo>
                    <a:lnTo>
                      <a:pt x="176784" y="312572"/>
                    </a:lnTo>
                    <a:lnTo>
                      <a:pt x="182880" y="314325"/>
                    </a:lnTo>
                    <a:lnTo>
                      <a:pt x="183642" y="315087"/>
                    </a:lnTo>
                    <a:lnTo>
                      <a:pt x="187452" y="316166"/>
                    </a:lnTo>
                    <a:lnTo>
                      <a:pt x="194157" y="318084"/>
                    </a:lnTo>
                    <a:lnTo>
                      <a:pt x="194310" y="318135"/>
                    </a:lnTo>
                    <a:lnTo>
                      <a:pt x="206502" y="320421"/>
                    </a:lnTo>
                    <a:lnTo>
                      <a:pt x="206502" y="321183"/>
                    </a:lnTo>
                    <a:lnTo>
                      <a:pt x="219456" y="323608"/>
                    </a:lnTo>
                    <a:lnTo>
                      <a:pt x="260870" y="331622"/>
                    </a:lnTo>
                    <a:lnTo>
                      <a:pt x="306184" y="337489"/>
                    </a:lnTo>
                    <a:lnTo>
                      <a:pt x="351764" y="341109"/>
                    </a:lnTo>
                    <a:lnTo>
                      <a:pt x="394716" y="342519"/>
                    </a:lnTo>
                    <a:lnTo>
                      <a:pt x="412242" y="343281"/>
                    </a:lnTo>
                    <a:lnTo>
                      <a:pt x="412242" y="326517"/>
                    </a:lnTo>
                    <a:lnTo>
                      <a:pt x="394716" y="325755"/>
                    </a:lnTo>
                    <a:lnTo>
                      <a:pt x="351764" y="324319"/>
                    </a:lnTo>
                    <a:lnTo>
                      <a:pt x="348234" y="324205"/>
                    </a:lnTo>
                    <a:lnTo>
                      <a:pt x="346036" y="324129"/>
                    </a:lnTo>
                    <a:lnTo>
                      <a:pt x="296024" y="319633"/>
                    </a:lnTo>
                    <a:lnTo>
                      <a:pt x="246392" y="312115"/>
                    </a:lnTo>
                    <a:lnTo>
                      <a:pt x="198882" y="301371"/>
                    </a:lnTo>
                    <a:lnTo>
                      <a:pt x="187452" y="298323"/>
                    </a:lnTo>
                    <a:lnTo>
                      <a:pt x="188214" y="298323"/>
                    </a:lnTo>
                    <a:lnTo>
                      <a:pt x="176784" y="295275"/>
                    </a:lnTo>
                    <a:lnTo>
                      <a:pt x="177546" y="295275"/>
                    </a:lnTo>
                    <a:lnTo>
                      <a:pt x="166878" y="292227"/>
                    </a:lnTo>
                    <a:lnTo>
                      <a:pt x="156972" y="288417"/>
                    </a:lnTo>
                    <a:lnTo>
                      <a:pt x="147828" y="285369"/>
                    </a:lnTo>
                    <a:lnTo>
                      <a:pt x="129540" y="277749"/>
                    </a:lnTo>
                    <a:lnTo>
                      <a:pt x="130302" y="277749"/>
                    </a:lnTo>
                    <a:lnTo>
                      <a:pt x="113538" y="269367"/>
                    </a:lnTo>
                    <a:lnTo>
                      <a:pt x="113538" y="270129"/>
                    </a:lnTo>
                    <a:lnTo>
                      <a:pt x="98298" y="260985"/>
                    </a:lnTo>
                    <a:lnTo>
                      <a:pt x="98298" y="261747"/>
                    </a:lnTo>
                    <a:lnTo>
                      <a:pt x="84582" y="252603"/>
                    </a:lnTo>
                    <a:lnTo>
                      <a:pt x="85344" y="252603"/>
                    </a:lnTo>
                    <a:lnTo>
                      <a:pt x="72390" y="243459"/>
                    </a:lnTo>
                    <a:lnTo>
                      <a:pt x="61722" y="234315"/>
                    </a:lnTo>
                    <a:lnTo>
                      <a:pt x="51816" y="224409"/>
                    </a:lnTo>
                    <a:lnTo>
                      <a:pt x="51816" y="225171"/>
                    </a:lnTo>
                    <a:lnTo>
                      <a:pt x="43434" y="214503"/>
                    </a:lnTo>
                    <a:lnTo>
                      <a:pt x="43434" y="215265"/>
                    </a:lnTo>
                    <a:lnTo>
                      <a:pt x="35814" y="205359"/>
                    </a:lnTo>
                    <a:lnTo>
                      <a:pt x="36576" y="205359"/>
                    </a:lnTo>
                    <a:lnTo>
                      <a:pt x="30480" y="195453"/>
                    </a:lnTo>
                    <a:lnTo>
                      <a:pt x="25146" y="185547"/>
                    </a:lnTo>
                    <a:lnTo>
                      <a:pt x="25908" y="186309"/>
                    </a:lnTo>
                    <a:lnTo>
                      <a:pt x="21336" y="175641"/>
                    </a:lnTo>
                    <a:lnTo>
                      <a:pt x="22098" y="176403"/>
                    </a:lnTo>
                    <a:lnTo>
                      <a:pt x="18859" y="165061"/>
                    </a:lnTo>
                    <a:lnTo>
                      <a:pt x="17284" y="153301"/>
                    </a:lnTo>
                    <a:lnTo>
                      <a:pt x="16764" y="145923"/>
                    </a:lnTo>
                    <a:lnTo>
                      <a:pt x="16764" y="136779"/>
                    </a:lnTo>
                    <a:lnTo>
                      <a:pt x="17995" y="128104"/>
                    </a:lnTo>
                    <a:lnTo>
                      <a:pt x="18173" y="127330"/>
                    </a:lnTo>
                    <a:lnTo>
                      <a:pt x="19812" y="120269"/>
                    </a:lnTo>
                    <a:lnTo>
                      <a:pt x="20574" y="116967"/>
                    </a:lnTo>
                    <a:lnTo>
                      <a:pt x="19812" y="117729"/>
                    </a:lnTo>
                    <a:lnTo>
                      <a:pt x="22860" y="109804"/>
                    </a:lnTo>
                    <a:lnTo>
                      <a:pt x="23622" y="107823"/>
                    </a:lnTo>
                    <a:lnTo>
                      <a:pt x="22860" y="108585"/>
                    </a:lnTo>
                    <a:lnTo>
                      <a:pt x="26670" y="100330"/>
                    </a:lnTo>
                    <a:lnTo>
                      <a:pt x="27432" y="98679"/>
                    </a:lnTo>
                    <a:lnTo>
                      <a:pt x="26670" y="99441"/>
                    </a:lnTo>
                    <a:lnTo>
                      <a:pt x="31242" y="91592"/>
                    </a:lnTo>
                    <a:lnTo>
                      <a:pt x="32004" y="90297"/>
                    </a:lnTo>
                    <a:lnTo>
                      <a:pt x="31242" y="90297"/>
                    </a:lnTo>
                    <a:lnTo>
                      <a:pt x="37338" y="81153"/>
                    </a:lnTo>
                    <a:lnTo>
                      <a:pt x="37338" y="81915"/>
                    </a:lnTo>
                    <a:lnTo>
                      <a:pt x="43434" y="74460"/>
                    </a:lnTo>
                    <a:lnTo>
                      <a:pt x="44196" y="73533"/>
                    </a:lnTo>
                    <a:lnTo>
                      <a:pt x="43434" y="73533"/>
                    </a:lnTo>
                    <a:lnTo>
                      <a:pt x="50292" y="66675"/>
                    </a:lnTo>
                    <a:lnTo>
                      <a:pt x="51054" y="65913"/>
                    </a:lnTo>
                    <a:lnTo>
                      <a:pt x="50292" y="65913"/>
                    </a:lnTo>
                    <a:lnTo>
                      <a:pt x="58674" y="58293"/>
                    </a:lnTo>
                    <a:lnTo>
                      <a:pt x="67056" y="52006"/>
                    </a:lnTo>
                    <a:lnTo>
                      <a:pt x="67818" y="51435"/>
                    </a:lnTo>
                    <a:lnTo>
                      <a:pt x="67056" y="51435"/>
                    </a:lnTo>
                    <a:lnTo>
                      <a:pt x="76962" y="44577"/>
                    </a:lnTo>
                    <a:lnTo>
                      <a:pt x="76200" y="45339"/>
                    </a:lnTo>
                    <a:lnTo>
                      <a:pt x="76962" y="44894"/>
                    </a:lnTo>
                    <a:lnTo>
                      <a:pt x="86106" y="39674"/>
                    </a:lnTo>
                    <a:lnTo>
                      <a:pt x="86868" y="39243"/>
                    </a:lnTo>
                    <a:lnTo>
                      <a:pt x="86106" y="39243"/>
                    </a:lnTo>
                    <a:lnTo>
                      <a:pt x="97536" y="33909"/>
                    </a:lnTo>
                    <a:lnTo>
                      <a:pt x="108966" y="29337"/>
                    </a:lnTo>
                    <a:lnTo>
                      <a:pt x="120396" y="25755"/>
                    </a:lnTo>
                    <a:lnTo>
                      <a:pt x="121158" y="25527"/>
                    </a:lnTo>
                    <a:lnTo>
                      <a:pt x="120396" y="25527"/>
                    </a:lnTo>
                    <a:lnTo>
                      <a:pt x="133350" y="21717"/>
                    </a:lnTo>
                    <a:lnTo>
                      <a:pt x="146316" y="19545"/>
                    </a:lnTo>
                    <a:lnTo>
                      <a:pt x="147053" y="19431"/>
                    </a:lnTo>
                    <a:lnTo>
                      <a:pt x="147828" y="19265"/>
                    </a:lnTo>
                    <a:lnTo>
                      <a:pt x="160020" y="17970"/>
                    </a:lnTo>
                    <a:lnTo>
                      <a:pt x="160769" y="17894"/>
                    </a:lnTo>
                    <a:lnTo>
                      <a:pt x="161429" y="17830"/>
                    </a:lnTo>
                    <a:lnTo>
                      <a:pt x="174498" y="17145"/>
                    </a:lnTo>
                    <a:lnTo>
                      <a:pt x="189738" y="17145"/>
                    </a:lnTo>
                    <a:lnTo>
                      <a:pt x="194157" y="17386"/>
                    </a:lnTo>
                    <a:lnTo>
                      <a:pt x="203454" y="17830"/>
                    </a:lnTo>
                    <a:lnTo>
                      <a:pt x="218567" y="19265"/>
                    </a:lnTo>
                    <a:lnTo>
                      <a:pt x="219849" y="19392"/>
                    </a:lnTo>
                    <a:lnTo>
                      <a:pt x="220218" y="19431"/>
                    </a:lnTo>
                    <a:lnTo>
                      <a:pt x="219849" y="19431"/>
                    </a:lnTo>
                    <a:lnTo>
                      <a:pt x="220218" y="19558"/>
                    </a:lnTo>
                    <a:lnTo>
                      <a:pt x="236220" y="22479"/>
                    </a:lnTo>
                    <a:lnTo>
                      <a:pt x="235458" y="22479"/>
                    </a:lnTo>
                    <a:lnTo>
                      <a:pt x="236220" y="22644"/>
                    </a:lnTo>
                    <a:lnTo>
                      <a:pt x="252984" y="26289"/>
                    </a:lnTo>
                    <a:lnTo>
                      <a:pt x="252222" y="26289"/>
                    </a:lnTo>
                    <a:lnTo>
                      <a:pt x="252984" y="26517"/>
                    </a:lnTo>
                    <a:lnTo>
                      <a:pt x="269748" y="31623"/>
                    </a:lnTo>
                    <a:lnTo>
                      <a:pt x="268986" y="31623"/>
                    </a:lnTo>
                    <a:lnTo>
                      <a:pt x="269748" y="31877"/>
                    </a:lnTo>
                    <a:lnTo>
                      <a:pt x="286512" y="37719"/>
                    </a:lnTo>
                    <a:lnTo>
                      <a:pt x="304038" y="45339"/>
                    </a:lnTo>
                    <a:lnTo>
                      <a:pt x="303276" y="45339"/>
                    </a:lnTo>
                    <a:lnTo>
                      <a:pt x="304038" y="45681"/>
                    </a:lnTo>
                    <a:lnTo>
                      <a:pt x="321564" y="53721"/>
                    </a:lnTo>
                    <a:lnTo>
                      <a:pt x="330708" y="58293"/>
                    </a:lnTo>
                    <a:lnTo>
                      <a:pt x="339852" y="63627"/>
                    </a:lnTo>
                    <a:lnTo>
                      <a:pt x="339090" y="63627"/>
                    </a:lnTo>
                    <a:lnTo>
                      <a:pt x="339852" y="64071"/>
                    </a:lnTo>
                    <a:lnTo>
                      <a:pt x="348234" y="68961"/>
                    </a:lnTo>
                    <a:lnTo>
                      <a:pt x="375666" y="87249"/>
                    </a:lnTo>
                    <a:lnTo>
                      <a:pt x="385572" y="94107"/>
                    </a:lnTo>
                    <a:lnTo>
                      <a:pt x="384810" y="94107"/>
                    </a:lnTo>
                    <a:lnTo>
                      <a:pt x="385572" y="94691"/>
                    </a:lnTo>
                    <a:lnTo>
                      <a:pt x="394716" y="101727"/>
                    </a:lnTo>
                    <a:lnTo>
                      <a:pt x="403860" y="109347"/>
                    </a:lnTo>
                    <a:lnTo>
                      <a:pt x="403860" y="108585"/>
                    </a:lnTo>
                    <a:lnTo>
                      <a:pt x="413004" y="116967"/>
                    </a:lnTo>
                    <a:lnTo>
                      <a:pt x="422910" y="125349"/>
                    </a:lnTo>
                    <a:lnTo>
                      <a:pt x="422148" y="125349"/>
                    </a:lnTo>
                    <a:lnTo>
                      <a:pt x="422910" y="125984"/>
                    </a:lnTo>
                    <a:lnTo>
                      <a:pt x="432054" y="133731"/>
                    </a:lnTo>
                    <a:lnTo>
                      <a:pt x="441198" y="142875"/>
                    </a:lnTo>
                    <a:lnTo>
                      <a:pt x="451104" y="152019"/>
                    </a:lnTo>
                    <a:lnTo>
                      <a:pt x="460248" y="161925"/>
                    </a:lnTo>
                    <a:lnTo>
                      <a:pt x="464286" y="166497"/>
                    </a:lnTo>
                    <a:lnTo>
                      <a:pt x="445770" y="182499"/>
                    </a:lnTo>
                    <a:lnTo>
                      <a:pt x="484632" y="198907"/>
                    </a:lnTo>
                    <a:lnTo>
                      <a:pt x="514350" y="211455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</p:grpSp>
        <p:sp>
          <p:nvSpPr>
            <p:cNvPr id="104" name="object 25">
              <a:extLst>
                <a:ext uri="{FF2B5EF4-FFF2-40B4-BE49-F238E27FC236}">
                  <a16:creationId xmlns:a16="http://schemas.microsoft.com/office/drawing/2014/main" id="{929CD859-9B3B-23EB-30D4-15AF21C61160}"/>
                </a:ext>
              </a:extLst>
            </p:cNvPr>
            <p:cNvSpPr txBox="1"/>
            <p:nvPr/>
          </p:nvSpPr>
          <p:spPr>
            <a:xfrm>
              <a:off x="5819727" y="947297"/>
              <a:ext cx="963920" cy="305239"/>
            </a:xfrm>
            <a:prstGeom prst="rect">
              <a:avLst/>
            </a:prstGeom>
          </p:spPr>
          <p:txBody>
            <a:bodyPr vert="horz" wrap="square" lIns="0" tIns="12092" rIns="0" bIns="0" rtlCol="0">
              <a:spAutoFit/>
            </a:bodyPr>
            <a:lstStyle/>
            <a:p>
              <a:pPr marL="11516">
                <a:spcBef>
                  <a:spcPts val="95"/>
                </a:spcBef>
              </a:pPr>
              <a:r>
                <a:rPr sz="1904" spc="-9" dirty="0">
                  <a:solidFill>
                    <a:srgbClr val="FF0000"/>
                  </a:solidFill>
                  <a:latin typeface="Comic Sans MS"/>
                  <a:cs typeface="Comic Sans MS"/>
                </a:rPr>
                <a:t>receiver</a:t>
              </a:r>
              <a:endParaRPr sz="1904" dirty="0">
                <a:latin typeface="Comic Sans MS"/>
                <a:cs typeface="Comic Sans MS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组合 64">
            <a:extLst>
              <a:ext uri="{FF2B5EF4-FFF2-40B4-BE49-F238E27FC236}">
                <a16:creationId xmlns:a16="http://schemas.microsoft.com/office/drawing/2014/main" id="{930D07E9-EA20-A486-5C5A-56A3BE9E1A16}"/>
              </a:ext>
            </a:extLst>
          </p:cNvPr>
          <p:cNvGrpSpPr/>
          <p:nvPr/>
        </p:nvGrpSpPr>
        <p:grpSpPr>
          <a:xfrm>
            <a:off x="2135642" y="1485025"/>
            <a:ext cx="6738694" cy="4345791"/>
            <a:chOff x="2135642" y="1485025"/>
            <a:chExt cx="6738694" cy="4345791"/>
          </a:xfrm>
        </p:grpSpPr>
        <p:sp>
          <p:nvSpPr>
            <p:cNvPr id="3" name="object 3"/>
            <p:cNvSpPr/>
            <p:nvPr/>
          </p:nvSpPr>
          <p:spPr>
            <a:xfrm>
              <a:off x="4204217" y="2273332"/>
              <a:ext cx="743957" cy="682345"/>
            </a:xfrm>
            <a:custGeom>
              <a:avLst/>
              <a:gdLst/>
              <a:ahLst/>
              <a:cxnLst/>
              <a:rect l="l" t="t" r="r" b="b"/>
              <a:pathLst>
                <a:path w="820420" h="752475">
                  <a:moveTo>
                    <a:pt x="820419" y="394789"/>
                  </a:moveTo>
                  <a:lnTo>
                    <a:pt x="820419" y="349327"/>
                  </a:lnTo>
                  <a:lnTo>
                    <a:pt x="814069" y="305017"/>
                  </a:lnTo>
                  <a:lnTo>
                    <a:pt x="801370" y="262229"/>
                  </a:lnTo>
                  <a:lnTo>
                    <a:pt x="784860" y="221337"/>
                  </a:lnTo>
                  <a:lnTo>
                    <a:pt x="763270" y="182710"/>
                  </a:lnTo>
                  <a:lnTo>
                    <a:pt x="735330" y="146721"/>
                  </a:lnTo>
                  <a:lnTo>
                    <a:pt x="704850" y="113742"/>
                  </a:lnTo>
                  <a:lnTo>
                    <a:pt x="669290" y="84143"/>
                  </a:lnTo>
                  <a:lnTo>
                    <a:pt x="631190" y="58297"/>
                  </a:lnTo>
                  <a:lnTo>
                    <a:pt x="588010" y="36575"/>
                  </a:lnTo>
                  <a:lnTo>
                    <a:pt x="570230" y="29717"/>
                  </a:lnTo>
                  <a:lnTo>
                    <a:pt x="570230" y="28955"/>
                  </a:lnTo>
                  <a:lnTo>
                    <a:pt x="552450" y="22859"/>
                  </a:lnTo>
                  <a:lnTo>
                    <a:pt x="551180" y="22859"/>
                  </a:lnTo>
                  <a:lnTo>
                    <a:pt x="516890" y="12630"/>
                  </a:lnTo>
                  <a:lnTo>
                    <a:pt x="481330" y="5562"/>
                  </a:lnTo>
                  <a:lnTo>
                    <a:pt x="447040" y="1428"/>
                  </a:lnTo>
                  <a:lnTo>
                    <a:pt x="411480" y="0"/>
                  </a:lnTo>
                  <a:lnTo>
                    <a:pt x="410209" y="0"/>
                  </a:lnTo>
                  <a:lnTo>
                    <a:pt x="360679" y="2700"/>
                  </a:lnTo>
                  <a:lnTo>
                    <a:pt x="297180" y="14263"/>
                  </a:lnTo>
                  <a:lnTo>
                    <a:pt x="270510" y="22859"/>
                  </a:lnTo>
                  <a:lnTo>
                    <a:pt x="269240" y="22859"/>
                  </a:lnTo>
                  <a:lnTo>
                    <a:pt x="251460" y="28955"/>
                  </a:lnTo>
                  <a:lnTo>
                    <a:pt x="251460" y="29717"/>
                  </a:lnTo>
                  <a:lnTo>
                    <a:pt x="232410" y="36575"/>
                  </a:lnTo>
                  <a:lnTo>
                    <a:pt x="189229" y="59355"/>
                  </a:lnTo>
                  <a:lnTo>
                    <a:pt x="148589" y="86582"/>
                  </a:lnTo>
                  <a:lnTo>
                    <a:pt x="111759" y="117949"/>
                  </a:lnTo>
                  <a:lnTo>
                    <a:pt x="80009" y="153143"/>
                  </a:lnTo>
                  <a:lnTo>
                    <a:pt x="52069" y="191854"/>
                  </a:lnTo>
                  <a:lnTo>
                    <a:pt x="30479" y="233773"/>
                  </a:lnTo>
                  <a:lnTo>
                    <a:pt x="13969" y="278588"/>
                  </a:lnTo>
                  <a:lnTo>
                    <a:pt x="3809" y="325989"/>
                  </a:lnTo>
                  <a:lnTo>
                    <a:pt x="0" y="375665"/>
                  </a:lnTo>
                  <a:lnTo>
                    <a:pt x="0" y="395477"/>
                  </a:lnTo>
                  <a:lnTo>
                    <a:pt x="6350" y="445944"/>
                  </a:lnTo>
                  <a:lnTo>
                    <a:pt x="16510" y="480724"/>
                  </a:lnTo>
                  <a:lnTo>
                    <a:pt x="16510" y="357377"/>
                  </a:lnTo>
                  <a:lnTo>
                    <a:pt x="18950" y="339808"/>
                  </a:lnTo>
                  <a:lnTo>
                    <a:pt x="18950" y="340527"/>
                  </a:lnTo>
                  <a:lnTo>
                    <a:pt x="20240" y="321944"/>
                  </a:lnTo>
                  <a:lnTo>
                    <a:pt x="24129" y="303275"/>
                  </a:lnTo>
                  <a:lnTo>
                    <a:pt x="24129" y="304037"/>
                  </a:lnTo>
                  <a:lnTo>
                    <a:pt x="27939" y="290321"/>
                  </a:lnTo>
                  <a:lnTo>
                    <a:pt x="27939" y="286511"/>
                  </a:lnTo>
                  <a:lnTo>
                    <a:pt x="34290" y="268985"/>
                  </a:lnTo>
                  <a:lnTo>
                    <a:pt x="34290" y="269747"/>
                  </a:lnTo>
                  <a:lnTo>
                    <a:pt x="40640" y="252221"/>
                  </a:lnTo>
                  <a:lnTo>
                    <a:pt x="40640" y="252983"/>
                  </a:lnTo>
                  <a:lnTo>
                    <a:pt x="46989" y="236219"/>
                  </a:lnTo>
                  <a:lnTo>
                    <a:pt x="54609" y="220217"/>
                  </a:lnTo>
                  <a:lnTo>
                    <a:pt x="63499" y="206882"/>
                  </a:lnTo>
                  <a:lnTo>
                    <a:pt x="63499" y="204977"/>
                  </a:lnTo>
                  <a:lnTo>
                    <a:pt x="73659" y="189737"/>
                  </a:lnTo>
                  <a:lnTo>
                    <a:pt x="83819" y="175259"/>
                  </a:lnTo>
                  <a:lnTo>
                    <a:pt x="95249" y="160781"/>
                  </a:lnTo>
                  <a:lnTo>
                    <a:pt x="95249" y="161543"/>
                  </a:lnTo>
                  <a:lnTo>
                    <a:pt x="106679" y="147827"/>
                  </a:lnTo>
                  <a:lnTo>
                    <a:pt x="118109" y="135483"/>
                  </a:lnTo>
                  <a:lnTo>
                    <a:pt x="118109" y="134873"/>
                  </a:lnTo>
                  <a:lnTo>
                    <a:pt x="130809" y="123097"/>
                  </a:lnTo>
                  <a:lnTo>
                    <a:pt x="130809" y="121919"/>
                  </a:lnTo>
                  <a:lnTo>
                    <a:pt x="144779" y="110743"/>
                  </a:lnTo>
                  <a:lnTo>
                    <a:pt x="144779" y="110489"/>
                  </a:lnTo>
                  <a:lnTo>
                    <a:pt x="160019" y="99059"/>
                  </a:lnTo>
                  <a:lnTo>
                    <a:pt x="190499" y="77723"/>
                  </a:lnTo>
                  <a:lnTo>
                    <a:pt x="190499" y="78485"/>
                  </a:lnTo>
                  <a:lnTo>
                    <a:pt x="205740" y="68579"/>
                  </a:lnTo>
                  <a:lnTo>
                    <a:pt x="222250" y="60197"/>
                  </a:lnTo>
                  <a:lnTo>
                    <a:pt x="240029" y="51815"/>
                  </a:lnTo>
                  <a:lnTo>
                    <a:pt x="240029" y="52577"/>
                  </a:lnTo>
                  <a:lnTo>
                    <a:pt x="256540" y="44957"/>
                  </a:lnTo>
                  <a:lnTo>
                    <a:pt x="275590" y="38099"/>
                  </a:lnTo>
                  <a:lnTo>
                    <a:pt x="275590" y="38455"/>
                  </a:lnTo>
                  <a:lnTo>
                    <a:pt x="293370" y="32765"/>
                  </a:lnTo>
                  <a:lnTo>
                    <a:pt x="331470" y="23621"/>
                  </a:lnTo>
                  <a:lnTo>
                    <a:pt x="350520" y="20573"/>
                  </a:lnTo>
                  <a:lnTo>
                    <a:pt x="369570" y="18430"/>
                  </a:lnTo>
                  <a:lnTo>
                    <a:pt x="369570" y="18287"/>
                  </a:lnTo>
                  <a:lnTo>
                    <a:pt x="389890" y="16763"/>
                  </a:lnTo>
                  <a:lnTo>
                    <a:pt x="430530" y="16763"/>
                  </a:lnTo>
                  <a:lnTo>
                    <a:pt x="450850" y="18287"/>
                  </a:lnTo>
                  <a:lnTo>
                    <a:pt x="471170" y="20573"/>
                  </a:lnTo>
                  <a:lnTo>
                    <a:pt x="471170" y="20764"/>
                  </a:lnTo>
                  <a:lnTo>
                    <a:pt x="490220" y="23621"/>
                  </a:lnTo>
                  <a:lnTo>
                    <a:pt x="528320" y="32765"/>
                  </a:lnTo>
                  <a:lnTo>
                    <a:pt x="528320" y="33172"/>
                  </a:lnTo>
                  <a:lnTo>
                    <a:pt x="546100" y="38861"/>
                  </a:lnTo>
                  <a:lnTo>
                    <a:pt x="546100" y="38099"/>
                  </a:lnTo>
                  <a:lnTo>
                    <a:pt x="563880" y="44957"/>
                  </a:lnTo>
                  <a:lnTo>
                    <a:pt x="581660" y="52577"/>
                  </a:lnTo>
                  <a:lnTo>
                    <a:pt x="581660" y="51815"/>
                  </a:lnTo>
                  <a:lnTo>
                    <a:pt x="614680" y="68579"/>
                  </a:lnTo>
                  <a:lnTo>
                    <a:pt x="631190" y="78485"/>
                  </a:lnTo>
                  <a:lnTo>
                    <a:pt x="631190" y="77723"/>
                  </a:lnTo>
                  <a:lnTo>
                    <a:pt x="661670" y="99059"/>
                  </a:lnTo>
                  <a:lnTo>
                    <a:pt x="661670" y="100012"/>
                  </a:lnTo>
                  <a:lnTo>
                    <a:pt x="675640" y="110489"/>
                  </a:lnTo>
                  <a:lnTo>
                    <a:pt x="675640" y="109727"/>
                  </a:lnTo>
                  <a:lnTo>
                    <a:pt x="689610" y="121919"/>
                  </a:lnTo>
                  <a:lnTo>
                    <a:pt x="702310" y="134873"/>
                  </a:lnTo>
                  <a:lnTo>
                    <a:pt x="702310" y="134111"/>
                  </a:lnTo>
                  <a:lnTo>
                    <a:pt x="715010" y="147827"/>
                  </a:lnTo>
                  <a:lnTo>
                    <a:pt x="726440" y="161543"/>
                  </a:lnTo>
                  <a:lnTo>
                    <a:pt x="726440" y="160781"/>
                  </a:lnTo>
                  <a:lnTo>
                    <a:pt x="737870" y="175259"/>
                  </a:lnTo>
                  <a:lnTo>
                    <a:pt x="737870" y="176868"/>
                  </a:lnTo>
                  <a:lnTo>
                    <a:pt x="748030" y="189737"/>
                  </a:lnTo>
                  <a:lnTo>
                    <a:pt x="765810" y="220217"/>
                  </a:lnTo>
                  <a:lnTo>
                    <a:pt x="773430" y="236219"/>
                  </a:lnTo>
                  <a:lnTo>
                    <a:pt x="781050" y="252983"/>
                  </a:lnTo>
                  <a:lnTo>
                    <a:pt x="781050" y="252221"/>
                  </a:lnTo>
                  <a:lnTo>
                    <a:pt x="786130" y="269747"/>
                  </a:lnTo>
                  <a:lnTo>
                    <a:pt x="786130" y="268985"/>
                  </a:lnTo>
                  <a:lnTo>
                    <a:pt x="792480" y="286511"/>
                  </a:lnTo>
                  <a:lnTo>
                    <a:pt x="792480" y="285749"/>
                  </a:lnTo>
                  <a:lnTo>
                    <a:pt x="796290" y="304037"/>
                  </a:lnTo>
                  <a:lnTo>
                    <a:pt x="796290" y="303275"/>
                  </a:lnTo>
                  <a:lnTo>
                    <a:pt x="800100" y="321563"/>
                  </a:lnTo>
                  <a:lnTo>
                    <a:pt x="800100" y="320801"/>
                  </a:lnTo>
                  <a:lnTo>
                    <a:pt x="802536" y="338342"/>
                  </a:lnTo>
                  <a:lnTo>
                    <a:pt x="802536" y="337594"/>
                  </a:lnTo>
                  <a:lnTo>
                    <a:pt x="803910" y="357377"/>
                  </a:lnTo>
                  <a:lnTo>
                    <a:pt x="803910" y="483015"/>
                  </a:lnTo>
                  <a:lnTo>
                    <a:pt x="815340" y="441030"/>
                  </a:lnTo>
                  <a:lnTo>
                    <a:pt x="820419" y="394789"/>
                  </a:lnTo>
                  <a:close/>
                </a:path>
                <a:path w="820420" h="752475">
                  <a:moveTo>
                    <a:pt x="29210" y="465581"/>
                  </a:moveTo>
                  <a:lnTo>
                    <a:pt x="24130" y="448055"/>
                  </a:lnTo>
                  <a:lnTo>
                    <a:pt x="20240" y="430164"/>
                  </a:lnTo>
                  <a:lnTo>
                    <a:pt x="20240" y="429386"/>
                  </a:lnTo>
                  <a:lnTo>
                    <a:pt x="18950" y="410804"/>
                  </a:lnTo>
                  <a:lnTo>
                    <a:pt x="18950" y="412255"/>
                  </a:lnTo>
                  <a:lnTo>
                    <a:pt x="16510" y="393953"/>
                  </a:lnTo>
                  <a:lnTo>
                    <a:pt x="16510" y="480724"/>
                  </a:lnTo>
                  <a:lnTo>
                    <a:pt x="20240" y="493494"/>
                  </a:lnTo>
                  <a:lnTo>
                    <a:pt x="27940" y="510578"/>
                  </a:lnTo>
                  <a:lnTo>
                    <a:pt x="27940" y="465581"/>
                  </a:lnTo>
                  <a:lnTo>
                    <a:pt x="29210" y="465581"/>
                  </a:lnTo>
                  <a:close/>
                </a:path>
                <a:path w="820420" h="752475">
                  <a:moveTo>
                    <a:pt x="29209" y="285749"/>
                  </a:moveTo>
                  <a:lnTo>
                    <a:pt x="27939" y="286511"/>
                  </a:lnTo>
                  <a:lnTo>
                    <a:pt x="27939" y="290321"/>
                  </a:lnTo>
                  <a:lnTo>
                    <a:pt x="29209" y="285749"/>
                  </a:lnTo>
                  <a:close/>
                </a:path>
                <a:path w="820420" h="752475">
                  <a:moveTo>
                    <a:pt x="64770" y="547115"/>
                  </a:moveTo>
                  <a:lnTo>
                    <a:pt x="54610" y="531113"/>
                  </a:lnTo>
                  <a:lnTo>
                    <a:pt x="46990" y="515111"/>
                  </a:lnTo>
                  <a:lnTo>
                    <a:pt x="46990" y="515873"/>
                  </a:lnTo>
                  <a:lnTo>
                    <a:pt x="27940" y="465581"/>
                  </a:lnTo>
                  <a:lnTo>
                    <a:pt x="27940" y="510578"/>
                  </a:lnTo>
                  <a:lnTo>
                    <a:pt x="40640" y="538598"/>
                  </a:lnTo>
                  <a:lnTo>
                    <a:pt x="63500" y="575949"/>
                  </a:lnTo>
                  <a:lnTo>
                    <a:pt x="63500" y="546353"/>
                  </a:lnTo>
                  <a:lnTo>
                    <a:pt x="64770" y="547115"/>
                  </a:lnTo>
                  <a:close/>
                </a:path>
                <a:path w="820420" h="752475">
                  <a:moveTo>
                    <a:pt x="64769" y="204977"/>
                  </a:moveTo>
                  <a:lnTo>
                    <a:pt x="63499" y="204977"/>
                  </a:lnTo>
                  <a:lnTo>
                    <a:pt x="63499" y="206882"/>
                  </a:lnTo>
                  <a:lnTo>
                    <a:pt x="64769" y="204977"/>
                  </a:lnTo>
                  <a:close/>
                </a:path>
                <a:path w="820420" h="752475">
                  <a:moveTo>
                    <a:pt x="119380" y="617219"/>
                  </a:moveTo>
                  <a:lnTo>
                    <a:pt x="106680" y="603503"/>
                  </a:lnTo>
                  <a:lnTo>
                    <a:pt x="106680" y="604265"/>
                  </a:lnTo>
                  <a:lnTo>
                    <a:pt x="95250" y="590549"/>
                  </a:lnTo>
                  <a:lnTo>
                    <a:pt x="83820" y="576071"/>
                  </a:lnTo>
                  <a:lnTo>
                    <a:pt x="83820" y="576833"/>
                  </a:lnTo>
                  <a:lnTo>
                    <a:pt x="73660" y="561593"/>
                  </a:lnTo>
                  <a:lnTo>
                    <a:pt x="73660" y="562355"/>
                  </a:lnTo>
                  <a:lnTo>
                    <a:pt x="63500" y="546353"/>
                  </a:lnTo>
                  <a:lnTo>
                    <a:pt x="63500" y="575949"/>
                  </a:lnTo>
                  <a:lnTo>
                    <a:pt x="66040" y="580099"/>
                  </a:lnTo>
                  <a:lnTo>
                    <a:pt x="96520" y="617924"/>
                  </a:lnTo>
                  <a:lnTo>
                    <a:pt x="118110" y="638450"/>
                  </a:lnTo>
                  <a:lnTo>
                    <a:pt x="118110" y="617219"/>
                  </a:lnTo>
                  <a:lnTo>
                    <a:pt x="119380" y="617219"/>
                  </a:lnTo>
                  <a:close/>
                </a:path>
                <a:path w="820420" h="752475">
                  <a:moveTo>
                    <a:pt x="119379" y="134111"/>
                  </a:moveTo>
                  <a:lnTo>
                    <a:pt x="118109" y="134873"/>
                  </a:lnTo>
                  <a:lnTo>
                    <a:pt x="118109" y="135483"/>
                  </a:lnTo>
                  <a:lnTo>
                    <a:pt x="119379" y="134111"/>
                  </a:lnTo>
                  <a:close/>
                </a:path>
                <a:path w="820420" h="752475">
                  <a:moveTo>
                    <a:pt x="132080" y="629411"/>
                  </a:moveTo>
                  <a:lnTo>
                    <a:pt x="118110" y="617219"/>
                  </a:lnTo>
                  <a:lnTo>
                    <a:pt x="118110" y="638450"/>
                  </a:lnTo>
                  <a:lnTo>
                    <a:pt x="130810" y="650523"/>
                  </a:lnTo>
                  <a:lnTo>
                    <a:pt x="130810" y="629411"/>
                  </a:lnTo>
                  <a:lnTo>
                    <a:pt x="132080" y="629411"/>
                  </a:lnTo>
                  <a:close/>
                </a:path>
                <a:path w="820420" h="752475">
                  <a:moveTo>
                    <a:pt x="132079" y="121919"/>
                  </a:moveTo>
                  <a:lnTo>
                    <a:pt x="130809" y="121919"/>
                  </a:lnTo>
                  <a:lnTo>
                    <a:pt x="130809" y="123097"/>
                  </a:lnTo>
                  <a:lnTo>
                    <a:pt x="132079" y="121919"/>
                  </a:lnTo>
                  <a:close/>
                </a:path>
                <a:path w="820420" h="752475">
                  <a:moveTo>
                    <a:pt x="145958" y="641603"/>
                  </a:moveTo>
                  <a:lnTo>
                    <a:pt x="145128" y="640866"/>
                  </a:lnTo>
                  <a:lnTo>
                    <a:pt x="130810" y="629411"/>
                  </a:lnTo>
                  <a:lnTo>
                    <a:pt x="130810" y="650523"/>
                  </a:lnTo>
                  <a:lnTo>
                    <a:pt x="132080" y="651731"/>
                  </a:lnTo>
                  <a:lnTo>
                    <a:pt x="144780" y="661229"/>
                  </a:lnTo>
                  <a:lnTo>
                    <a:pt x="144780" y="641603"/>
                  </a:lnTo>
                  <a:lnTo>
                    <a:pt x="145958" y="641603"/>
                  </a:lnTo>
                  <a:close/>
                </a:path>
                <a:path w="820420" h="752475">
                  <a:moveTo>
                    <a:pt x="148589" y="107695"/>
                  </a:moveTo>
                  <a:lnTo>
                    <a:pt x="145958" y="109606"/>
                  </a:lnTo>
                  <a:lnTo>
                    <a:pt x="145128" y="110281"/>
                  </a:lnTo>
                  <a:lnTo>
                    <a:pt x="144779" y="110489"/>
                  </a:lnTo>
                  <a:lnTo>
                    <a:pt x="144779" y="110743"/>
                  </a:lnTo>
                  <a:lnTo>
                    <a:pt x="148589" y="107695"/>
                  </a:lnTo>
                  <a:close/>
                </a:path>
                <a:path w="820420" h="752475">
                  <a:moveTo>
                    <a:pt x="275590" y="713231"/>
                  </a:moveTo>
                  <a:lnTo>
                    <a:pt x="256540" y="706373"/>
                  </a:lnTo>
                  <a:lnTo>
                    <a:pt x="256540" y="707135"/>
                  </a:lnTo>
                  <a:lnTo>
                    <a:pt x="240029" y="699515"/>
                  </a:lnTo>
                  <a:lnTo>
                    <a:pt x="222250" y="691133"/>
                  </a:lnTo>
                  <a:lnTo>
                    <a:pt x="222250" y="691895"/>
                  </a:lnTo>
                  <a:lnTo>
                    <a:pt x="205740" y="682751"/>
                  </a:lnTo>
                  <a:lnTo>
                    <a:pt x="190500" y="673607"/>
                  </a:lnTo>
                  <a:lnTo>
                    <a:pt x="175260" y="663701"/>
                  </a:lnTo>
                  <a:lnTo>
                    <a:pt x="160020" y="653033"/>
                  </a:lnTo>
                  <a:lnTo>
                    <a:pt x="144780" y="641603"/>
                  </a:lnTo>
                  <a:lnTo>
                    <a:pt x="144780" y="661229"/>
                  </a:lnTo>
                  <a:lnTo>
                    <a:pt x="171450" y="681175"/>
                  </a:lnTo>
                  <a:lnTo>
                    <a:pt x="213360" y="705914"/>
                  </a:lnTo>
                  <a:lnTo>
                    <a:pt x="259079" y="725604"/>
                  </a:lnTo>
                  <a:lnTo>
                    <a:pt x="274320" y="730003"/>
                  </a:lnTo>
                  <a:lnTo>
                    <a:pt x="274320" y="713231"/>
                  </a:lnTo>
                  <a:lnTo>
                    <a:pt x="275590" y="713231"/>
                  </a:lnTo>
                  <a:close/>
                </a:path>
                <a:path w="820420" h="752475">
                  <a:moveTo>
                    <a:pt x="275590" y="38455"/>
                  </a:moveTo>
                  <a:lnTo>
                    <a:pt x="275590" y="38099"/>
                  </a:lnTo>
                  <a:lnTo>
                    <a:pt x="274320" y="38861"/>
                  </a:lnTo>
                  <a:lnTo>
                    <a:pt x="275590" y="38455"/>
                  </a:lnTo>
                  <a:close/>
                </a:path>
                <a:path w="820420" h="752475">
                  <a:moveTo>
                    <a:pt x="471170" y="747776"/>
                  </a:moveTo>
                  <a:lnTo>
                    <a:pt x="471170" y="730757"/>
                  </a:lnTo>
                  <a:lnTo>
                    <a:pt x="450850" y="733043"/>
                  </a:lnTo>
                  <a:lnTo>
                    <a:pt x="430530" y="734567"/>
                  </a:lnTo>
                  <a:lnTo>
                    <a:pt x="411480" y="735329"/>
                  </a:lnTo>
                  <a:lnTo>
                    <a:pt x="389890" y="734567"/>
                  </a:lnTo>
                  <a:lnTo>
                    <a:pt x="370832" y="733138"/>
                  </a:lnTo>
                  <a:lnTo>
                    <a:pt x="369570" y="733043"/>
                  </a:lnTo>
                  <a:lnTo>
                    <a:pt x="369570" y="732901"/>
                  </a:lnTo>
                  <a:lnTo>
                    <a:pt x="350520" y="730757"/>
                  </a:lnTo>
                  <a:lnTo>
                    <a:pt x="331470" y="727709"/>
                  </a:lnTo>
                  <a:lnTo>
                    <a:pt x="312420" y="723899"/>
                  </a:lnTo>
                  <a:lnTo>
                    <a:pt x="274320" y="713231"/>
                  </a:lnTo>
                  <a:lnTo>
                    <a:pt x="274320" y="730003"/>
                  </a:lnTo>
                  <a:lnTo>
                    <a:pt x="308610" y="739901"/>
                  </a:lnTo>
                  <a:lnTo>
                    <a:pt x="327660" y="743711"/>
                  </a:lnTo>
                  <a:lnTo>
                    <a:pt x="327660" y="744473"/>
                  </a:lnTo>
                  <a:lnTo>
                    <a:pt x="347980" y="747521"/>
                  </a:lnTo>
                  <a:lnTo>
                    <a:pt x="369570" y="749758"/>
                  </a:lnTo>
                  <a:lnTo>
                    <a:pt x="369570" y="733043"/>
                  </a:lnTo>
                  <a:lnTo>
                    <a:pt x="370024" y="733078"/>
                  </a:lnTo>
                  <a:lnTo>
                    <a:pt x="370024" y="749806"/>
                  </a:lnTo>
                  <a:lnTo>
                    <a:pt x="379730" y="750811"/>
                  </a:lnTo>
                  <a:lnTo>
                    <a:pt x="410209" y="751922"/>
                  </a:lnTo>
                  <a:lnTo>
                    <a:pt x="440690" y="750833"/>
                  </a:lnTo>
                  <a:lnTo>
                    <a:pt x="471170" y="747776"/>
                  </a:lnTo>
                  <a:close/>
                </a:path>
                <a:path w="820420" h="752475">
                  <a:moveTo>
                    <a:pt x="471170" y="20764"/>
                  </a:moveTo>
                  <a:lnTo>
                    <a:pt x="471170" y="20573"/>
                  </a:lnTo>
                  <a:lnTo>
                    <a:pt x="469900" y="20573"/>
                  </a:lnTo>
                  <a:lnTo>
                    <a:pt x="471170" y="20764"/>
                  </a:lnTo>
                  <a:close/>
                </a:path>
                <a:path w="820420" h="752475">
                  <a:moveTo>
                    <a:pt x="528320" y="735634"/>
                  </a:moveTo>
                  <a:lnTo>
                    <a:pt x="528320" y="718565"/>
                  </a:lnTo>
                  <a:lnTo>
                    <a:pt x="509270" y="723899"/>
                  </a:lnTo>
                  <a:lnTo>
                    <a:pt x="490220" y="727709"/>
                  </a:lnTo>
                  <a:lnTo>
                    <a:pt x="469900" y="730757"/>
                  </a:lnTo>
                  <a:lnTo>
                    <a:pt x="471170" y="730757"/>
                  </a:lnTo>
                  <a:lnTo>
                    <a:pt x="471170" y="747776"/>
                  </a:lnTo>
                  <a:lnTo>
                    <a:pt x="473709" y="747521"/>
                  </a:lnTo>
                  <a:lnTo>
                    <a:pt x="492759" y="744473"/>
                  </a:lnTo>
                  <a:lnTo>
                    <a:pt x="492759" y="743711"/>
                  </a:lnTo>
                  <a:lnTo>
                    <a:pt x="513080" y="739901"/>
                  </a:lnTo>
                  <a:lnTo>
                    <a:pt x="528320" y="735634"/>
                  </a:lnTo>
                  <a:close/>
                </a:path>
                <a:path w="820420" h="752475">
                  <a:moveTo>
                    <a:pt x="528320" y="33172"/>
                  </a:moveTo>
                  <a:lnTo>
                    <a:pt x="528320" y="32765"/>
                  </a:lnTo>
                  <a:lnTo>
                    <a:pt x="527050" y="32765"/>
                  </a:lnTo>
                  <a:lnTo>
                    <a:pt x="528320" y="33172"/>
                  </a:lnTo>
                  <a:close/>
                </a:path>
                <a:path w="820420" h="752475">
                  <a:moveTo>
                    <a:pt x="661670" y="673573"/>
                  </a:moveTo>
                  <a:lnTo>
                    <a:pt x="661670" y="653033"/>
                  </a:lnTo>
                  <a:lnTo>
                    <a:pt x="646430" y="663701"/>
                  </a:lnTo>
                  <a:lnTo>
                    <a:pt x="631190" y="673607"/>
                  </a:lnTo>
                  <a:lnTo>
                    <a:pt x="598170" y="691895"/>
                  </a:lnTo>
                  <a:lnTo>
                    <a:pt x="598170" y="691133"/>
                  </a:lnTo>
                  <a:lnTo>
                    <a:pt x="581660" y="699515"/>
                  </a:lnTo>
                  <a:lnTo>
                    <a:pt x="563880" y="707135"/>
                  </a:lnTo>
                  <a:lnTo>
                    <a:pt x="563880" y="706373"/>
                  </a:lnTo>
                  <a:lnTo>
                    <a:pt x="546100" y="713231"/>
                  </a:lnTo>
                  <a:lnTo>
                    <a:pt x="527050" y="718565"/>
                  </a:lnTo>
                  <a:lnTo>
                    <a:pt x="528320" y="718565"/>
                  </a:lnTo>
                  <a:lnTo>
                    <a:pt x="528320" y="735634"/>
                  </a:lnTo>
                  <a:lnTo>
                    <a:pt x="532130" y="734567"/>
                  </a:lnTo>
                  <a:lnTo>
                    <a:pt x="533400" y="734567"/>
                  </a:lnTo>
                  <a:lnTo>
                    <a:pt x="551180" y="729194"/>
                  </a:lnTo>
                  <a:lnTo>
                    <a:pt x="570230" y="722452"/>
                  </a:lnTo>
                  <a:lnTo>
                    <a:pt x="588010" y="714719"/>
                  </a:lnTo>
                  <a:lnTo>
                    <a:pt x="605790" y="706373"/>
                  </a:lnTo>
                  <a:lnTo>
                    <a:pt x="622300" y="697229"/>
                  </a:lnTo>
                  <a:lnTo>
                    <a:pt x="623570" y="697229"/>
                  </a:lnTo>
                  <a:lnTo>
                    <a:pt x="636270" y="690089"/>
                  </a:lnTo>
                  <a:lnTo>
                    <a:pt x="647700" y="682537"/>
                  </a:lnTo>
                  <a:lnTo>
                    <a:pt x="660400" y="674521"/>
                  </a:lnTo>
                  <a:lnTo>
                    <a:pt x="661670" y="673573"/>
                  </a:lnTo>
                  <a:close/>
                </a:path>
                <a:path w="820420" h="752475">
                  <a:moveTo>
                    <a:pt x="661670" y="100012"/>
                  </a:moveTo>
                  <a:lnTo>
                    <a:pt x="661670" y="99059"/>
                  </a:lnTo>
                  <a:lnTo>
                    <a:pt x="660400" y="99059"/>
                  </a:lnTo>
                  <a:lnTo>
                    <a:pt x="661670" y="100012"/>
                  </a:lnTo>
                  <a:close/>
                </a:path>
                <a:path w="820420" h="752475">
                  <a:moveTo>
                    <a:pt x="737870" y="602957"/>
                  </a:moveTo>
                  <a:lnTo>
                    <a:pt x="737870" y="576071"/>
                  </a:lnTo>
                  <a:lnTo>
                    <a:pt x="726440" y="590549"/>
                  </a:lnTo>
                  <a:lnTo>
                    <a:pt x="715010" y="604265"/>
                  </a:lnTo>
                  <a:lnTo>
                    <a:pt x="715010" y="603503"/>
                  </a:lnTo>
                  <a:lnTo>
                    <a:pt x="702310" y="617219"/>
                  </a:lnTo>
                  <a:lnTo>
                    <a:pt x="689610" y="629411"/>
                  </a:lnTo>
                  <a:lnTo>
                    <a:pt x="675640" y="641603"/>
                  </a:lnTo>
                  <a:lnTo>
                    <a:pt x="660400" y="653033"/>
                  </a:lnTo>
                  <a:lnTo>
                    <a:pt x="661670" y="653033"/>
                  </a:lnTo>
                  <a:lnTo>
                    <a:pt x="661670" y="673573"/>
                  </a:lnTo>
                  <a:lnTo>
                    <a:pt x="671830" y="665987"/>
                  </a:lnTo>
                  <a:lnTo>
                    <a:pt x="685800" y="654557"/>
                  </a:lnTo>
                  <a:lnTo>
                    <a:pt x="687070" y="654557"/>
                  </a:lnTo>
                  <a:lnTo>
                    <a:pt x="701040" y="642365"/>
                  </a:lnTo>
                  <a:lnTo>
                    <a:pt x="701040" y="641603"/>
                  </a:lnTo>
                  <a:lnTo>
                    <a:pt x="713740" y="628673"/>
                  </a:lnTo>
                  <a:lnTo>
                    <a:pt x="726440" y="615438"/>
                  </a:lnTo>
                  <a:lnTo>
                    <a:pt x="737870" y="602957"/>
                  </a:lnTo>
                  <a:close/>
                </a:path>
                <a:path w="820420" h="752475">
                  <a:moveTo>
                    <a:pt x="737870" y="176868"/>
                  </a:moveTo>
                  <a:lnTo>
                    <a:pt x="737870" y="175259"/>
                  </a:lnTo>
                  <a:lnTo>
                    <a:pt x="736600" y="175259"/>
                  </a:lnTo>
                  <a:lnTo>
                    <a:pt x="737870" y="176868"/>
                  </a:lnTo>
                  <a:close/>
                </a:path>
                <a:path w="820420" h="752475">
                  <a:moveTo>
                    <a:pt x="803910" y="483015"/>
                  </a:moveTo>
                  <a:lnTo>
                    <a:pt x="803910" y="393953"/>
                  </a:lnTo>
                  <a:lnTo>
                    <a:pt x="802536" y="414561"/>
                  </a:lnTo>
                  <a:lnTo>
                    <a:pt x="802536" y="412989"/>
                  </a:lnTo>
                  <a:lnTo>
                    <a:pt x="800100" y="430529"/>
                  </a:lnTo>
                  <a:lnTo>
                    <a:pt x="792480" y="465581"/>
                  </a:lnTo>
                  <a:lnTo>
                    <a:pt x="786130" y="482345"/>
                  </a:lnTo>
                  <a:lnTo>
                    <a:pt x="781050" y="499109"/>
                  </a:lnTo>
                  <a:lnTo>
                    <a:pt x="773430" y="515873"/>
                  </a:lnTo>
                  <a:lnTo>
                    <a:pt x="773430" y="515111"/>
                  </a:lnTo>
                  <a:lnTo>
                    <a:pt x="765810" y="531113"/>
                  </a:lnTo>
                  <a:lnTo>
                    <a:pt x="756920" y="547115"/>
                  </a:lnTo>
                  <a:lnTo>
                    <a:pt x="756920" y="546353"/>
                  </a:lnTo>
                  <a:lnTo>
                    <a:pt x="748030" y="562355"/>
                  </a:lnTo>
                  <a:lnTo>
                    <a:pt x="748030" y="561593"/>
                  </a:lnTo>
                  <a:lnTo>
                    <a:pt x="736600" y="576833"/>
                  </a:lnTo>
                  <a:lnTo>
                    <a:pt x="737870" y="576071"/>
                  </a:lnTo>
                  <a:lnTo>
                    <a:pt x="737870" y="602957"/>
                  </a:lnTo>
                  <a:lnTo>
                    <a:pt x="739140" y="601570"/>
                  </a:lnTo>
                  <a:lnTo>
                    <a:pt x="750570" y="586739"/>
                  </a:lnTo>
                  <a:lnTo>
                    <a:pt x="750570" y="585977"/>
                  </a:lnTo>
                  <a:lnTo>
                    <a:pt x="762000" y="571499"/>
                  </a:lnTo>
                  <a:lnTo>
                    <a:pt x="762000" y="570737"/>
                  </a:lnTo>
                  <a:lnTo>
                    <a:pt x="770890" y="555497"/>
                  </a:lnTo>
                  <a:lnTo>
                    <a:pt x="770890" y="554735"/>
                  </a:lnTo>
                  <a:lnTo>
                    <a:pt x="781050" y="539495"/>
                  </a:lnTo>
                  <a:lnTo>
                    <a:pt x="781050" y="538733"/>
                  </a:lnTo>
                  <a:lnTo>
                    <a:pt x="788670" y="522731"/>
                  </a:lnTo>
                  <a:lnTo>
                    <a:pt x="788670" y="521969"/>
                  </a:lnTo>
                  <a:lnTo>
                    <a:pt x="796290" y="505205"/>
                  </a:lnTo>
                  <a:lnTo>
                    <a:pt x="802536" y="487966"/>
                  </a:lnTo>
                  <a:lnTo>
                    <a:pt x="803910" y="483015"/>
                  </a:lnTo>
                  <a:close/>
                </a:path>
                <a:path w="820420" h="752475">
                  <a:moveTo>
                    <a:pt x="800417" y="323087"/>
                  </a:moveTo>
                  <a:lnTo>
                    <a:pt x="800100" y="320802"/>
                  </a:lnTo>
                  <a:lnTo>
                    <a:pt x="800100" y="321563"/>
                  </a:lnTo>
                  <a:lnTo>
                    <a:pt x="800417" y="3230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" name="object 4"/>
            <p:cNvSpPr txBox="1"/>
            <p:nvPr/>
          </p:nvSpPr>
          <p:spPr>
            <a:xfrm>
              <a:off x="4243136" y="2362007"/>
              <a:ext cx="674859" cy="512984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 indent="-576" algn="ctr">
                <a:lnSpc>
                  <a:spcPct val="102099"/>
                </a:lnSpc>
                <a:spcBef>
                  <a:spcPts val="9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Wait</a:t>
              </a:r>
              <a:r>
                <a:rPr sz="1088" spc="-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for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call</a:t>
              </a:r>
              <a:r>
                <a:rPr sz="1088" spc="2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0</a:t>
              </a:r>
              <a:r>
                <a:rPr sz="1088" spc="36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18" dirty="0">
                  <a:solidFill>
                    <a:srgbClr val="163794"/>
                  </a:solidFill>
                  <a:latin typeface="Arial"/>
                  <a:cs typeface="Arial"/>
                </a:rPr>
                <a:t>from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above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5" name="object 5"/>
            <p:cNvSpPr txBox="1"/>
            <p:nvPr/>
          </p:nvSpPr>
          <p:spPr>
            <a:xfrm>
              <a:off x="4487745" y="1936366"/>
              <a:ext cx="1271983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udt_send(sndpkt)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6" name="object 6"/>
            <p:cNvSpPr txBox="1"/>
            <p:nvPr/>
          </p:nvSpPr>
          <p:spPr>
            <a:xfrm>
              <a:off x="4487744" y="1485025"/>
              <a:ext cx="2807692" cy="473538"/>
            </a:xfrm>
            <a:prstGeom prst="rect">
              <a:avLst/>
            </a:prstGeom>
          </p:spPr>
          <p:txBody>
            <a:bodyPr vert="horz" wrap="square" lIns="0" tIns="43762" rIns="0" bIns="0" rtlCol="0">
              <a:spAutoFit/>
            </a:bodyPr>
            <a:lstStyle/>
            <a:p>
              <a:pPr marL="20729">
                <a:spcBef>
                  <a:spcPts val="345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rdt_send(data)</a:t>
              </a:r>
              <a:endParaRPr sz="1270">
                <a:latin typeface="Arial"/>
                <a:cs typeface="Arial"/>
              </a:endParaRPr>
            </a:p>
            <a:p>
              <a:pPr marL="11516">
                <a:spcBef>
                  <a:spcPts val="254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sndpkt = make_pkt(0, data,</a:t>
              </a:r>
              <a:r>
                <a:rPr sz="1270" spc="9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checksum)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486138" y="1754404"/>
              <a:ext cx="2825542" cy="24184"/>
            </a:xfrm>
            <a:custGeom>
              <a:avLst/>
              <a:gdLst/>
              <a:ahLst/>
              <a:cxnLst/>
              <a:rect l="l" t="t" r="r" b="b"/>
              <a:pathLst>
                <a:path w="3115945" h="26669">
                  <a:moveTo>
                    <a:pt x="3115818" y="26669"/>
                  </a:moveTo>
                  <a:lnTo>
                    <a:pt x="3115818" y="1523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3115818" y="266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8" name="object 8"/>
            <p:cNvSpPr/>
            <p:nvPr/>
          </p:nvSpPr>
          <p:spPr>
            <a:xfrm>
              <a:off x="4001759" y="2165538"/>
              <a:ext cx="336854" cy="188868"/>
            </a:xfrm>
            <a:custGeom>
              <a:avLst/>
              <a:gdLst/>
              <a:ahLst/>
              <a:cxnLst/>
              <a:rect l="l" t="t" r="r" b="b"/>
              <a:pathLst>
                <a:path w="371475" h="208280">
                  <a:moveTo>
                    <a:pt x="66293" y="32003"/>
                  </a:moveTo>
                  <a:lnTo>
                    <a:pt x="7619" y="0"/>
                  </a:lnTo>
                  <a:lnTo>
                    <a:pt x="0" y="14478"/>
                  </a:lnTo>
                  <a:lnTo>
                    <a:pt x="58673" y="46481"/>
                  </a:lnTo>
                  <a:lnTo>
                    <a:pt x="66293" y="32003"/>
                  </a:lnTo>
                  <a:close/>
                </a:path>
                <a:path w="371475" h="208280">
                  <a:moveTo>
                    <a:pt x="169163" y="88391"/>
                  </a:moveTo>
                  <a:lnTo>
                    <a:pt x="110489" y="56387"/>
                  </a:lnTo>
                  <a:lnTo>
                    <a:pt x="102107" y="70865"/>
                  </a:lnTo>
                  <a:lnTo>
                    <a:pt x="160781" y="102870"/>
                  </a:lnTo>
                  <a:lnTo>
                    <a:pt x="169163" y="88391"/>
                  </a:lnTo>
                  <a:close/>
                </a:path>
                <a:path w="371475" h="208280">
                  <a:moveTo>
                    <a:pt x="271271" y="144017"/>
                  </a:moveTo>
                  <a:lnTo>
                    <a:pt x="212597" y="112013"/>
                  </a:lnTo>
                  <a:lnTo>
                    <a:pt x="204977" y="126491"/>
                  </a:lnTo>
                  <a:lnTo>
                    <a:pt x="263651" y="158495"/>
                  </a:lnTo>
                  <a:lnTo>
                    <a:pt x="271271" y="144017"/>
                  </a:lnTo>
                  <a:close/>
                </a:path>
                <a:path w="371475" h="208280">
                  <a:moveTo>
                    <a:pt x="326135" y="206190"/>
                  </a:moveTo>
                  <a:lnTo>
                    <a:pt x="326135" y="173735"/>
                  </a:lnTo>
                  <a:lnTo>
                    <a:pt x="318515" y="188213"/>
                  </a:lnTo>
                  <a:lnTo>
                    <a:pt x="308337" y="183124"/>
                  </a:lnTo>
                  <a:lnTo>
                    <a:pt x="296417" y="204978"/>
                  </a:lnTo>
                  <a:lnTo>
                    <a:pt x="326135" y="206190"/>
                  </a:lnTo>
                  <a:close/>
                </a:path>
                <a:path w="371475" h="208280">
                  <a:moveTo>
                    <a:pt x="316175" y="168755"/>
                  </a:moveTo>
                  <a:lnTo>
                    <a:pt x="315467" y="168401"/>
                  </a:lnTo>
                  <a:lnTo>
                    <a:pt x="307847" y="182879"/>
                  </a:lnTo>
                  <a:lnTo>
                    <a:pt x="308337" y="183124"/>
                  </a:lnTo>
                  <a:lnTo>
                    <a:pt x="316175" y="168755"/>
                  </a:lnTo>
                  <a:close/>
                </a:path>
                <a:path w="371475" h="208280">
                  <a:moveTo>
                    <a:pt x="326135" y="173735"/>
                  </a:moveTo>
                  <a:lnTo>
                    <a:pt x="316175" y="168755"/>
                  </a:lnTo>
                  <a:lnTo>
                    <a:pt x="308337" y="183124"/>
                  </a:lnTo>
                  <a:lnTo>
                    <a:pt x="318515" y="188213"/>
                  </a:lnTo>
                  <a:lnTo>
                    <a:pt x="326135" y="173735"/>
                  </a:lnTo>
                  <a:close/>
                </a:path>
                <a:path w="371475" h="208280">
                  <a:moveTo>
                    <a:pt x="371093" y="208026"/>
                  </a:moveTo>
                  <a:lnTo>
                    <a:pt x="328421" y="146303"/>
                  </a:lnTo>
                  <a:lnTo>
                    <a:pt x="316175" y="168755"/>
                  </a:lnTo>
                  <a:lnTo>
                    <a:pt x="326135" y="173735"/>
                  </a:lnTo>
                  <a:lnTo>
                    <a:pt x="326135" y="206190"/>
                  </a:lnTo>
                  <a:lnTo>
                    <a:pt x="371093" y="2080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9" name="object 9"/>
            <p:cNvSpPr txBox="1"/>
            <p:nvPr/>
          </p:nvSpPr>
          <p:spPr>
            <a:xfrm>
              <a:off x="7080316" y="2015138"/>
              <a:ext cx="1349143" cy="84467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18426" algn="just"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r>
                <a:rPr sz="1270" spc="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&amp;&amp;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( corrupt(rcvpkt)</a:t>
              </a:r>
              <a:r>
                <a:rPr sz="1270" spc="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|| </a:t>
              </a:r>
              <a:r>
                <a:rPr sz="1270" u="heavy" dirty="0">
                  <a:solidFill>
                    <a:srgbClr val="FF0000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isACK(rcvpkt,1)</a:t>
              </a:r>
              <a:r>
                <a:rPr sz="1270" spc="-63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270" spc="-45" dirty="0">
                  <a:solidFill>
                    <a:srgbClr val="163794"/>
                  </a:solidFill>
                  <a:latin typeface="Arial"/>
                  <a:cs typeface="Arial"/>
                </a:rPr>
                <a:t>)</a:t>
              </a:r>
              <a:endParaRPr sz="1270">
                <a:latin typeface="Arial"/>
                <a:cs typeface="Arial"/>
              </a:endParaRPr>
            </a:p>
            <a:p>
              <a:pPr marL="88676">
                <a:spcBef>
                  <a:spcPts val="354"/>
                </a:spcBef>
              </a:pPr>
              <a:r>
                <a:rPr sz="1270" spc="-9" dirty="0">
                  <a:solidFill>
                    <a:srgbClr val="FF0000"/>
                  </a:solidFill>
                  <a:latin typeface="Arial"/>
                  <a:cs typeface="Arial"/>
                </a:rPr>
                <a:t>udt_send(sndpkt)</a:t>
              </a:r>
              <a:endParaRPr sz="1270">
                <a:latin typeface="Arial"/>
                <a:cs typeface="Arial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13470" y="2156232"/>
              <a:ext cx="2262967" cy="1596492"/>
            </a:xfrm>
            <a:prstGeom prst="rect">
              <a:avLst/>
            </a:prstGeom>
          </p:spPr>
        </p:pic>
        <p:sp>
          <p:nvSpPr>
            <p:cNvPr id="11" name="object 11"/>
            <p:cNvSpPr txBox="1"/>
            <p:nvPr/>
          </p:nvSpPr>
          <p:spPr>
            <a:xfrm>
              <a:off x="6980808" y="3123471"/>
              <a:ext cx="1550104" cy="597943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endParaRPr sz="1270">
                <a:latin typeface="Arial"/>
                <a:cs typeface="Arial"/>
              </a:endParaRPr>
            </a:p>
            <a:p>
              <a:pPr marL="11516" marR="4607">
                <a:spcBef>
                  <a:spcPts val="9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notcorrupt(rcvpkt)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270" spc="-32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FF0000"/>
                  </a:solidFill>
                  <a:latin typeface="Arial"/>
                  <a:cs typeface="Arial"/>
                </a:rPr>
                <a:t>isACK(rcvpkt,0)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6990949" y="3746507"/>
              <a:ext cx="1481581" cy="24184"/>
            </a:xfrm>
            <a:custGeom>
              <a:avLst/>
              <a:gdLst/>
              <a:ahLst/>
              <a:cxnLst/>
              <a:rect l="l" t="t" r="r" b="b"/>
              <a:pathLst>
                <a:path w="1633854" h="26670">
                  <a:moveTo>
                    <a:pt x="1633727" y="26669"/>
                  </a:moveTo>
                  <a:lnTo>
                    <a:pt x="1633727" y="1523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1633727" y="266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3" name="object 13"/>
            <p:cNvSpPr txBox="1"/>
            <p:nvPr/>
          </p:nvSpPr>
          <p:spPr>
            <a:xfrm>
              <a:off x="5064715" y="2319166"/>
              <a:ext cx="1641659" cy="100715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48181" marR="4607" algn="ctr">
                <a:lnSpc>
                  <a:spcPct val="102099"/>
                </a:lnSpc>
                <a:spcBef>
                  <a:spcPts val="9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Wait</a:t>
              </a:r>
              <a:r>
                <a:rPr sz="1088" spc="-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for ACK</a:t>
              </a:r>
              <a:endParaRPr sz="1088">
                <a:latin typeface="Arial"/>
                <a:cs typeface="Arial"/>
              </a:endParaRPr>
            </a:p>
            <a:p>
              <a:pPr marL="1136665" algn="ctr">
                <a:lnSpc>
                  <a:spcPts val="1292"/>
                </a:lnSpc>
                <a:spcBef>
                  <a:spcPts val="27"/>
                </a:spcBef>
              </a:pPr>
              <a:r>
                <a:rPr sz="1088" spc="-45" dirty="0">
                  <a:solidFill>
                    <a:srgbClr val="163794"/>
                  </a:solidFill>
                  <a:latin typeface="Arial"/>
                  <a:cs typeface="Arial"/>
                </a:rPr>
                <a:t>0</a:t>
              </a:r>
              <a:endParaRPr sz="1088">
                <a:latin typeface="Arial"/>
                <a:cs typeface="Arial"/>
              </a:endParaRPr>
            </a:p>
            <a:p>
              <a:pPr marL="143955" marR="480232" indent="-133014">
                <a:lnSpc>
                  <a:spcPts val="1913"/>
                </a:lnSpc>
                <a:spcBef>
                  <a:spcPts val="41"/>
                </a:spcBef>
              </a:pPr>
              <a:r>
                <a:rPr sz="1587" dirty="0">
                  <a:solidFill>
                    <a:srgbClr val="9A0000"/>
                  </a:solidFill>
                  <a:latin typeface="Comic Sans MS"/>
                  <a:cs typeface="Comic Sans MS"/>
                </a:rPr>
                <a:t>sender</a:t>
              </a:r>
              <a:r>
                <a:rPr sz="1587" spc="-9" dirty="0">
                  <a:solidFill>
                    <a:srgbClr val="9A0000"/>
                  </a:solidFill>
                  <a:latin typeface="Comic Sans MS"/>
                  <a:cs typeface="Comic Sans MS"/>
                </a:rPr>
                <a:t> </a:t>
              </a:r>
              <a:r>
                <a:rPr sz="1587" spc="-23" dirty="0">
                  <a:solidFill>
                    <a:srgbClr val="9A0000"/>
                  </a:solidFill>
                  <a:latin typeface="Comic Sans MS"/>
                  <a:cs typeface="Comic Sans MS"/>
                </a:rPr>
                <a:t>FSM </a:t>
              </a:r>
              <a:r>
                <a:rPr sz="1587" spc="-9" dirty="0">
                  <a:solidFill>
                    <a:srgbClr val="9A0000"/>
                  </a:solidFill>
                  <a:latin typeface="Comic Sans MS"/>
                  <a:cs typeface="Comic Sans MS"/>
                </a:rPr>
                <a:t>fragment</a:t>
              </a:r>
              <a:endParaRPr sz="1587">
                <a:latin typeface="Comic Sans MS"/>
                <a:cs typeface="Comic Sans MS"/>
              </a:endParaRPr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3779" y="3805931"/>
              <a:ext cx="2755555" cy="779051"/>
            </a:xfrm>
            <a:prstGeom prst="rect">
              <a:avLst/>
            </a:prstGeom>
          </p:spPr>
        </p:pic>
        <p:sp>
          <p:nvSpPr>
            <p:cNvPr id="15" name="object 15"/>
            <p:cNvSpPr txBox="1"/>
            <p:nvPr/>
          </p:nvSpPr>
          <p:spPr>
            <a:xfrm>
              <a:off x="4104940" y="3954721"/>
              <a:ext cx="504993" cy="512984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51248" marR="4607" indent="-40307" algn="just">
                <a:lnSpc>
                  <a:spcPct val="102099"/>
                </a:lnSpc>
                <a:spcBef>
                  <a:spcPts val="9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Wait</a:t>
              </a:r>
              <a:r>
                <a:rPr sz="1088" spc="-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for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0</a:t>
              </a:r>
              <a:r>
                <a:rPr sz="1088" spc="18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18" dirty="0">
                  <a:solidFill>
                    <a:srgbClr val="163794"/>
                  </a:solidFill>
                  <a:latin typeface="Arial"/>
                  <a:cs typeface="Arial"/>
                </a:rPr>
                <a:t>from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below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497193" y="5019295"/>
              <a:ext cx="1523040" cy="22457"/>
            </a:xfrm>
            <a:custGeom>
              <a:avLst/>
              <a:gdLst/>
              <a:ahLst/>
              <a:cxnLst/>
              <a:rect l="l" t="t" r="r" b="b"/>
              <a:pathLst>
                <a:path w="1679575" h="24764">
                  <a:moveTo>
                    <a:pt x="1679448" y="24384"/>
                  </a:moveTo>
                  <a:lnTo>
                    <a:pt x="1679448" y="0"/>
                  </a:lnTo>
                  <a:lnTo>
                    <a:pt x="0" y="0"/>
                  </a:lnTo>
                  <a:lnTo>
                    <a:pt x="0" y="24384"/>
                  </a:lnTo>
                  <a:lnTo>
                    <a:pt x="1679448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4444903" y="4595263"/>
              <a:ext cx="2655100" cy="1235553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27256" marR="4607" indent="-91555"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r>
                <a:rPr sz="1270" spc="-32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270" spc="-41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notcorrupt(rcvpkt)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has_seq1(rcvpkt)</a:t>
              </a:r>
              <a:endParaRPr sz="1270">
                <a:latin typeface="Arial"/>
                <a:cs typeface="Arial"/>
              </a:endParaRPr>
            </a:p>
            <a:p>
              <a:pPr marL="11516" marR="1252980">
                <a:spcBef>
                  <a:spcPts val="439"/>
                </a:spcBef>
              </a:pP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extract(rcvpkt,data) deliver_data(data)</a:t>
              </a:r>
              <a:endParaRPr sz="1270">
                <a:latin typeface="Arial"/>
                <a:cs typeface="Arial"/>
              </a:endParaRPr>
            </a:p>
            <a:p>
              <a:pPr marL="11516" marR="97312">
                <a:spcBef>
                  <a:spcPts val="5"/>
                </a:spcBef>
              </a:pPr>
              <a:r>
                <a:rPr sz="1270" dirty="0">
                  <a:solidFill>
                    <a:srgbClr val="FF0000"/>
                  </a:solidFill>
                  <a:latin typeface="Arial"/>
                  <a:cs typeface="Arial"/>
                </a:rPr>
                <a:t>sndpkt = make_pkt(ACK1, </a:t>
              </a:r>
              <a:r>
                <a:rPr sz="1270" spc="-9" dirty="0">
                  <a:solidFill>
                    <a:srgbClr val="FF0000"/>
                  </a:solidFill>
                  <a:latin typeface="Arial"/>
                  <a:cs typeface="Arial"/>
                </a:rPr>
                <a:t>chksum) </a:t>
              </a:r>
              <a:r>
                <a:rPr sz="1270" spc="-9" dirty="0">
                  <a:solidFill>
                    <a:srgbClr val="163794"/>
                  </a:solidFill>
                  <a:latin typeface="Arial"/>
                  <a:cs typeface="Arial"/>
                </a:rPr>
                <a:t>udt_send(sndpkt)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2146471" y="4208773"/>
              <a:ext cx="1530526" cy="23608"/>
            </a:xfrm>
            <a:custGeom>
              <a:avLst/>
              <a:gdLst/>
              <a:ahLst/>
              <a:cxnLst/>
              <a:rect l="l" t="t" r="r" b="b"/>
              <a:pathLst>
                <a:path w="1687830" h="26035">
                  <a:moveTo>
                    <a:pt x="1687830" y="25907"/>
                  </a:moveTo>
                  <a:lnTo>
                    <a:pt x="1687830" y="761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1687830" y="259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9" name="object 19"/>
            <p:cNvSpPr txBox="1"/>
            <p:nvPr/>
          </p:nvSpPr>
          <p:spPr>
            <a:xfrm>
              <a:off x="2143241" y="3575372"/>
              <a:ext cx="1544346" cy="597943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47409" marR="4607" indent="-136469">
                <a:spcBef>
                  <a:spcPts val="91"/>
                </a:spcBef>
              </a:pP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r>
                <a:rPr sz="1270" spc="-50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&amp;&amp; </a:t>
              </a:r>
              <a:r>
                <a:rPr sz="1270" dirty="0">
                  <a:solidFill>
                    <a:srgbClr val="163794"/>
                  </a:solidFill>
                  <a:latin typeface="Arial"/>
                  <a:cs typeface="Arial"/>
                </a:rPr>
                <a:t>(corrupt(rcvpkt)</a:t>
              </a:r>
              <a:r>
                <a:rPr sz="1270" spc="-50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270" spc="-23" dirty="0">
                  <a:solidFill>
                    <a:srgbClr val="163794"/>
                  </a:solidFill>
                  <a:latin typeface="Arial"/>
                  <a:cs typeface="Arial"/>
                </a:rPr>
                <a:t>|| </a:t>
              </a:r>
              <a:r>
                <a:rPr sz="1270" spc="-9" dirty="0">
                  <a:solidFill>
                    <a:srgbClr val="FF0000"/>
                  </a:solidFill>
                  <a:latin typeface="Arial"/>
                  <a:cs typeface="Arial"/>
                </a:rPr>
                <a:t>has_seq1(rcvpkt))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2135642" y="4261520"/>
              <a:ext cx="1271983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9" dirty="0">
                  <a:solidFill>
                    <a:srgbClr val="FF0000"/>
                  </a:solidFill>
                  <a:latin typeface="Arial"/>
                  <a:cs typeface="Arial"/>
                </a:rPr>
                <a:t>udt_send(sndpkt)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 txBox="1"/>
            <p:nvPr/>
          </p:nvSpPr>
          <p:spPr>
            <a:xfrm>
              <a:off x="4797305" y="3956103"/>
              <a:ext cx="1309987" cy="493291"/>
            </a:xfrm>
            <a:prstGeom prst="rect">
              <a:avLst/>
            </a:prstGeom>
          </p:spPr>
          <p:txBody>
            <a:bodyPr vert="horz" wrap="square" lIns="0" tIns="10365" rIns="0" bIns="0" rtlCol="0">
              <a:spAutoFit/>
            </a:bodyPr>
            <a:lstStyle/>
            <a:p>
              <a:pPr marL="215932" marR="4607" indent="-204991">
                <a:lnSpc>
                  <a:spcPct val="100600"/>
                </a:lnSpc>
                <a:spcBef>
                  <a:spcPts val="82"/>
                </a:spcBef>
              </a:pPr>
              <a:r>
                <a:rPr sz="1587" dirty="0">
                  <a:solidFill>
                    <a:srgbClr val="9A0000"/>
                  </a:solidFill>
                  <a:latin typeface="Comic Sans MS"/>
                  <a:cs typeface="Comic Sans MS"/>
                </a:rPr>
                <a:t>receiver</a:t>
              </a:r>
              <a:r>
                <a:rPr sz="1587" spc="-9" dirty="0">
                  <a:solidFill>
                    <a:srgbClr val="9A0000"/>
                  </a:solidFill>
                  <a:latin typeface="Comic Sans MS"/>
                  <a:cs typeface="Comic Sans MS"/>
                </a:rPr>
                <a:t> </a:t>
              </a:r>
              <a:r>
                <a:rPr sz="1587" spc="-23" dirty="0">
                  <a:solidFill>
                    <a:srgbClr val="9A0000"/>
                  </a:solidFill>
                  <a:latin typeface="Comic Sans MS"/>
                  <a:cs typeface="Comic Sans MS"/>
                </a:rPr>
                <a:t>FSM </a:t>
              </a:r>
              <a:r>
                <a:rPr sz="1587" spc="-9" dirty="0">
                  <a:solidFill>
                    <a:srgbClr val="9A0000"/>
                  </a:solidFill>
                  <a:latin typeface="Comic Sans MS"/>
                  <a:cs typeface="Comic Sans MS"/>
                </a:rPr>
                <a:t>fragment</a:t>
              </a:r>
              <a:endParaRPr sz="1587">
                <a:latin typeface="Comic Sans MS"/>
                <a:cs typeface="Comic Sans MS"/>
              </a:endParaRPr>
            </a:p>
          </p:txBody>
        </p:sp>
        <p:sp>
          <p:nvSpPr>
            <p:cNvPr id="22" name="object 22"/>
            <p:cNvSpPr/>
            <p:nvPr/>
          </p:nvSpPr>
          <p:spPr>
            <a:xfrm>
              <a:off x="2602519" y="2580127"/>
              <a:ext cx="6271817" cy="2201930"/>
            </a:xfrm>
            <a:custGeom>
              <a:avLst/>
              <a:gdLst/>
              <a:ahLst/>
              <a:cxnLst/>
              <a:rect l="l" t="t" r="r" b="b"/>
              <a:pathLst>
                <a:path w="6916420" h="2428240">
                  <a:moveTo>
                    <a:pt x="10667" y="3047"/>
                  </a:moveTo>
                  <a:lnTo>
                    <a:pt x="3047" y="0"/>
                  </a:lnTo>
                  <a:lnTo>
                    <a:pt x="0" y="8382"/>
                  </a:lnTo>
                  <a:lnTo>
                    <a:pt x="7619" y="10668"/>
                  </a:lnTo>
                  <a:lnTo>
                    <a:pt x="10667" y="3047"/>
                  </a:lnTo>
                  <a:close/>
                </a:path>
                <a:path w="6916420" h="2428240">
                  <a:moveTo>
                    <a:pt x="26669" y="8381"/>
                  </a:moveTo>
                  <a:lnTo>
                    <a:pt x="18287" y="5333"/>
                  </a:lnTo>
                  <a:lnTo>
                    <a:pt x="16001" y="13716"/>
                  </a:lnTo>
                  <a:lnTo>
                    <a:pt x="23621" y="16002"/>
                  </a:lnTo>
                  <a:lnTo>
                    <a:pt x="26669" y="8381"/>
                  </a:lnTo>
                  <a:close/>
                </a:path>
                <a:path w="6916420" h="2428240">
                  <a:moveTo>
                    <a:pt x="41909" y="13715"/>
                  </a:moveTo>
                  <a:lnTo>
                    <a:pt x="34289" y="11429"/>
                  </a:lnTo>
                  <a:lnTo>
                    <a:pt x="31241" y="19049"/>
                  </a:lnTo>
                  <a:lnTo>
                    <a:pt x="39623" y="22097"/>
                  </a:lnTo>
                  <a:lnTo>
                    <a:pt x="41909" y="13715"/>
                  </a:lnTo>
                  <a:close/>
                </a:path>
                <a:path w="6916420" h="2428240">
                  <a:moveTo>
                    <a:pt x="57911" y="19811"/>
                  </a:moveTo>
                  <a:lnTo>
                    <a:pt x="50291" y="16763"/>
                  </a:lnTo>
                  <a:lnTo>
                    <a:pt x="47243" y="24383"/>
                  </a:lnTo>
                  <a:lnTo>
                    <a:pt x="54863" y="27431"/>
                  </a:lnTo>
                  <a:lnTo>
                    <a:pt x="57911" y="19811"/>
                  </a:lnTo>
                  <a:close/>
                </a:path>
                <a:path w="6916420" h="2428240">
                  <a:moveTo>
                    <a:pt x="73913" y="25145"/>
                  </a:moveTo>
                  <a:lnTo>
                    <a:pt x="65531" y="22097"/>
                  </a:lnTo>
                  <a:lnTo>
                    <a:pt x="63245" y="29717"/>
                  </a:lnTo>
                  <a:lnTo>
                    <a:pt x="70865" y="32765"/>
                  </a:lnTo>
                  <a:lnTo>
                    <a:pt x="73913" y="25145"/>
                  </a:lnTo>
                  <a:close/>
                </a:path>
                <a:path w="6916420" h="2428240">
                  <a:moveTo>
                    <a:pt x="89153" y="30479"/>
                  </a:moveTo>
                  <a:lnTo>
                    <a:pt x="81533" y="27431"/>
                  </a:lnTo>
                  <a:lnTo>
                    <a:pt x="78485" y="35813"/>
                  </a:lnTo>
                  <a:lnTo>
                    <a:pt x="86867" y="38099"/>
                  </a:lnTo>
                  <a:lnTo>
                    <a:pt x="89153" y="30479"/>
                  </a:lnTo>
                  <a:close/>
                </a:path>
                <a:path w="6916420" h="2428240">
                  <a:moveTo>
                    <a:pt x="105155" y="35813"/>
                  </a:moveTo>
                  <a:lnTo>
                    <a:pt x="97535" y="33527"/>
                  </a:lnTo>
                  <a:lnTo>
                    <a:pt x="94487" y="41148"/>
                  </a:lnTo>
                  <a:lnTo>
                    <a:pt x="102869" y="44195"/>
                  </a:lnTo>
                  <a:lnTo>
                    <a:pt x="105155" y="35813"/>
                  </a:lnTo>
                  <a:close/>
                </a:path>
                <a:path w="6916420" h="2428240">
                  <a:moveTo>
                    <a:pt x="121157" y="41148"/>
                  </a:moveTo>
                  <a:lnTo>
                    <a:pt x="112775" y="38861"/>
                  </a:lnTo>
                  <a:lnTo>
                    <a:pt x="110489" y="46481"/>
                  </a:lnTo>
                  <a:lnTo>
                    <a:pt x="118109" y="49529"/>
                  </a:lnTo>
                  <a:lnTo>
                    <a:pt x="121157" y="41148"/>
                  </a:lnTo>
                  <a:close/>
                </a:path>
                <a:path w="6916420" h="2428240">
                  <a:moveTo>
                    <a:pt x="137159" y="47243"/>
                  </a:moveTo>
                  <a:lnTo>
                    <a:pt x="128777" y="44195"/>
                  </a:lnTo>
                  <a:lnTo>
                    <a:pt x="126491" y="51815"/>
                  </a:lnTo>
                  <a:lnTo>
                    <a:pt x="134111" y="54863"/>
                  </a:lnTo>
                  <a:lnTo>
                    <a:pt x="137159" y="47243"/>
                  </a:lnTo>
                  <a:close/>
                </a:path>
                <a:path w="6916420" h="2428240">
                  <a:moveTo>
                    <a:pt x="152399" y="52577"/>
                  </a:moveTo>
                  <a:lnTo>
                    <a:pt x="144779" y="49529"/>
                  </a:lnTo>
                  <a:lnTo>
                    <a:pt x="141731" y="57911"/>
                  </a:lnTo>
                  <a:lnTo>
                    <a:pt x="150113" y="60197"/>
                  </a:lnTo>
                  <a:lnTo>
                    <a:pt x="152399" y="52577"/>
                  </a:lnTo>
                  <a:close/>
                </a:path>
                <a:path w="6916420" h="2428240">
                  <a:moveTo>
                    <a:pt x="168401" y="57911"/>
                  </a:moveTo>
                  <a:lnTo>
                    <a:pt x="160781" y="55625"/>
                  </a:lnTo>
                  <a:lnTo>
                    <a:pt x="157733" y="63245"/>
                  </a:lnTo>
                  <a:lnTo>
                    <a:pt x="165353" y="66293"/>
                  </a:lnTo>
                  <a:lnTo>
                    <a:pt x="168401" y="57911"/>
                  </a:lnTo>
                  <a:close/>
                </a:path>
                <a:path w="6916420" h="2428240">
                  <a:moveTo>
                    <a:pt x="184403" y="63245"/>
                  </a:moveTo>
                  <a:lnTo>
                    <a:pt x="176021" y="60959"/>
                  </a:lnTo>
                  <a:lnTo>
                    <a:pt x="173735" y="68580"/>
                  </a:lnTo>
                  <a:lnTo>
                    <a:pt x="181355" y="71627"/>
                  </a:lnTo>
                  <a:lnTo>
                    <a:pt x="184403" y="63245"/>
                  </a:lnTo>
                  <a:close/>
                </a:path>
                <a:path w="6916420" h="2428240">
                  <a:moveTo>
                    <a:pt x="199643" y="69341"/>
                  </a:moveTo>
                  <a:lnTo>
                    <a:pt x="192023" y="66293"/>
                  </a:lnTo>
                  <a:lnTo>
                    <a:pt x="188975" y="73913"/>
                  </a:lnTo>
                  <a:lnTo>
                    <a:pt x="197357" y="76961"/>
                  </a:lnTo>
                  <a:lnTo>
                    <a:pt x="199643" y="69341"/>
                  </a:lnTo>
                  <a:close/>
                </a:path>
                <a:path w="6916420" h="2428240">
                  <a:moveTo>
                    <a:pt x="215645" y="74675"/>
                  </a:moveTo>
                  <a:lnTo>
                    <a:pt x="208025" y="71627"/>
                  </a:lnTo>
                  <a:lnTo>
                    <a:pt x="204977" y="80009"/>
                  </a:lnTo>
                  <a:lnTo>
                    <a:pt x="212597" y="82296"/>
                  </a:lnTo>
                  <a:lnTo>
                    <a:pt x="215645" y="74675"/>
                  </a:lnTo>
                  <a:close/>
                </a:path>
                <a:path w="6916420" h="2428240">
                  <a:moveTo>
                    <a:pt x="231647" y="80009"/>
                  </a:moveTo>
                  <a:lnTo>
                    <a:pt x="223265" y="77723"/>
                  </a:lnTo>
                  <a:lnTo>
                    <a:pt x="220979" y="85343"/>
                  </a:lnTo>
                  <a:lnTo>
                    <a:pt x="228599" y="88391"/>
                  </a:lnTo>
                  <a:lnTo>
                    <a:pt x="231647" y="80009"/>
                  </a:lnTo>
                  <a:close/>
                </a:path>
                <a:path w="6916420" h="2428240">
                  <a:moveTo>
                    <a:pt x="246887" y="85343"/>
                  </a:moveTo>
                  <a:lnTo>
                    <a:pt x="239267" y="83057"/>
                  </a:lnTo>
                  <a:lnTo>
                    <a:pt x="236219" y="90677"/>
                  </a:lnTo>
                  <a:lnTo>
                    <a:pt x="244601" y="93725"/>
                  </a:lnTo>
                  <a:lnTo>
                    <a:pt x="246887" y="85343"/>
                  </a:lnTo>
                  <a:close/>
                </a:path>
                <a:path w="6916420" h="2428240">
                  <a:moveTo>
                    <a:pt x="262889" y="91439"/>
                  </a:moveTo>
                  <a:lnTo>
                    <a:pt x="255269" y="88391"/>
                  </a:lnTo>
                  <a:lnTo>
                    <a:pt x="252221" y="96012"/>
                  </a:lnTo>
                  <a:lnTo>
                    <a:pt x="259841" y="99059"/>
                  </a:lnTo>
                  <a:lnTo>
                    <a:pt x="262889" y="91439"/>
                  </a:lnTo>
                  <a:close/>
                </a:path>
                <a:path w="6916420" h="2428240">
                  <a:moveTo>
                    <a:pt x="278891" y="96773"/>
                  </a:moveTo>
                  <a:lnTo>
                    <a:pt x="270509" y="93725"/>
                  </a:lnTo>
                  <a:lnTo>
                    <a:pt x="268223" y="102107"/>
                  </a:lnTo>
                  <a:lnTo>
                    <a:pt x="275843" y="104393"/>
                  </a:lnTo>
                  <a:lnTo>
                    <a:pt x="278891" y="96773"/>
                  </a:lnTo>
                  <a:close/>
                </a:path>
                <a:path w="6916420" h="2428240">
                  <a:moveTo>
                    <a:pt x="294131" y="102107"/>
                  </a:moveTo>
                  <a:lnTo>
                    <a:pt x="286511" y="99821"/>
                  </a:lnTo>
                  <a:lnTo>
                    <a:pt x="283463" y="107441"/>
                  </a:lnTo>
                  <a:lnTo>
                    <a:pt x="291845" y="109727"/>
                  </a:lnTo>
                  <a:lnTo>
                    <a:pt x="294131" y="102107"/>
                  </a:lnTo>
                  <a:close/>
                </a:path>
                <a:path w="6916420" h="2428240">
                  <a:moveTo>
                    <a:pt x="310133" y="107441"/>
                  </a:moveTo>
                  <a:lnTo>
                    <a:pt x="302513" y="105155"/>
                  </a:lnTo>
                  <a:lnTo>
                    <a:pt x="299465" y="112775"/>
                  </a:lnTo>
                  <a:lnTo>
                    <a:pt x="307847" y="115823"/>
                  </a:lnTo>
                  <a:lnTo>
                    <a:pt x="310133" y="107441"/>
                  </a:lnTo>
                  <a:close/>
                </a:path>
                <a:path w="6916420" h="2428240">
                  <a:moveTo>
                    <a:pt x="326135" y="113537"/>
                  </a:moveTo>
                  <a:lnTo>
                    <a:pt x="317753" y="110489"/>
                  </a:lnTo>
                  <a:lnTo>
                    <a:pt x="315467" y="118109"/>
                  </a:lnTo>
                  <a:lnTo>
                    <a:pt x="323087" y="121157"/>
                  </a:lnTo>
                  <a:lnTo>
                    <a:pt x="326135" y="113537"/>
                  </a:lnTo>
                  <a:close/>
                </a:path>
                <a:path w="6916420" h="2428240">
                  <a:moveTo>
                    <a:pt x="342137" y="118871"/>
                  </a:moveTo>
                  <a:lnTo>
                    <a:pt x="333755" y="115823"/>
                  </a:lnTo>
                  <a:lnTo>
                    <a:pt x="331469" y="124205"/>
                  </a:lnTo>
                  <a:lnTo>
                    <a:pt x="339089" y="126491"/>
                  </a:lnTo>
                  <a:lnTo>
                    <a:pt x="342137" y="118871"/>
                  </a:lnTo>
                  <a:close/>
                </a:path>
                <a:path w="6916420" h="2428240">
                  <a:moveTo>
                    <a:pt x="357377" y="124205"/>
                  </a:moveTo>
                  <a:lnTo>
                    <a:pt x="349757" y="121157"/>
                  </a:lnTo>
                  <a:lnTo>
                    <a:pt x="346709" y="129539"/>
                  </a:lnTo>
                  <a:lnTo>
                    <a:pt x="355091" y="131826"/>
                  </a:lnTo>
                  <a:lnTo>
                    <a:pt x="357377" y="124205"/>
                  </a:lnTo>
                  <a:close/>
                </a:path>
                <a:path w="6916420" h="2428240">
                  <a:moveTo>
                    <a:pt x="373379" y="129539"/>
                  </a:moveTo>
                  <a:lnTo>
                    <a:pt x="365759" y="127253"/>
                  </a:lnTo>
                  <a:lnTo>
                    <a:pt x="362711" y="134873"/>
                  </a:lnTo>
                  <a:lnTo>
                    <a:pt x="370331" y="137921"/>
                  </a:lnTo>
                  <a:lnTo>
                    <a:pt x="373379" y="129539"/>
                  </a:lnTo>
                  <a:close/>
                </a:path>
                <a:path w="6916420" h="2428240">
                  <a:moveTo>
                    <a:pt x="389381" y="135635"/>
                  </a:moveTo>
                  <a:lnTo>
                    <a:pt x="380999" y="132587"/>
                  </a:lnTo>
                  <a:lnTo>
                    <a:pt x="378713" y="140207"/>
                  </a:lnTo>
                  <a:lnTo>
                    <a:pt x="386333" y="143255"/>
                  </a:lnTo>
                  <a:lnTo>
                    <a:pt x="389381" y="135635"/>
                  </a:lnTo>
                  <a:close/>
                </a:path>
                <a:path w="6916420" h="2428240">
                  <a:moveTo>
                    <a:pt x="404621" y="140969"/>
                  </a:moveTo>
                  <a:lnTo>
                    <a:pt x="397001" y="137921"/>
                  </a:lnTo>
                  <a:lnTo>
                    <a:pt x="393953" y="146303"/>
                  </a:lnTo>
                  <a:lnTo>
                    <a:pt x="402335" y="148589"/>
                  </a:lnTo>
                  <a:lnTo>
                    <a:pt x="404621" y="140969"/>
                  </a:lnTo>
                  <a:close/>
                </a:path>
                <a:path w="6916420" h="2428240">
                  <a:moveTo>
                    <a:pt x="420623" y="146303"/>
                  </a:moveTo>
                  <a:lnTo>
                    <a:pt x="413003" y="143255"/>
                  </a:lnTo>
                  <a:lnTo>
                    <a:pt x="409955" y="151637"/>
                  </a:lnTo>
                  <a:lnTo>
                    <a:pt x="417575" y="153923"/>
                  </a:lnTo>
                  <a:lnTo>
                    <a:pt x="420623" y="146303"/>
                  </a:lnTo>
                  <a:close/>
                </a:path>
                <a:path w="6916420" h="2428240">
                  <a:moveTo>
                    <a:pt x="436625" y="151637"/>
                  </a:moveTo>
                  <a:lnTo>
                    <a:pt x="428243" y="149351"/>
                  </a:lnTo>
                  <a:lnTo>
                    <a:pt x="425957" y="156971"/>
                  </a:lnTo>
                  <a:lnTo>
                    <a:pt x="433577" y="160019"/>
                  </a:lnTo>
                  <a:lnTo>
                    <a:pt x="436625" y="151637"/>
                  </a:lnTo>
                  <a:close/>
                </a:path>
                <a:path w="6916420" h="2428240">
                  <a:moveTo>
                    <a:pt x="451866" y="157733"/>
                  </a:moveTo>
                  <a:lnTo>
                    <a:pt x="444245" y="154685"/>
                  </a:lnTo>
                  <a:lnTo>
                    <a:pt x="441197" y="162305"/>
                  </a:lnTo>
                  <a:lnTo>
                    <a:pt x="449579" y="165353"/>
                  </a:lnTo>
                  <a:lnTo>
                    <a:pt x="451866" y="157733"/>
                  </a:lnTo>
                  <a:close/>
                </a:path>
                <a:path w="6916420" h="2428240">
                  <a:moveTo>
                    <a:pt x="467867" y="163067"/>
                  </a:moveTo>
                  <a:lnTo>
                    <a:pt x="460247" y="160019"/>
                  </a:lnTo>
                  <a:lnTo>
                    <a:pt x="457199" y="168401"/>
                  </a:lnTo>
                  <a:lnTo>
                    <a:pt x="464819" y="170687"/>
                  </a:lnTo>
                  <a:lnTo>
                    <a:pt x="467867" y="163067"/>
                  </a:lnTo>
                  <a:close/>
                </a:path>
                <a:path w="6916420" h="2428240">
                  <a:moveTo>
                    <a:pt x="483869" y="168401"/>
                  </a:moveTo>
                  <a:lnTo>
                    <a:pt x="475488" y="165353"/>
                  </a:lnTo>
                  <a:lnTo>
                    <a:pt x="473202" y="173735"/>
                  </a:lnTo>
                  <a:lnTo>
                    <a:pt x="480821" y="176021"/>
                  </a:lnTo>
                  <a:lnTo>
                    <a:pt x="483869" y="168401"/>
                  </a:lnTo>
                  <a:close/>
                </a:path>
                <a:path w="6916420" h="2428240">
                  <a:moveTo>
                    <a:pt x="499109" y="173735"/>
                  </a:moveTo>
                  <a:lnTo>
                    <a:pt x="491489" y="171449"/>
                  </a:lnTo>
                  <a:lnTo>
                    <a:pt x="489203" y="179069"/>
                  </a:lnTo>
                  <a:lnTo>
                    <a:pt x="496823" y="182117"/>
                  </a:lnTo>
                  <a:lnTo>
                    <a:pt x="499109" y="173735"/>
                  </a:lnTo>
                  <a:close/>
                </a:path>
                <a:path w="6916420" h="2428240">
                  <a:moveTo>
                    <a:pt x="515111" y="179831"/>
                  </a:moveTo>
                  <a:lnTo>
                    <a:pt x="507491" y="176783"/>
                  </a:lnTo>
                  <a:lnTo>
                    <a:pt x="504443" y="184403"/>
                  </a:lnTo>
                  <a:lnTo>
                    <a:pt x="512825" y="187451"/>
                  </a:lnTo>
                  <a:lnTo>
                    <a:pt x="515111" y="179831"/>
                  </a:lnTo>
                  <a:close/>
                </a:path>
                <a:path w="6916420" h="2428240">
                  <a:moveTo>
                    <a:pt x="531113" y="185165"/>
                  </a:moveTo>
                  <a:lnTo>
                    <a:pt x="523493" y="182117"/>
                  </a:lnTo>
                  <a:lnTo>
                    <a:pt x="520445" y="189737"/>
                  </a:lnTo>
                  <a:lnTo>
                    <a:pt x="528066" y="192785"/>
                  </a:lnTo>
                  <a:lnTo>
                    <a:pt x="531113" y="185165"/>
                  </a:lnTo>
                  <a:close/>
                </a:path>
                <a:path w="6916420" h="2428240">
                  <a:moveTo>
                    <a:pt x="547116" y="190499"/>
                  </a:moveTo>
                  <a:lnTo>
                    <a:pt x="538733" y="187451"/>
                  </a:lnTo>
                  <a:lnTo>
                    <a:pt x="536447" y="195833"/>
                  </a:lnTo>
                  <a:lnTo>
                    <a:pt x="544068" y="198119"/>
                  </a:lnTo>
                  <a:lnTo>
                    <a:pt x="547116" y="190499"/>
                  </a:lnTo>
                  <a:close/>
                </a:path>
                <a:path w="6916420" h="2428240">
                  <a:moveTo>
                    <a:pt x="562355" y="195833"/>
                  </a:moveTo>
                  <a:lnTo>
                    <a:pt x="554735" y="193547"/>
                  </a:lnTo>
                  <a:lnTo>
                    <a:pt x="551688" y="201167"/>
                  </a:lnTo>
                  <a:lnTo>
                    <a:pt x="560069" y="204215"/>
                  </a:lnTo>
                  <a:lnTo>
                    <a:pt x="562355" y="195833"/>
                  </a:lnTo>
                  <a:close/>
                </a:path>
                <a:path w="6916420" h="2428240">
                  <a:moveTo>
                    <a:pt x="578357" y="201167"/>
                  </a:moveTo>
                  <a:lnTo>
                    <a:pt x="570738" y="198881"/>
                  </a:lnTo>
                  <a:lnTo>
                    <a:pt x="567690" y="206501"/>
                  </a:lnTo>
                  <a:lnTo>
                    <a:pt x="575310" y="209549"/>
                  </a:lnTo>
                  <a:lnTo>
                    <a:pt x="578357" y="201167"/>
                  </a:lnTo>
                  <a:close/>
                </a:path>
                <a:path w="6916420" h="2428240">
                  <a:moveTo>
                    <a:pt x="594360" y="207263"/>
                  </a:moveTo>
                  <a:lnTo>
                    <a:pt x="585977" y="204215"/>
                  </a:lnTo>
                  <a:lnTo>
                    <a:pt x="583691" y="211835"/>
                  </a:lnTo>
                  <a:lnTo>
                    <a:pt x="591311" y="214883"/>
                  </a:lnTo>
                  <a:lnTo>
                    <a:pt x="594360" y="207263"/>
                  </a:lnTo>
                  <a:close/>
                </a:path>
                <a:path w="6916420" h="2428240">
                  <a:moveTo>
                    <a:pt x="609599" y="212597"/>
                  </a:moveTo>
                  <a:lnTo>
                    <a:pt x="601979" y="209549"/>
                  </a:lnTo>
                  <a:lnTo>
                    <a:pt x="598932" y="217931"/>
                  </a:lnTo>
                  <a:lnTo>
                    <a:pt x="607313" y="220217"/>
                  </a:lnTo>
                  <a:lnTo>
                    <a:pt x="609599" y="212597"/>
                  </a:lnTo>
                  <a:close/>
                </a:path>
                <a:path w="6916420" h="2428240">
                  <a:moveTo>
                    <a:pt x="625602" y="217931"/>
                  </a:moveTo>
                  <a:lnTo>
                    <a:pt x="617982" y="215645"/>
                  </a:lnTo>
                  <a:lnTo>
                    <a:pt x="614933" y="223265"/>
                  </a:lnTo>
                  <a:lnTo>
                    <a:pt x="622554" y="226313"/>
                  </a:lnTo>
                  <a:lnTo>
                    <a:pt x="625602" y="217931"/>
                  </a:lnTo>
                  <a:close/>
                </a:path>
                <a:path w="6916420" h="2428240">
                  <a:moveTo>
                    <a:pt x="641604" y="223265"/>
                  </a:moveTo>
                  <a:lnTo>
                    <a:pt x="633221" y="220979"/>
                  </a:lnTo>
                  <a:lnTo>
                    <a:pt x="630935" y="228599"/>
                  </a:lnTo>
                  <a:lnTo>
                    <a:pt x="638555" y="231647"/>
                  </a:lnTo>
                  <a:lnTo>
                    <a:pt x="641604" y="223265"/>
                  </a:lnTo>
                  <a:close/>
                </a:path>
                <a:path w="6916420" h="2428240">
                  <a:moveTo>
                    <a:pt x="656843" y="229361"/>
                  </a:moveTo>
                  <a:lnTo>
                    <a:pt x="649224" y="226313"/>
                  </a:lnTo>
                  <a:lnTo>
                    <a:pt x="646176" y="233933"/>
                  </a:lnTo>
                  <a:lnTo>
                    <a:pt x="654557" y="236981"/>
                  </a:lnTo>
                  <a:lnTo>
                    <a:pt x="656843" y="229361"/>
                  </a:lnTo>
                  <a:close/>
                </a:path>
                <a:path w="6916420" h="2428240">
                  <a:moveTo>
                    <a:pt x="672846" y="234695"/>
                  </a:moveTo>
                  <a:lnTo>
                    <a:pt x="665226" y="231647"/>
                  </a:lnTo>
                  <a:lnTo>
                    <a:pt x="662177" y="240029"/>
                  </a:lnTo>
                  <a:lnTo>
                    <a:pt x="669797" y="242315"/>
                  </a:lnTo>
                  <a:lnTo>
                    <a:pt x="672846" y="234695"/>
                  </a:lnTo>
                  <a:close/>
                </a:path>
                <a:path w="6916420" h="2428240">
                  <a:moveTo>
                    <a:pt x="688847" y="240029"/>
                  </a:moveTo>
                  <a:lnTo>
                    <a:pt x="680466" y="237743"/>
                  </a:lnTo>
                  <a:lnTo>
                    <a:pt x="678179" y="245363"/>
                  </a:lnTo>
                  <a:lnTo>
                    <a:pt x="685799" y="248411"/>
                  </a:lnTo>
                  <a:lnTo>
                    <a:pt x="688847" y="240029"/>
                  </a:lnTo>
                  <a:close/>
                </a:path>
                <a:path w="6916420" h="2428240">
                  <a:moveTo>
                    <a:pt x="704088" y="245363"/>
                  </a:moveTo>
                  <a:lnTo>
                    <a:pt x="696468" y="243077"/>
                  </a:lnTo>
                  <a:lnTo>
                    <a:pt x="694182" y="250697"/>
                  </a:lnTo>
                  <a:lnTo>
                    <a:pt x="701802" y="253745"/>
                  </a:lnTo>
                  <a:lnTo>
                    <a:pt x="704088" y="245363"/>
                  </a:lnTo>
                  <a:close/>
                </a:path>
                <a:path w="6916420" h="2428240">
                  <a:moveTo>
                    <a:pt x="720090" y="251459"/>
                  </a:moveTo>
                  <a:lnTo>
                    <a:pt x="712469" y="248411"/>
                  </a:lnTo>
                  <a:lnTo>
                    <a:pt x="709421" y="256031"/>
                  </a:lnTo>
                  <a:lnTo>
                    <a:pt x="717804" y="259079"/>
                  </a:lnTo>
                  <a:lnTo>
                    <a:pt x="720090" y="251459"/>
                  </a:lnTo>
                  <a:close/>
                </a:path>
                <a:path w="6916420" h="2428240">
                  <a:moveTo>
                    <a:pt x="736091" y="256793"/>
                  </a:moveTo>
                  <a:lnTo>
                    <a:pt x="728471" y="253745"/>
                  </a:lnTo>
                  <a:lnTo>
                    <a:pt x="725424" y="262127"/>
                  </a:lnTo>
                  <a:lnTo>
                    <a:pt x="733043" y="264413"/>
                  </a:lnTo>
                  <a:lnTo>
                    <a:pt x="736091" y="256793"/>
                  </a:lnTo>
                  <a:close/>
                </a:path>
                <a:path w="6916420" h="2428240">
                  <a:moveTo>
                    <a:pt x="752093" y="262127"/>
                  </a:moveTo>
                  <a:lnTo>
                    <a:pt x="743711" y="259841"/>
                  </a:lnTo>
                  <a:lnTo>
                    <a:pt x="741426" y="267461"/>
                  </a:lnTo>
                  <a:lnTo>
                    <a:pt x="749046" y="270509"/>
                  </a:lnTo>
                  <a:lnTo>
                    <a:pt x="752093" y="262127"/>
                  </a:lnTo>
                  <a:close/>
                </a:path>
                <a:path w="6916420" h="2428240">
                  <a:moveTo>
                    <a:pt x="767333" y="267461"/>
                  </a:moveTo>
                  <a:lnTo>
                    <a:pt x="759713" y="265175"/>
                  </a:lnTo>
                  <a:lnTo>
                    <a:pt x="756666" y="272795"/>
                  </a:lnTo>
                  <a:lnTo>
                    <a:pt x="765047" y="275843"/>
                  </a:lnTo>
                  <a:lnTo>
                    <a:pt x="767333" y="267461"/>
                  </a:lnTo>
                  <a:close/>
                </a:path>
                <a:path w="6916420" h="2428240">
                  <a:moveTo>
                    <a:pt x="783335" y="273557"/>
                  </a:moveTo>
                  <a:lnTo>
                    <a:pt x="775716" y="270509"/>
                  </a:lnTo>
                  <a:lnTo>
                    <a:pt x="772668" y="278129"/>
                  </a:lnTo>
                  <a:lnTo>
                    <a:pt x="780288" y="281177"/>
                  </a:lnTo>
                  <a:lnTo>
                    <a:pt x="783335" y="273557"/>
                  </a:lnTo>
                  <a:close/>
                </a:path>
                <a:path w="6916420" h="2428240">
                  <a:moveTo>
                    <a:pt x="799338" y="278891"/>
                  </a:moveTo>
                  <a:lnTo>
                    <a:pt x="790955" y="275843"/>
                  </a:lnTo>
                  <a:lnTo>
                    <a:pt x="788669" y="284225"/>
                  </a:lnTo>
                  <a:lnTo>
                    <a:pt x="796290" y="286511"/>
                  </a:lnTo>
                  <a:lnTo>
                    <a:pt x="799338" y="278891"/>
                  </a:lnTo>
                  <a:close/>
                </a:path>
                <a:path w="6916420" h="2428240">
                  <a:moveTo>
                    <a:pt x="814577" y="284225"/>
                  </a:moveTo>
                  <a:lnTo>
                    <a:pt x="806957" y="281939"/>
                  </a:lnTo>
                  <a:lnTo>
                    <a:pt x="803910" y="289559"/>
                  </a:lnTo>
                  <a:lnTo>
                    <a:pt x="812291" y="291845"/>
                  </a:lnTo>
                  <a:lnTo>
                    <a:pt x="814577" y="284225"/>
                  </a:lnTo>
                  <a:close/>
                </a:path>
                <a:path w="6916420" h="2428240">
                  <a:moveTo>
                    <a:pt x="830579" y="289559"/>
                  </a:moveTo>
                  <a:lnTo>
                    <a:pt x="822960" y="287273"/>
                  </a:lnTo>
                  <a:lnTo>
                    <a:pt x="819911" y="294893"/>
                  </a:lnTo>
                  <a:lnTo>
                    <a:pt x="827532" y="297941"/>
                  </a:lnTo>
                  <a:lnTo>
                    <a:pt x="830579" y="289559"/>
                  </a:lnTo>
                  <a:close/>
                </a:path>
                <a:path w="6916420" h="2428240">
                  <a:moveTo>
                    <a:pt x="846582" y="295655"/>
                  </a:moveTo>
                  <a:lnTo>
                    <a:pt x="838200" y="292607"/>
                  </a:lnTo>
                  <a:lnTo>
                    <a:pt x="835913" y="300227"/>
                  </a:lnTo>
                  <a:lnTo>
                    <a:pt x="843534" y="303275"/>
                  </a:lnTo>
                  <a:lnTo>
                    <a:pt x="846582" y="295655"/>
                  </a:lnTo>
                  <a:close/>
                </a:path>
                <a:path w="6916420" h="2428240">
                  <a:moveTo>
                    <a:pt x="861822" y="300989"/>
                  </a:moveTo>
                  <a:lnTo>
                    <a:pt x="854201" y="297941"/>
                  </a:lnTo>
                  <a:lnTo>
                    <a:pt x="851154" y="306323"/>
                  </a:lnTo>
                  <a:lnTo>
                    <a:pt x="859535" y="308609"/>
                  </a:lnTo>
                  <a:lnTo>
                    <a:pt x="861822" y="300989"/>
                  </a:lnTo>
                  <a:close/>
                </a:path>
                <a:path w="6916420" h="2428240">
                  <a:moveTo>
                    <a:pt x="877823" y="306323"/>
                  </a:moveTo>
                  <a:lnTo>
                    <a:pt x="870204" y="303275"/>
                  </a:lnTo>
                  <a:lnTo>
                    <a:pt x="867156" y="311657"/>
                  </a:lnTo>
                  <a:lnTo>
                    <a:pt x="874776" y="313943"/>
                  </a:lnTo>
                  <a:lnTo>
                    <a:pt x="877823" y="306323"/>
                  </a:lnTo>
                  <a:close/>
                </a:path>
                <a:path w="6916420" h="2428240">
                  <a:moveTo>
                    <a:pt x="893826" y="311657"/>
                  </a:moveTo>
                  <a:lnTo>
                    <a:pt x="885444" y="309371"/>
                  </a:lnTo>
                  <a:lnTo>
                    <a:pt x="883157" y="316991"/>
                  </a:lnTo>
                  <a:lnTo>
                    <a:pt x="890778" y="320039"/>
                  </a:lnTo>
                  <a:lnTo>
                    <a:pt x="893826" y="311657"/>
                  </a:lnTo>
                  <a:close/>
                </a:path>
                <a:path w="6916420" h="2428240">
                  <a:moveTo>
                    <a:pt x="909066" y="317753"/>
                  </a:moveTo>
                  <a:lnTo>
                    <a:pt x="901445" y="314705"/>
                  </a:lnTo>
                  <a:lnTo>
                    <a:pt x="899160" y="322325"/>
                  </a:lnTo>
                  <a:lnTo>
                    <a:pt x="906779" y="325373"/>
                  </a:lnTo>
                  <a:lnTo>
                    <a:pt x="909066" y="317753"/>
                  </a:lnTo>
                  <a:close/>
                </a:path>
                <a:path w="6916420" h="2428240">
                  <a:moveTo>
                    <a:pt x="925067" y="323088"/>
                  </a:moveTo>
                  <a:lnTo>
                    <a:pt x="917447" y="320039"/>
                  </a:lnTo>
                  <a:lnTo>
                    <a:pt x="914400" y="328421"/>
                  </a:lnTo>
                  <a:lnTo>
                    <a:pt x="922782" y="330707"/>
                  </a:lnTo>
                  <a:lnTo>
                    <a:pt x="925067" y="323088"/>
                  </a:lnTo>
                  <a:close/>
                </a:path>
                <a:path w="6916420" h="2428240">
                  <a:moveTo>
                    <a:pt x="941069" y="328421"/>
                  </a:moveTo>
                  <a:lnTo>
                    <a:pt x="933450" y="325373"/>
                  </a:lnTo>
                  <a:lnTo>
                    <a:pt x="930401" y="333755"/>
                  </a:lnTo>
                  <a:lnTo>
                    <a:pt x="938022" y="336041"/>
                  </a:lnTo>
                  <a:lnTo>
                    <a:pt x="941069" y="328421"/>
                  </a:lnTo>
                  <a:close/>
                </a:path>
                <a:path w="6916420" h="2428240">
                  <a:moveTo>
                    <a:pt x="957072" y="333755"/>
                  </a:moveTo>
                  <a:lnTo>
                    <a:pt x="948689" y="331470"/>
                  </a:lnTo>
                  <a:lnTo>
                    <a:pt x="946404" y="339089"/>
                  </a:lnTo>
                  <a:lnTo>
                    <a:pt x="954023" y="342138"/>
                  </a:lnTo>
                  <a:lnTo>
                    <a:pt x="957072" y="333755"/>
                  </a:lnTo>
                  <a:close/>
                </a:path>
                <a:path w="6916420" h="2428240">
                  <a:moveTo>
                    <a:pt x="972311" y="339852"/>
                  </a:moveTo>
                  <a:lnTo>
                    <a:pt x="964691" y="336803"/>
                  </a:lnTo>
                  <a:lnTo>
                    <a:pt x="961644" y="344423"/>
                  </a:lnTo>
                  <a:lnTo>
                    <a:pt x="970026" y="347471"/>
                  </a:lnTo>
                  <a:lnTo>
                    <a:pt x="972311" y="339852"/>
                  </a:lnTo>
                  <a:close/>
                </a:path>
                <a:path w="6916420" h="2428240">
                  <a:moveTo>
                    <a:pt x="988313" y="345185"/>
                  </a:moveTo>
                  <a:lnTo>
                    <a:pt x="980694" y="342138"/>
                  </a:lnTo>
                  <a:lnTo>
                    <a:pt x="977645" y="350520"/>
                  </a:lnTo>
                  <a:lnTo>
                    <a:pt x="985266" y="352805"/>
                  </a:lnTo>
                  <a:lnTo>
                    <a:pt x="988313" y="345185"/>
                  </a:lnTo>
                  <a:close/>
                </a:path>
                <a:path w="6916420" h="2428240">
                  <a:moveTo>
                    <a:pt x="1004316" y="350520"/>
                  </a:moveTo>
                  <a:lnTo>
                    <a:pt x="995934" y="347471"/>
                  </a:lnTo>
                  <a:lnTo>
                    <a:pt x="993647" y="355853"/>
                  </a:lnTo>
                  <a:lnTo>
                    <a:pt x="1001267" y="358139"/>
                  </a:lnTo>
                  <a:lnTo>
                    <a:pt x="1004316" y="350520"/>
                  </a:lnTo>
                  <a:close/>
                </a:path>
                <a:path w="6916420" h="2428240">
                  <a:moveTo>
                    <a:pt x="1019556" y="355853"/>
                  </a:moveTo>
                  <a:lnTo>
                    <a:pt x="1011935" y="353567"/>
                  </a:lnTo>
                  <a:lnTo>
                    <a:pt x="1008888" y="361188"/>
                  </a:lnTo>
                  <a:lnTo>
                    <a:pt x="1017269" y="364235"/>
                  </a:lnTo>
                  <a:lnTo>
                    <a:pt x="1019556" y="355853"/>
                  </a:lnTo>
                  <a:close/>
                </a:path>
                <a:path w="6916420" h="2428240">
                  <a:moveTo>
                    <a:pt x="1035557" y="361949"/>
                  </a:moveTo>
                  <a:lnTo>
                    <a:pt x="1027938" y="358902"/>
                  </a:lnTo>
                  <a:lnTo>
                    <a:pt x="1024889" y="366521"/>
                  </a:lnTo>
                  <a:lnTo>
                    <a:pt x="1032510" y="369570"/>
                  </a:lnTo>
                  <a:lnTo>
                    <a:pt x="1035557" y="361949"/>
                  </a:lnTo>
                  <a:close/>
                </a:path>
                <a:path w="6916420" h="2428240">
                  <a:moveTo>
                    <a:pt x="1051560" y="367284"/>
                  </a:moveTo>
                  <a:lnTo>
                    <a:pt x="1043178" y="364235"/>
                  </a:lnTo>
                  <a:lnTo>
                    <a:pt x="1040891" y="371855"/>
                  </a:lnTo>
                  <a:lnTo>
                    <a:pt x="1048511" y="374903"/>
                  </a:lnTo>
                  <a:lnTo>
                    <a:pt x="1051560" y="367284"/>
                  </a:lnTo>
                  <a:close/>
                </a:path>
                <a:path w="6916420" h="2428240">
                  <a:moveTo>
                    <a:pt x="1066800" y="372617"/>
                  </a:moveTo>
                  <a:lnTo>
                    <a:pt x="1059180" y="369570"/>
                  </a:lnTo>
                  <a:lnTo>
                    <a:pt x="1056132" y="377952"/>
                  </a:lnTo>
                  <a:lnTo>
                    <a:pt x="1064514" y="380238"/>
                  </a:lnTo>
                  <a:lnTo>
                    <a:pt x="1066800" y="372617"/>
                  </a:lnTo>
                  <a:close/>
                </a:path>
                <a:path w="6916420" h="2428240">
                  <a:moveTo>
                    <a:pt x="1082802" y="377952"/>
                  </a:moveTo>
                  <a:lnTo>
                    <a:pt x="1075182" y="375665"/>
                  </a:lnTo>
                  <a:lnTo>
                    <a:pt x="1072134" y="383285"/>
                  </a:lnTo>
                  <a:lnTo>
                    <a:pt x="1079754" y="386334"/>
                  </a:lnTo>
                  <a:lnTo>
                    <a:pt x="1082802" y="377952"/>
                  </a:lnTo>
                  <a:close/>
                </a:path>
                <a:path w="6916420" h="2428240">
                  <a:moveTo>
                    <a:pt x="1098804" y="383285"/>
                  </a:moveTo>
                  <a:lnTo>
                    <a:pt x="1090422" y="380999"/>
                  </a:lnTo>
                  <a:lnTo>
                    <a:pt x="1088136" y="388620"/>
                  </a:lnTo>
                  <a:lnTo>
                    <a:pt x="1095756" y="391667"/>
                  </a:lnTo>
                  <a:lnTo>
                    <a:pt x="1098804" y="383285"/>
                  </a:lnTo>
                  <a:close/>
                </a:path>
                <a:path w="6916420" h="2428240">
                  <a:moveTo>
                    <a:pt x="1114044" y="389381"/>
                  </a:moveTo>
                  <a:lnTo>
                    <a:pt x="1106423" y="386334"/>
                  </a:lnTo>
                  <a:lnTo>
                    <a:pt x="1104138" y="393953"/>
                  </a:lnTo>
                  <a:lnTo>
                    <a:pt x="1111758" y="397001"/>
                  </a:lnTo>
                  <a:lnTo>
                    <a:pt x="1114044" y="389381"/>
                  </a:lnTo>
                  <a:close/>
                </a:path>
                <a:path w="6916420" h="2428240">
                  <a:moveTo>
                    <a:pt x="1130045" y="394715"/>
                  </a:moveTo>
                  <a:lnTo>
                    <a:pt x="1122426" y="391667"/>
                  </a:lnTo>
                  <a:lnTo>
                    <a:pt x="1119378" y="400049"/>
                  </a:lnTo>
                  <a:lnTo>
                    <a:pt x="1127760" y="402335"/>
                  </a:lnTo>
                  <a:lnTo>
                    <a:pt x="1130045" y="394715"/>
                  </a:lnTo>
                  <a:close/>
                </a:path>
                <a:path w="6916420" h="2428240">
                  <a:moveTo>
                    <a:pt x="1146048" y="400049"/>
                  </a:moveTo>
                  <a:lnTo>
                    <a:pt x="1138428" y="397763"/>
                  </a:lnTo>
                  <a:lnTo>
                    <a:pt x="1135380" y="405383"/>
                  </a:lnTo>
                  <a:lnTo>
                    <a:pt x="1143000" y="408431"/>
                  </a:lnTo>
                  <a:lnTo>
                    <a:pt x="1146048" y="400049"/>
                  </a:lnTo>
                  <a:close/>
                </a:path>
                <a:path w="6916420" h="2428240">
                  <a:moveTo>
                    <a:pt x="1162050" y="405383"/>
                  </a:moveTo>
                  <a:lnTo>
                    <a:pt x="1153667" y="403097"/>
                  </a:lnTo>
                  <a:lnTo>
                    <a:pt x="1151382" y="410717"/>
                  </a:lnTo>
                  <a:lnTo>
                    <a:pt x="1159002" y="413765"/>
                  </a:lnTo>
                  <a:lnTo>
                    <a:pt x="1162050" y="405383"/>
                  </a:lnTo>
                  <a:close/>
                </a:path>
                <a:path w="6916420" h="2428240">
                  <a:moveTo>
                    <a:pt x="1177289" y="411479"/>
                  </a:moveTo>
                  <a:lnTo>
                    <a:pt x="1169670" y="408431"/>
                  </a:lnTo>
                  <a:lnTo>
                    <a:pt x="1166622" y="416051"/>
                  </a:lnTo>
                  <a:lnTo>
                    <a:pt x="1175004" y="419099"/>
                  </a:lnTo>
                  <a:lnTo>
                    <a:pt x="1177289" y="411479"/>
                  </a:lnTo>
                  <a:close/>
                </a:path>
                <a:path w="6916420" h="2428240">
                  <a:moveTo>
                    <a:pt x="1193292" y="416813"/>
                  </a:moveTo>
                  <a:lnTo>
                    <a:pt x="1185672" y="413765"/>
                  </a:lnTo>
                  <a:lnTo>
                    <a:pt x="1182623" y="422147"/>
                  </a:lnTo>
                  <a:lnTo>
                    <a:pt x="1190244" y="424433"/>
                  </a:lnTo>
                  <a:lnTo>
                    <a:pt x="1193292" y="416813"/>
                  </a:lnTo>
                  <a:close/>
                </a:path>
                <a:path w="6916420" h="2428240">
                  <a:moveTo>
                    <a:pt x="1209294" y="422147"/>
                  </a:moveTo>
                  <a:lnTo>
                    <a:pt x="1200911" y="419861"/>
                  </a:lnTo>
                  <a:lnTo>
                    <a:pt x="1198626" y="427481"/>
                  </a:lnTo>
                  <a:lnTo>
                    <a:pt x="1206245" y="430529"/>
                  </a:lnTo>
                  <a:lnTo>
                    <a:pt x="1209294" y="422147"/>
                  </a:lnTo>
                  <a:close/>
                </a:path>
                <a:path w="6916420" h="2428240">
                  <a:moveTo>
                    <a:pt x="1224534" y="427481"/>
                  </a:moveTo>
                  <a:lnTo>
                    <a:pt x="1216914" y="425195"/>
                  </a:lnTo>
                  <a:lnTo>
                    <a:pt x="1213866" y="432815"/>
                  </a:lnTo>
                  <a:lnTo>
                    <a:pt x="1222248" y="435863"/>
                  </a:lnTo>
                  <a:lnTo>
                    <a:pt x="1224534" y="427481"/>
                  </a:lnTo>
                  <a:close/>
                </a:path>
                <a:path w="6916420" h="2428240">
                  <a:moveTo>
                    <a:pt x="1240536" y="433577"/>
                  </a:moveTo>
                  <a:lnTo>
                    <a:pt x="1232916" y="430529"/>
                  </a:lnTo>
                  <a:lnTo>
                    <a:pt x="1229867" y="438149"/>
                  </a:lnTo>
                  <a:lnTo>
                    <a:pt x="1237488" y="441197"/>
                  </a:lnTo>
                  <a:lnTo>
                    <a:pt x="1240536" y="433577"/>
                  </a:lnTo>
                  <a:close/>
                </a:path>
                <a:path w="6916420" h="2428240">
                  <a:moveTo>
                    <a:pt x="1256538" y="438911"/>
                  </a:moveTo>
                  <a:lnTo>
                    <a:pt x="1248156" y="435863"/>
                  </a:lnTo>
                  <a:lnTo>
                    <a:pt x="1245870" y="444245"/>
                  </a:lnTo>
                  <a:lnTo>
                    <a:pt x="1253489" y="446531"/>
                  </a:lnTo>
                  <a:lnTo>
                    <a:pt x="1256538" y="438911"/>
                  </a:lnTo>
                  <a:close/>
                </a:path>
                <a:path w="6916420" h="2428240">
                  <a:moveTo>
                    <a:pt x="1271778" y="444245"/>
                  </a:moveTo>
                  <a:lnTo>
                    <a:pt x="1264158" y="441959"/>
                  </a:lnTo>
                  <a:lnTo>
                    <a:pt x="1261110" y="449579"/>
                  </a:lnTo>
                  <a:lnTo>
                    <a:pt x="1269492" y="452627"/>
                  </a:lnTo>
                  <a:lnTo>
                    <a:pt x="1271778" y="444245"/>
                  </a:lnTo>
                  <a:close/>
                </a:path>
                <a:path w="6916420" h="2428240">
                  <a:moveTo>
                    <a:pt x="1287780" y="449579"/>
                  </a:moveTo>
                  <a:lnTo>
                    <a:pt x="1280160" y="447293"/>
                  </a:lnTo>
                  <a:lnTo>
                    <a:pt x="1277111" y="454913"/>
                  </a:lnTo>
                  <a:lnTo>
                    <a:pt x="1285494" y="457961"/>
                  </a:lnTo>
                  <a:lnTo>
                    <a:pt x="1287780" y="449579"/>
                  </a:lnTo>
                  <a:close/>
                </a:path>
                <a:path w="6916420" h="2428240">
                  <a:moveTo>
                    <a:pt x="1303782" y="455675"/>
                  </a:moveTo>
                  <a:lnTo>
                    <a:pt x="1295400" y="452627"/>
                  </a:lnTo>
                  <a:lnTo>
                    <a:pt x="1293114" y="460247"/>
                  </a:lnTo>
                  <a:lnTo>
                    <a:pt x="1300734" y="463295"/>
                  </a:lnTo>
                  <a:lnTo>
                    <a:pt x="1303782" y="455675"/>
                  </a:lnTo>
                  <a:close/>
                </a:path>
                <a:path w="6916420" h="2428240">
                  <a:moveTo>
                    <a:pt x="1319784" y="461009"/>
                  </a:moveTo>
                  <a:lnTo>
                    <a:pt x="1311402" y="457961"/>
                  </a:lnTo>
                  <a:lnTo>
                    <a:pt x="1309116" y="466343"/>
                  </a:lnTo>
                  <a:lnTo>
                    <a:pt x="1316736" y="468629"/>
                  </a:lnTo>
                  <a:lnTo>
                    <a:pt x="1319784" y="461009"/>
                  </a:lnTo>
                  <a:close/>
                </a:path>
                <a:path w="6916420" h="2428240">
                  <a:moveTo>
                    <a:pt x="1335023" y="466343"/>
                  </a:moveTo>
                  <a:lnTo>
                    <a:pt x="1327404" y="464057"/>
                  </a:lnTo>
                  <a:lnTo>
                    <a:pt x="1324356" y="471677"/>
                  </a:lnTo>
                  <a:lnTo>
                    <a:pt x="1332738" y="473963"/>
                  </a:lnTo>
                  <a:lnTo>
                    <a:pt x="1335023" y="466343"/>
                  </a:lnTo>
                  <a:close/>
                </a:path>
                <a:path w="6916420" h="2428240">
                  <a:moveTo>
                    <a:pt x="1351026" y="471677"/>
                  </a:moveTo>
                  <a:lnTo>
                    <a:pt x="1343406" y="469391"/>
                  </a:lnTo>
                  <a:lnTo>
                    <a:pt x="1340358" y="477011"/>
                  </a:lnTo>
                  <a:lnTo>
                    <a:pt x="1347978" y="480059"/>
                  </a:lnTo>
                  <a:lnTo>
                    <a:pt x="1351026" y="471677"/>
                  </a:lnTo>
                  <a:close/>
                </a:path>
                <a:path w="6916420" h="2428240">
                  <a:moveTo>
                    <a:pt x="1367028" y="477773"/>
                  </a:moveTo>
                  <a:lnTo>
                    <a:pt x="1358645" y="474725"/>
                  </a:lnTo>
                  <a:lnTo>
                    <a:pt x="1356360" y="482345"/>
                  </a:lnTo>
                  <a:lnTo>
                    <a:pt x="1363980" y="485393"/>
                  </a:lnTo>
                  <a:lnTo>
                    <a:pt x="1367028" y="477773"/>
                  </a:lnTo>
                  <a:close/>
                </a:path>
                <a:path w="6916420" h="2428240">
                  <a:moveTo>
                    <a:pt x="1382267" y="483107"/>
                  </a:moveTo>
                  <a:lnTo>
                    <a:pt x="1374648" y="480059"/>
                  </a:lnTo>
                  <a:lnTo>
                    <a:pt x="1371600" y="488441"/>
                  </a:lnTo>
                  <a:lnTo>
                    <a:pt x="1379982" y="490727"/>
                  </a:lnTo>
                  <a:lnTo>
                    <a:pt x="1382267" y="483107"/>
                  </a:lnTo>
                  <a:close/>
                </a:path>
                <a:path w="6916420" h="2428240">
                  <a:moveTo>
                    <a:pt x="1398270" y="488441"/>
                  </a:moveTo>
                  <a:lnTo>
                    <a:pt x="1390650" y="485393"/>
                  </a:lnTo>
                  <a:lnTo>
                    <a:pt x="1387602" y="493775"/>
                  </a:lnTo>
                  <a:lnTo>
                    <a:pt x="1395222" y="496061"/>
                  </a:lnTo>
                  <a:lnTo>
                    <a:pt x="1398270" y="488441"/>
                  </a:lnTo>
                  <a:close/>
                </a:path>
                <a:path w="6916420" h="2428240">
                  <a:moveTo>
                    <a:pt x="1414272" y="493775"/>
                  </a:moveTo>
                  <a:lnTo>
                    <a:pt x="1405889" y="491489"/>
                  </a:lnTo>
                  <a:lnTo>
                    <a:pt x="1403604" y="499109"/>
                  </a:lnTo>
                  <a:lnTo>
                    <a:pt x="1411223" y="502157"/>
                  </a:lnTo>
                  <a:lnTo>
                    <a:pt x="1414272" y="493775"/>
                  </a:lnTo>
                  <a:close/>
                </a:path>
                <a:path w="6916420" h="2428240">
                  <a:moveTo>
                    <a:pt x="1429511" y="499871"/>
                  </a:moveTo>
                  <a:lnTo>
                    <a:pt x="1421892" y="496823"/>
                  </a:lnTo>
                  <a:lnTo>
                    <a:pt x="1418844" y="504443"/>
                  </a:lnTo>
                  <a:lnTo>
                    <a:pt x="1427226" y="507491"/>
                  </a:lnTo>
                  <a:lnTo>
                    <a:pt x="1429511" y="499871"/>
                  </a:lnTo>
                  <a:close/>
                </a:path>
                <a:path w="6916420" h="2428240">
                  <a:moveTo>
                    <a:pt x="1445514" y="505205"/>
                  </a:moveTo>
                  <a:lnTo>
                    <a:pt x="1437894" y="502157"/>
                  </a:lnTo>
                  <a:lnTo>
                    <a:pt x="1434845" y="510539"/>
                  </a:lnTo>
                  <a:lnTo>
                    <a:pt x="1442466" y="512825"/>
                  </a:lnTo>
                  <a:lnTo>
                    <a:pt x="1445514" y="505205"/>
                  </a:lnTo>
                  <a:close/>
                </a:path>
                <a:path w="6916420" h="2428240">
                  <a:moveTo>
                    <a:pt x="1461516" y="510539"/>
                  </a:moveTo>
                  <a:lnTo>
                    <a:pt x="1453134" y="507491"/>
                  </a:lnTo>
                  <a:lnTo>
                    <a:pt x="1450848" y="515873"/>
                  </a:lnTo>
                  <a:lnTo>
                    <a:pt x="1458467" y="518159"/>
                  </a:lnTo>
                  <a:lnTo>
                    <a:pt x="1461516" y="510539"/>
                  </a:lnTo>
                  <a:close/>
                </a:path>
                <a:path w="6916420" h="2428240">
                  <a:moveTo>
                    <a:pt x="1476756" y="515873"/>
                  </a:moveTo>
                  <a:lnTo>
                    <a:pt x="1469136" y="513587"/>
                  </a:lnTo>
                  <a:lnTo>
                    <a:pt x="1466088" y="521207"/>
                  </a:lnTo>
                  <a:lnTo>
                    <a:pt x="1474470" y="524255"/>
                  </a:lnTo>
                  <a:lnTo>
                    <a:pt x="1476756" y="515873"/>
                  </a:lnTo>
                  <a:close/>
                </a:path>
                <a:path w="6916420" h="2428240">
                  <a:moveTo>
                    <a:pt x="1492758" y="521969"/>
                  </a:moveTo>
                  <a:lnTo>
                    <a:pt x="1485138" y="518921"/>
                  </a:lnTo>
                  <a:lnTo>
                    <a:pt x="1482089" y="526541"/>
                  </a:lnTo>
                  <a:lnTo>
                    <a:pt x="1490472" y="529590"/>
                  </a:lnTo>
                  <a:lnTo>
                    <a:pt x="1492758" y="521969"/>
                  </a:lnTo>
                  <a:close/>
                </a:path>
                <a:path w="6916420" h="2428240">
                  <a:moveTo>
                    <a:pt x="1508760" y="527304"/>
                  </a:moveTo>
                  <a:lnTo>
                    <a:pt x="1500378" y="524255"/>
                  </a:lnTo>
                  <a:lnTo>
                    <a:pt x="1498092" y="532637"/>
                  </a:lnTo>
                  <a:lnTo>
                    <a:pt x="1505711" y="534923"/>
                  </a:lnTo>
                  <a:lnTo>
                    <a:pt x="1508760" y="527304"/>
                  </a:lnTo>
                  <a:close/>
                </a:path>
                <a:path w="6916420" h="2428240">
                  <a:moveTo>
                    <a:pt x="1524761" y="532637"/>
                  </a:moveTo>
                  <a:lnTo>
                    <a:pt x="1516380" y="529590"/>
                  </a:lnTo>
                  <a:lnTo>
                    <a:pt x="1514094" y="537971"/>
                  </a:lnTo>
                  <a:lnTo>
                    <a:pt x="1521714" y="540257"/>
                  </a:lnTo>
                  <a:lnTo>
                    <a:pt x="1524761" y="532637"/>
                  </a:lnTo>
                  <a:close/>
                </a:path>
                <a:path w="6916420" h="2428240">
                  <a:moveTo>
                    <a:pt x="1540002" y="537971"/>
                  </a:moveTo>
                  <a:lnTo>
                    <a:pt x="1532382" y="535685"/>
                  </a:lnTo>
                  <a:lnTo>
                    <a:pt x="1529334" y="543305"/>
                  </a:lnTo>
                  <a:lnTo>
                    <a:pt x="1537716" y="546354"/>
                  </a:lnTo>
                  <a:lnTo>
                    <a:pt x="1540002" y="537971"/>
                  </a:lnTo>
                  <a:close/>
                </a:path>
                <a:path w="6916420" h="2428240">
                  <a:moveTo>
                    <a:pt x="1556004" y="544068"/>
                  </a:moveTo>
                  <a:lnTo>
                    <a:pt x="1548384" y="541019"/>
                  </a:lnTo>
                  <a:lnTo>
                    <a:pt x="1545336" y="548640"/>
                  </a:lnTo>
                  <a:lnTo>
                    <a:pt x="1552956" y="551687"/>
                  </a:lnTo>
                  <a:lnTo>
                    <a:pt x="1556004" y="544068"/>
                  </a:lnTo>
                  <a:close/>
                </a:path>
                <a:path w="6916420" h="2428240">
                  <a:moveTo>
                    <a:pt x="1572006" y="549401"/>
                  </a:moveTo>
                  <a:lnTo>
                    <a:pt x="1563623" y="546354"/>
                  </a:lnTo>
                  <a:lnTo>
                    <a:pt x="1561338" y="553973"/>
                  </a:lnTo>
                  <a:lnTo>
                    <a:pt x="1568958" y="557021"/>
                  </a:lnTo>
                  <a:lnTo>
                    <a:pt x="1572006" y="549401"/>
                  </a:lnTo>
                  <a:close/>
                </a:path>
                <a:path w="6916420" h="2428240">
                  <a:moveTo>
                    <a:pt x="1587245" y="554735"/>
                  </a:moveTo>
                  <a:lnTo>
                    <a:pt x="1579626" y="551687"/>
                  </a:lnTo>
                  <a:lnTo>
                    <a:pt x="1576578" y="560069"/>
                  </a:lnTo>
                  <a:lnTo>
                    <a:pt x="1584960" y="562355"/>
                  </a:lnTo>
                  <a:lnTo>
                    <a:pt x="1587245" y="554735"/>
                  </a:lnTo>
                  <a:close/>
                </a:path>
                <a:path w="6916420" h="2428240">
                  <a:moveTo>
                    <a:pt x="1603248" y="560069"/>
                  </a:moveTo>
                  <a:lnTo>
                    <a:pt x="1595628" y="557783"/>
                  </a:lnTo>
                  <a:lnTo>
                    <a:pt x="1592580" y="565404"/>
                  </a:lnTo>
                  <a:lnTo>
                    <a:pt x="1600200" y="568451"/>
                  </a:lnTo>
                  <a:lnTo>
                    <a:pt x="1603248" y="560069"/>
                  </a:lnTo>
                  <a:close/>
                </a:path>
                <a:path w="6916420" h="2428240">
                  <a:moveTo>
                    <a:pt x="1619250" y="565404"/>
                  </a:moveTo>
                  <a:lnTo>
                    <a:pt x="1610867" y="563118"/>
                  </a:lnTo>
                  <a:lnTo>
                    <a:pt x="1608582" y="570737"/>
                  </a:lnTo>
                  <a:lnTo>
                    <a:pt x="1616202" y="573785"/>
                  </a:lnTo>
                  <a:lnTo>
                    <a:pt x="1619250" y="565404"/>
                  </a:lnTo>
                  <a:close/>
                </a:path>
                <a:path w="6916420" h="2428240">
                  <a:moveTo>
                    <a:pt x="1634489" y="571499"/>
                  </a:moveTo>
                  <a:lnTo>
                    <a:pt x="1626870" y="568451"/>
                  </a:lnTo>
                  <a:lnTo>
                    <a:pt x="1623822" y="576071"/>
                  </a:lnTo>
                  <a:lnTo>
                    <a:pt x="1632203" y="579119"/>
                  </a:lnTo>
                  <a:lnTo>
                    <a:pt x="1634489" y="571499"/>
                  </a:lnTo>
                  <a:close/>
                </a:path>
                <a:path w="6916420" h="2428240">
                  <a:moveTo>
                    <a:pt x="1650491" y="576833"/>
                  </a:moveTo>
                  <a:lnTo>
                    <a:pt x="1642872" y="573785"/>
                  </a:lnTo>
                  <a:lnTo>
                    <a:pt x="1639824" y="582168"/>
                  </a:lnTo>
                  <a:lnTo>
                    <a:pt x="1647443" y="584454"/>
                  </a:lnTo>
                  <a:lnTo>
                    <a:pt x="1650491" y="576833"/>
                  </a:lnTo>
                  <a:close/>
                </a:path>
                <a:path w="6916420" h="2428240">
                  <a:moveTo>
                    <a:pt x="1666493" y="582168"/>
                  </a:moveTo>
                  <a:lnTo>
                    <a:pt x="1658112" y="579881"/>
                  </a:lnTo>
                  <a:lnTo>
                    <a:pt x="1655826" y="587501"/>
                  </a:lnTo>
                  <a:lnTo>
                    <a:pt x="1663446" y="590549"/>
                  </a:lnTo>
                  <a:lnTo>
                    <a:pt x="1666493" y="582168"/>
                  </a:lnTo>
                  <a:close/>
                </a:path>
                <a:path w="6916420" h="2428240">
                  <a:moveTo>
                    <a:pt x="1681734" y="587501"/>
                  </a:moveTo>
                  <a:lnTo>
                    <a:pt x="1674114" y="585215"/>
                  </a:lnTo>
                  <a:lnTo>
                    <a:pt x="1671065" y="592835"/>
                  </a:lnTo>
                  <a:lnTo>
                    <a:pt x="1679448" y="595883"/>
                  </a:lnTo>
                  <a:lnTo>
                    <a:pt x="1681734" y="587501"/>
                  </a:lnTo>
                  <a:close/>
                </a:path>
                <a:path w="6916420" h="2428240">
                  <a:moveTo>
                    <a:pt x="1697736" y="593597"/>
                  </a:moveTo>
                  <a:lnTo>
                    <a:pt x="1690115" y="590549"/>
                  </a:lnTo>
                  <a:lnTo>
                    <a:pt x="1687067" y="598169"/>
                  </a:lnTo>
                  <a:lnTo>
                    <a:pt x="1695450" y="601218"/>
                  </a:lnTo>
                  <a:lnTo>
                    <a:pt x="1697736" y="593597"/>
                  </a:lnTo>
                  <a:close/>
                </a:path>
                <a:path w="6916420" h="2428240">
                  <a:moveTo>
                    <a:pt x="1713738" y="598931"/>
                  </a:moveTo>
                  <a:lnTo>
                    <a:pt x="1705355" y="595883"/>
                  </a:lnTo>
                  <a:lnTo>
                    <a:pt x="1703070" y="604265"/>
                  </a:lnTo>
                  <a:lnTo>
                    <a:pt x="1710689" y="606551"/>
                  </a:lnTo>
                  <a:lnTo>
                    <a:pt x="1713738" y="598931"/>
                  </a:lnTo>
                  <a:close/>
                </a:path>
                <a:path w="6916420" h="2428240">
                  <a:moveTo>
                    <a:pt x="1729739" y="604265"/>
                  </a:moveTo>
                  <a:lnTo>
                    <a:pt x="1721358" y="601979"/>
                  </a:lnTo>
                  <a:lnTo>
                    <a:pt x="1719072" y="609599"/>
                  </a:lnTo>
                  <a:lnTo>
                    <a:pt x="1726691" y="612647"/>
                  </a:lnTo>
                  <a:lnTo>
                    <a:pt x="1729739" y="604265"/>
                  </a:lnTo>
                  <a:close/>
                </a:path>
                <a:path w="6916420" h="2428240">
                  <a:moveTo>
                    <a:pt x="1744979" y="609599"/>
                  </a:moveTo>
                  <a:lnTo>
                    <a:pt x="1737360" y="607313"/>
                  </a:lnTo>
                  <a:lnTo>
                    <a:pt x="1734312" y="614933"/>
                  </a:lnTo>
                  <a:lnTo>
                    <a:pt x="1742693" y="617981"/>
                  </a:lnTo>
                  <a:lnTo>
                    <a:pt x="1744979" y="609599"/>
                  </a:lnTo>
                  <a:close/>
                </a:path>
                <a:path w="6916420" h="2428240">
                  <a:moveTo>
                    <a:pt x="1760981" y="615695"/>
                  </a:moveTo>
                  <a:lnTo>
                    <a:pt x="1753362" y="612647"/>
                  </a:lnTo>
                  <a:lnTo>
                    <a:pt x="1750314" y="620268"/>
                  </a:lnTo>
                  <a:lnTo>
                    <a:pt x="1757934" y="623315"/>
                  </a:lnTo>
                  <a:lnTo>
                    <a:pt x="1760981" y="615695"/>
                  </a:lnTo>
                  <a:close/>
                </a:path>
                <a:path w="6916420" h="2428240">
                  <a:moveTo>
                    <a:pt x="1776984" y="621029"/>
                  </a:moveTo>
                  <a:lnTo>
                    <a:pt x="1768602" y="617981"/>
                  </a:lnTo>
                  <a:lnTo>
                    <a:pt x="1766315" y="626363"/>
                  </a:lnTo>
                  <a:lnTo>
                    <a:pt x="1773936" y="628649"/>
                  </a:lnTo>
                  <a:lnTo>
                    <a:pt x="1776984" y="621029"/>
                  </a:lnTo>
                  <a:close/>
                </a:path>
                <a:path w="6916420" h="2428240">
                  <a:moveTo>
                    <a:pt x="1792224" y="626363"/>
                  </a:moveTo>
                  <a:lnTo>
                    <a:pt x="1784603" y="624077"/>
                  </a:lnTo>
                  <a:lnTo>
                    <a:pt x="1781555" y="631697"/>
                  </a:lnTo>
                  <a:lnTo>
                    <a:pt x="1789938" y="633983"/>
                  </a:lnTo>
                  <a:lnTo>
                    <a:pt x="1792224" y="626363"/>
                  </a:lnTo>
                  <a:close/>
                </a:path>
                <a:path w="6916420" h="2428240">
                  <a:moveTo>
                    <a:pt x="1808226" y="631697"/>
                  </a:moveTo>
                  <a:lnTo>
                    <a:pt x="1800605" y="629411"/>
                  </a:lnTo>
                  <a:lnTo>
                    <a:pt x="1797558" y="637031"/>
                  </a:lnTo>
                  <a:lnTo>
                    <a:pt x="1805177" y="640079"/>
                  </a:lnTo>
                  <a:lnTo>
                    <a:pt x="1808226" y="631697"/>
                  </a:lnTo>
                  <a:close/>
                </a:path>
                <a:path w="6916420" h="2428240">
                  <a:moveTo>
                    <a:pt x="1824227" y="637793"/>
                  </a:moveTo>
                  <a:lnTo>
                    <a:pt x="1815846" y="634745"/>
                  </a:lnTo>
                  <a:lnTo>
                    <a:pt x="1813560" y="642365"/>
                  </a:lnTo>
                  <a:lnTo>
                    <a:pt x="1821179" y="645413"/>
                  </a:lnTo>
                  <a:lnTo>
                    <a:pt x="1824227" y="637793"/>
                  </a:lnTo>
                  <a:close/>
                </a:path>
                <a:path w="6916420" h="2428240">
                  <a:moveTo>
                    <a:pt x="1839467" y="643127"/>
                  </a:moveTo>
                  <a:lnTo>
                    <a:pt x="1831848" y="640079"/>
                  </a:lnTo>
                  <a:lnTo>
                    <a:pt x="1828800" y="648461"/>
                  </a:lnTo>
                  <a:lnTo>
                    <a:pt x="1837181" y="650747"/>
                  </a:lnTo>
                  <a:lnTo>
                    <a:pt x="1839467" y="643127"/>
                  </a:lnTo>
                  <a:close/>
                </a:path>
                <a:path w="6916420" h="2428240">
                  <a:moveTo>
                    <a:pt x="1855470" y="648461"/>
                  </a:moveTo>
                  <a:lnTo>
                    <a:pt x="1847850" y="645413"/>
                  </a:lnTo>
                  <a:lnTo>
                    <a:pt x="1844802" y="653795"/>
                  </a:lnTo>
                  <a:lnTo>
                    <a:pt x="1852422" y="656081"/>
                  </a:lnTo>
                  <a:lnTo>
                    <a:pt x="1855470" y="648461"/>
                  </a:lnTo>
                  <a:close/>
                </a:path>
                <a:path w="6916420" h="2428240">
                  <a:moveTo>
                    <a:pt x="1871472" y="653795"/>
                  </a:moveTo>
                  <a:lnTo>
                    <a:pt x="1863089" y="651509"/>
                  </a:lnTo>
                  <a:lnTo>
                    <a:pt x="1860803" y="659129"/>
                  </a:lnTo>
                  <a:lnTo>
                    <a:pt x="1868424" y="662177"/>
                  </a:lnTo>
                  <a:lnTo>
                    <a:pt x="1871472" y="653795"/>
                  </a:lnTo>
                  <a:close/>
                </a:path>
                <a:path w="6916420" h="2428240">
                  <a:moveTo>
                    <a:pt x="1886712" y="659891"/>
                  </a:moveTo>
                  <a:lnTo>
                    <a:pt x="1879091" y="656843"/>
                  </a:lnTo>
                  <a:lnTo>
                    <a:pt x="1876043" y="664463"/>
                  </a:lnTo>
                  <a:lnTo>
                    <a:pt x="1884426" y="667511"/>
                  </a:lnTo>
                  <a:lnTo>
                    <a:pt x="1886712" y="659891"/>
                  </a:lnTo>
                  <a:close/>
                </a:path>
                <a:path w="6916420" h="2428240">
                  <a:moveTo>
                    <a:pt x="1902714" y="665226"/>
                  </a:moveTo>
                  <a:lnTo>
                    <a:pt x="1895093" y="662177"/>
                  </a:lnTo>
                  <a:lnTo>
                    <a:pt x="1892046" y="670559"/>
                  </a:lnTo>
                  <a:lnTo>
                    <a:pt x="1900427" y="672845"/>
                  </a:lnTo>
                  <a:lnTo>
                    <a:pt x="1902714" y="665226"/>
                  </a:lnTo>
                  <a:close/>
                </a:path>
                <a:path w="6916420" h="2428240">
                  <a:moveTo>
                    <a:pt x="1918715" y="670559"/>
                  </a:moveTo>
                  <a:lnTo>
                    <a:pt x="1910334" y="667511"/>
                  </a:lnTo>
                  <a:lnTo>
                    <a:pt x="1908048" y="675893"/>
                  </a:lnTo>
                  <a:lnTo>
                    <a:pt x="1915667" y="678179"/>
                  </a:lnTo>
                  <a:lnTo>
                    <a:pt x="1918715" y="670559"/>
                  </a:lnTo>
                  <a:close/>
                </a:path>
                <a:path w="6916420" h="2428240">
                  <a:moveTo>
                    <a:pt x="1934717" y="675893"/>
                  </a:moveTo>
                  <a:lnTo>
                    <a:pt x="1926336" y="673607"/>
                  </a:lnTo>
                  <a:lnTo>
                    <a:pt x="1924050" y="681227"/>
                  </a:lnTo>
                  <a:lnTo>
                    <a:pt x="1931670" y="684276"/>
                  </a:lnTo>
                  <a:lnTo>
                    <a:pt x="1934717" y="675893"/>
                  </a:lnTo>
                  <a:close/>
                </a:path>
                <a:path w="6916420" h="2428240">
                  <a:moveTo>
                    <a:pt x="1949958" y="681990"/>
                  </a:moveTo>
                  <a:lnTo>
                    <a:pt x="1942338" y="678941"/>
                  </a:lnTo>
                  <a:lnTo>
                    <a:pt x="1939289" y="686561"/>
                  </a:lnTo>
                  <a:lnTo>
                    <a:pt x="1947672" y="689609"/>
                  </a:lnTo>
                  <a:lnTo>
                    <a:pt x="1949958" y="681990"/>
                  </a:lnTo>
                  <a:close/>
                </a:path>
                <a:path w="6916420" h="2428240">
                  <a:moveTo>
                    <a:pt x="1965960" y="687323"/>
                  </a:moveTo>
                  <a:lnTo>
                    <a:pt x="1958339" y="684276"/>
                  </a:lnTo>
                  <a:lnTo>
                    <a:pt x="1955291" y="692657"/>
                  </a:lnTo>
                  <a:lnTo>
                    <a:pt x="1962912" y="694943"/>
                  </a:lnTo>
                  <a:lnTo>
                    <a:pt x="1965960" y="687323"/>
                  </a:lnTo>
                  <a:close/>
                </a:path>
                <a:path w="6916420" h="2428240">
                  <a:moveTo>
                    <a:pt x="1981962" y="692657"/>
                  </a:moveTo>
                  <a:lnTo>
                    <a:pt x="1973579" y="689609"/>
                  </a:lnTo>
                  <a:lnTo>
                    <a:pt x="1971293" y="697991"/>
                  </a:lnTo>
                  <a:lnTo>
                    <a:pt x="1978914" y="700277"/>
                  </a:lnTo>
                  <a:lnTo>
                    <a:pt x="1981962" y="692657"/>
                  </a:lnTo>
                  <a:close/>
                </a:path>
                <a:path w="6916420" h="2428240">
                  <a:moveTo>
                    <a:pt x="1997202" y="697991"/>
                  </a:moveTo>
                  <a:lnTo>
                    <a:pt x="1989581" y="695705"/>
                  </a:lnTo>
                  <a:lnTo>
                    <a:pt x="1986534" y="703326"/>
                  </a:lnTo>
                  <a:lnTo>
                    <a:pt x="1994915" y="706373"/>
                  </a:lnTo>
                  <a:lnTo>
                    <a:pt x="1997202" y="697991"/>
                  </a:lnTo>
                  <a:close/>
                </a:path>
                <a:path w="6916420" h="2428240">
                  <a:moveTo>
                    <a:pt x="2013203" y="704087"/>
                  </a:moveTo>
                  <a:lnTo>
                    <a:pt x="2005584" y="701040"/>
                  </a:lnTo>
                  <a:lnTo>
                    <a:pt x="2002536" y="708659"/>
                  </a:lnTo>
                  <a:lnTo>
                    <a:pt x="2010155" y="711707"/>
                  </a:lnTo>
                  <a:lnTo>
                    <a:pt x="2013203" y="704087"/>
                  </a:lnTo>
                  <a:close/>
                </a:path>
                <a:path w="6916420" h="2428240">
                  <a:moveTo>
                    <a:pt x="2029205" y="709421"/>
                  </a:moveTo>
                  <a:lnTo>
                    <a:pt x="2020824" y="706373"/>
                  </a:lnTo>
                  <a:lnTo>
                    <a:pt x="2018538" y="714755"/>
                  </a:lnTo>
                  <a:lnTo>
                    <a:pt x="2026158" y="717041"/>
                  </a:lnTo>
                  <a:lnTo>
                    <a:pt x="2029205" y="709421"/>
                  </a:lnTo>
                  <a:close/>
                </a:path>
                <a:path w="6916420" h="2428240">
                  <a:moveTo>
                    <a:pt x="2044446" y="714755"/>
                  </a:moveTo>
                  <a:lnTo>
                    <a:pt x="2036826" y="711707"/>
                  </a:lnTo>
                  <a:lnTo>
                    <a:pt x="2033777" y="720090"/>
                  </a:lnTo>
                  <a:lnTo>
                    <a:pt x="2042160" y="722376"/>
                  </a:lnTo>
                  <a:lnTo>
                    <a:pt x="2044446" y="714755"/>
                  </a:lnTo>
                  <a:close/>
                </a:path>
                <a:path w="6916420" h="2428240">
                  <a:moveTo>
                    <a:pt x="2060448" y="720090"/>
                  </a:moveTo>
                  <a:lnTo>
                    <a:pt x="2052827" y="717804"/>
                  </a:lnTo>
                  <a:lnTo>
                    <a:pt x="2049779" y="725423"/>
                  </a:lnTo>
                  <a:lnTo>
                    <a:pt x="2057400" y="728471"/>
                  </a:lnTo>
                  <a:lnTo>
                    <a:pt x="2060448" y="720090"/>
                  </a:lnTo>
                  <a:close/>
                </a:path>
                <a:path w="6916420" h="2428240">
                  <a:moveTo>
                    <a:pt x="2076450" y="726185"/>
                  </a:moveTo>
                  <a:lnTo>
                    <a:pt x="2068067" y="723137"/>
                  </a:lnTo>
                  <a:lnTo>
                    <a:pt x="2065781" y="730757"/>
                  </a:lnTo>
                  <a:lnTo>
                    <a:pt x="2073402" y="733805"/>
                  </a:lnTo>
                  <a:lnTo>
                    <a:pt x="2076450" y="726185"/>
                  </a:lnTo>
                  <a:close/>
                </a:path>
                <a:path w="6916420" h="2428240">
                  <a:moveTo>
                    <a:pt x="2091689" y="731519"/>
                  </a:moveTo>
                  <a:lnTo>
                    <a:pt x="2084070" y="728471"/>
                  </a:lnTo>
                  <a:lnTo>
                    <a:pt x="2081022" y="736091"/>
                  </a:lnTo>
                  <a:lnTo>
                    <a:pt x="2089403" y="739140"/>
                  </a:lnTo>
                  <a:lnTo>
                    <a:pt x="2091689" y="731519"/>
                  </a:lnTo>
                  <a:close/>
                </a:path>
                <a:path w="6916420" h="2428240">
                  <a:moveTo>
                    <a:pt x="2107691" y="736854"/>
                  </a:moveTo>
                  <a:lnTo>
                    <a:pt x="2100072" y="733805"/>
                  </a:lnTo>
                  <a:lnTo>
                    <a:pt x="2097024" y="742187"/>
                  </a:lnTo>
                  <a:lnTo>
                    <a:pt x="2105405" y="744473"/>
                  </a:lnTo>
                  <a:lnTo>
                    <a:pt x="2107691" y="736854"/>
                  </a:lnTo>
                  <a:close/>
                </a:path>
                <a:path w="6916420" h="2428240">
                  <a:moveTo>
                    <a:pt x="2123693" y="742187"/>
                  </a:moveTo>
                  <a:lnTo>
                    <a:pt x="2116074" y="739901"/>
                  </a:lnTo>
                  <a:lnTo>
                    <a:pt x="2113026" y="747521"/>
                  </a:lnTo>
                  <a:lnTo>
                    <a:pt x="2120646" y="750569"/>
                  </a:lnTo>
                  <a:lnTo>
                    <a:pt x="2123693" y="742187"/>
                  </a:lnTo>
                  <a:close/>
                </a:path>
                <a:path w="6916420" h="2428240">
                  <a:moveTo>
                    <a:pt x="2139696" y="747521"/>
                  </a:moveTo>
                  <a:lnTo>
                    <a:pt x="2131314" y="745235"/>
                  </a:lnTo>
                  <a:lnTo>
                    <a:pt x="2129028" y="752855"/>
                  </a:lnTo>
                  <a:lnTo>
                    <a:pt x="2136648" y="755904"/>
                  </a:lnTo>
                  <a:lnTo>
                    <a:pt x="2139696" y="747521"/>
                  </a:lnTo>
                  <a:close/>
                </a:path>
                <a:path w="6916420" h="2428240">
                  <a:moveTo>
                    <a:pt x="2154936" y="753618"/>
                  </a:moveTo>
                  <a:lnTo>
                    <a:pt x="2147316" y="750569"/>
                  </a:lnTo>
                  <a:lnTo>
                    <a:pt x="2144267" y="758190"/>
                  </a:lnTo>
                  <a:lnTo>
                    <a:pt x="2152650" y="761237"/>
                  </a:lnTo>
                  <a:lnTo>
                    <a:pt x="2154936" y="753618"/>
                  </a:lnTo>
                  <a:close/>
                </a:path>
                <a:path w="6916420" h="2428240">
                  <a:moveTo>
                    <a:pt x="2170938" y="758951"/>
                  </a:moveTo>
                  <a:lnTo>
                    <a:pt x="2163317" y="755904"/>
                  </a:lnTo>
                  <a:lnTo>
                    <a:pt x="2160270" y="764285"/>
                  </a:lnTo>
                  <a:lnTo>
                    <a:pt x="2167890" y="766571"/>
                  </a:lnTo>
                  <a:lnTo>
                    <a:pt x="2170938" y="758951"/>
                  </a:lnTo>
                  <a:close/>
                </a:path>
                <a:path w="6916420" h="2428240">
                  <a:moveTo>
                    <a:pt x="2186940" y="764285"/>
                  </a:moveTo>
                  <a:lnTo>
                    <a:pt x="2178558" y="761999"/>
                  </a:lnTo>
                  <a:lnTo>
                    <a:pt x="2176272" y="769619"/>
                  </a:lnTo>
                  <a:lnTo>
                    <a:pt x="2183891" y="772668"/>
                  </a:lnTo>
                  <a:lnTo>
                    <a:pt x="2186940" y="764285"/>
                  </a:lnTo>
                  <a:close/>
                </a:path>
                <a:path w="6916420" h="2428240">
                  <a:moveTo>
                    <a:pt x="2202179" y="769619"/>
                  </a:moveTo>
                  <a:lnTo>
                    <a:pt x="2194560" y="767333"/>
                  </a:lnTo>
                  <a:lnTo>
                    <a:pt x="2191512" y="774954"/>
                  </a:lnTo>
                  <a:lnTo>
                    <a:pt x="2199893" y="778001"/>
                  </a:lnTo>
                  <a:lnTo>
                    <a:pt x="2202179" y="769619"/>
                  </a:lnTo>
                  <a:close/>
                </a:path>
                <a:path w="6916420" h="2428240">
                  <a:moveTo>
                    <a:pt x="2218181" y="775715"/>
                  </a:moveTo>
                  <a:lnTo>
                    <a:pt x="2210562" y="772668"/>
                  </a:lnTo>
                  <a:lnTo>
                    <a:pt x="2207514" y="780287"/>
                  </a:lnTo>
                  <a:lnTo>
                    <a:pt x="2215134" y="783335"/>
                  </a:lnTo>
                  <a:lnTo>
                    <a:pt x="2218181" y="775715"/>
                  </a:lnTo>
                  <a:close/>
                </a:path>
                <a:path w="6916420" h="2428240">
                  <a:moveTo>
                    <a:pt x="2234184" y="781049"/>
                  </a:moveTo>
                  <a:lnTo>
                    <a:pt x="2225802" y="778001"/>
                  </a:lnTo>
                  <a:lnTo>
                    <a:pt x="2223516" y="786383"/>
                  </a:lnTo>
                  <a:lnTo>
                    <a:pt x="2231136" y="788669"/>
                  </a:lnTo>
                  <a:lnTo>
                    <a:pt x="2234184" y="781049"/>
                  </a:lnTo>
                  <a:close/>
                </a:path>
                <a:path w="6916420" h="2428240">
                  <a:moveTo>
                    <a:pt x="2249424" y="786383"/>
                  </a:moveTo>
                  <a:lnTo>
                    <a:pt x="2241804" y="784097"/>
                  </a:lnTo>
                  <a:lnTo>
                    <a:pt x="2238755" y="791717"/>
                  </a:lnTo>
                  <a:lnTo>
                    <a:pt x="2247138" y="794765"/>
                  </a:lnTo>
                  <a:lnTo>
                    <a:pt x="2249424" y="786383"/>
                  </a:lnTo>
                  <a:close/>
                </a:path>
                <a:path w="6916420" h="2428240">
                  <a:moveTo>
                    <a:pt x="2265426" y="791717"/>
                  </a:moveTo>
                  <a:lnTo>
                    <a:pt x="2257805" y="789431"/>
                  </a:lnTo>
                  <a:lnTo>
                    <a:pt x="2254758" y="797051"/>
                  </a:lnTo>
                  <a:lnTo>
                    <a:pt x="2262378" y="800099"/>
                  </a:lnTo>
                  <a:lnTo>
                    <a:pt x="2265426" y="791717"/>
                  </a:lnTo>
                  <a:close/>
                </a:path>
                <a:path w="6916420" h="2428240">
                  <a:moveTo>
                    <a:pt x="2281428" y="797813"/>
                  </a:moveTo>
                  <a:lnTo>
                    <a:pt x="2273046" y="794765"/>
                  </a:lnTo>
                  <a:lnTo>
                    <a:pt x="2270760" y="802385"/>
                  </a:lnTo>
                  <a:lnTo>
                    <a:pt x="2278379" y="805433"/>
                  </a:lnTo>
                  <a:lnTo>
                    <a:pt x="2281428" y="797813"/>
                  </a:lnTo>
                  <a:close/>
                </a:path>
                <a:path w="6916420" h="2428240">
                  <a:moveTo>
                    <a:pt x="2296667" y="803147"/>
                  </a:moveTo>
                  <a:lnTo>
                    <a:pt x="2289048" y="800099"/>
                  </a:lnTo>
                  <a:lnTo>
                    <a:pt x="2286762" y="808481"/>
                  </a:lnTo>
                  <a:lnTo>
                    <a:pt x="2294381" y="810767"/>
                  </a:lnTo>
                  <a:lnTo>
                    <a:pt x="2296667" y="803147"/>
                  </a:lnTo>
                  <a:close/>
                </a:path>
                <a:path w="6916420" h="2428240">
                  <a:moveTo>
                    <a:pt x="2312670" y="808481"/>
                  </a:moveTo>
                  <a:lnTo>
                    <a:pt x="2305050" y="806195"/>
                  </a:lnTo>
                  <a:lnTo>
                    <a:pt x="2302002" y="813815"/>
                  </a:lnTo>
                  <a:lnTo>
                    <a:pt x="2310384" y="816101"/>
                  </a:lnTo>
                  <a:lnTo>
                    <a:pt x="2312670" y="808481"/>
                  </a:lnTo>
                  <a:close/>
                </a:path>
                <a:path w="6916420" h="2428240">
                  <a:moveTo>
                    <a:pt x="2328672" y="813815"/>
                  </a:moveTo>
                  <a:lnTo>
                    <a:pt x="2321052" y="811529"/>
                  </a:lnTo>
                  <a:lnTo>
                    <a:pt x="2318004" y="819149"/>
                  </a:lnTo>
                  <a:lnTo>
                    <a:pt x="2325624" y="822197"/>
                  </a:lnTo>
                  <a:lnTo>
                    <a:pt x="2328672" y="813815"/>
                  </a:lnTo>
                  <a:close/>
                </a:path>
                <a:path w="6916420" h="2428240">
                  <a:moveTo>
                    <a:pt x="2344674" y="819911"/>
                  </a:moveTo>
                  <a:lnTo>
                    <a:pt x="2336291" y="816863"/>
                  </a:lnTo>
                  <a:lnTo>
                    <a:pt x="2334005" y="824483"/>
                  </a:lnTo>
                  <a:lnTo>
                    <a:pt x="2341626" y="827531"/>
                  </a:lnTo>
                  <a:lnTo>
                    <a:pt x="2344674" y="819911"/>
                  </a:lnTo>
                  <a:close/>
                </a:path>
                <a:path w="6916420" h="2428240">
                  <a:moveTo>
                    <a:pt x="2359914" y="825245"/>
                  </a:moveTo>
                  <a:lnTo>
                    <a:pt x="2352293" y="822197"/>
                  </a:lnTo>
                  <a:lnTo>
                    <a:pt x="2349246" y="830579"/>
                  </a:lnTo>
                  <a:lnTo>
                    <a:pt x="2357628" y="832865"/>
                  </a:lnTo>
                  <a:lnTo>
                    <a:pt x="2359914" y="825245"/>
                  </a:lnTo>
                  <a:close/>
                </a:path>
                <a:path w="6916420" h="2428240">
                  <a:moveTo>
                    <a:pt x="2375916" y="830579"/>
                  </a:moveTo>
                  <a:lnTo>
                    <a:pt x="2368296" y="827531"/>
                  </a:lnTo>
                  <a:lnTo>
                    <a:pt x="2365248" y="835913"/>
                  </a:lnTo>
                  <a:lnTo>
                    <a:pt x="2372867" y="838199"/>
                  </a:lnTo>
                  <a:lnTo>
                    <a:pt x="2375916" y="830579"/>
                  </a:lnTo>
                  <a:close/>
                </a:path>
                <a:path w="6916420" h="2428240">
                  <a:moveTo>
                    <a:pt x="2391917" y="835913"/>
                  </a:moveTo>
                  <a:lnTo>
                    <a:pt x="2383536" y="833627"/>
                  </a:lnTo>
                  <a:lnTo>
                    <a:pt x="2381250" y="841247"/>
                  </a:lnTo>
                  <a:lnTo>
                    <a:pt x="2388870" y="844295"/>
                  </a:lnTo>
                  <a:lnTo>
                    <a:pt x="2391917" y="835913"/>
                  </a:lnTo>
                  <a:close/>
                </a:path>
                <a:path w="6916420" h="2428240">
                  <a:moveTo>
                    <a:pt x="2407158" y="842009"/>
                  </a:moveTo>
                  <a:lnTo>
                    <a:pt x="2399538" y="838961"/>
                  </a:lnTo>
                  <a:lnTo>
                    <a:pt x="2396490" y="846581"/>
                  </a:lnTo>
                  <a:lnTo>
                    <a:pt x="2404872" y="849629"/>
                  </a:lnTo>
                  <a:lnTo>
                    <a:pt x="2407158" y="842009"/>
                  </a:lnTo>
                  <a:close/>
                </a:path>
                <a:path w="6916420" h="2428240">
                  <a:moveTo>
                    <a:pt x="2423160" y="847343"/>
                  </a:moveTo>
                  <a:lnTo>
                    <a:pt x="2415540" y="844295"/>
                  </a:lnTo>
                  <a:lnTo>
                    <a:pt x="2412491" y="852677"/>
                  </a:lnTo>
                  <a:lnTo>
                    <a:pt x="2420112" y="854963"/>
                  </a:lnTo>
                  <a:lnTo>
                    <a:pt x="2423160" y="847343"/>
                  </a:lnTo>
                  <a:close/>
                </a:path>
                <a:path w="6916420" h="2428240">
                  <a:moveTo>
                    <a:pt x="2439162" y="852677"/>
                  </a:moveTo>
                  <a:lnTo>
                    <a:pt x="2430779" y="849629"/>
                  </a:lnTo>
                  <a:lnTo>
                    <a:pt x="2428493" y="858011"/>
                  </a:lnTo>
                  <a:lnTo>
                    <a:pt x="2436114" y="860297"/>
                  </a:lnTo>
                  <a:lnTo>
                    <a:pt x="2439162" y="852677"/>
                  </a:lnTo>
                  <a:close/>
                </a:path>
                <a:path w="6916420" h="2428240">
                  <a:moveTo>
                    <a:pt x="2454402" y="858011"/>
                  </a:moveTo>
                  <a:lnTo>
                    <a:pt x="2446781" y="855725"/>
                  </a:lnTo>
                  <a:lnTo>
                    <a:pt x="2443734" y="863345"/>
                  </a:lnTo>
                  <a:lnTo>
                    <a:pt x="2452116" y="866393"/>
                  </a:lnTo>
                  <a:lnTo>
                    <a:pt x="2454402" y="858011"/>
                  </a:lnTo>
                  <a:close/>
                </a:path>
                <a:path w="6916420" h="2428240">
                  <a:moveTo>
                    <a:pt x="2470404" y="864107"/>
                  </a:moveTo>
                  <a:lnTo>
                    <a:pt x="2462784" y="861059"/>
                  </a:lnTo>
                  <a:lnTo>
                    <a:pt x="2459736" y="868679"/>
                  </a:lnTo>
                  <a:lnTo>
                    <a:pt x="2467355" y="871727"/>
                  </a:lnTo>
                  <a:lnTo>
                    <a:pt x="2470404" y="864107"/>
                  </a:lnTo>
                  <a:close/>
                </a:path>
                <a:path w="6916420" h="2428240">
                  <a:moveTo>
                    <a:pt x="2486405" y="869441"/>
                  </a:moveTo>
                  <a:lnTo>
                    <a:pt x="2478024" y="866393"/>
                  </a:lnTo>
                  <a:lnTo>
                    <a:pt x="2475738" y="874775"/>
                  </a:lnTo>
                  <a:lnTo>
                    <a:pt x="2483358" y="877061"/>
                  </a:lnTo>
                  <a:lnTo>
                    <a:pt x="2486405" y="869441"/>
                  </a:lnTo>
                  <a:close/>
                </a:path>
                <a:path w="6916420" h="2428240">
                  <a:moveTo>
                    <a:pt x="2501646" y="874775"/>
                  </a:moveTo>
                  <a:lnTo>
                    <a:pt x="2494026" y="871727"/>
                  </a:lnTo>
                  <a:lnTo>
                    <a:pt x="2491740" y="880109"/>
                  </a:lnTo>
                  <a:lnTo>
                    <a:pt x="2499360" y="882395"/>
                  </a:lnTo>
                  <a:lnTo>
                    <a:pt x="2501646" y="874775"/>
                  </a:lnTo>
                  <a:close/>
                </a:path>
                <a:path w="6916420" h="2428240">
                  <a:moveTo>
                    <a:pt x="2517648" y="880109"/>
                  </a:moveTo>
                  <a:lnTo>
                    <a:pt x="2510028" y="877823"/>
                  </a:lnTo>
                  <a:lnTo>
                    <a:pt x="2506979" y="885443"/>
                  </a:lnTo>
                  <a:lnTo>
                    <a:pt x="2515362" y="888491"/>
                  </a:lnTo>
                  <a:lnTo>
                    <a:pt x="2517648" y="880109"/>
                  </a:lnTo>
                  <a:close/>
                </a:path>
                <a:path w="6916420" h="2428240">
                  <a:moveTo>
                    <a:pt x="2533650" y="886205"/>
                  </a:moveTo>
                  <a:lnTo>
                    <a:pt x="2526029" y="883157"/>
                  </a:lnTo>
                  <a:lnTo>
                    <a:pt x="2522981" y="890777"/>
                  </a:lnTo>
                  <a:lnTo>
                    <a:pt x="2530602" y="893825"/>
                  </a:lnTo>
                  <a:lnTo>
                    <a:pt x="2533650" y="886205"/>
                  </a:lnTo>
                  <a:close/>
                </a:path>
                <a:path w="6916420" h="2428240">
                  <a:moveTo>
                    <a:pt x="2549652" y="891539"/>
                  </a:moveTo>
                  <a:lnTo>
                    <a:pt x="2541270" y="888491"/>
                  </a:lnTo>
                  <a:lnTo>
                    <a:pt x="2538984" y="896111"/>
                  </a:lnTo>
                  <a:lnTo>
                    <a:pt x="2546604" y="899159"/>
                  </a:lnTo>
                  <a:lnTo>
                    <a:pt x="2549652" y="891539"/>
                  </a:lnTo>
                  <a:close/>
                </a:path>
                <a:path w="6916420" h="2428240">
                  <a:moveTo>
                    <a:pt x="2564891" y="896873"/>
                  </a:moveTo>
                  <a:lnTo>
                    <a:pt x="2557272" y="893825"/>
                  </a:lnTo>
                  <a:lnTo>
                    <a:pt x="2554224" y="902207"/>
                  </a:lnTo>
                  <a:lnTo>
                    <a:pt x="2562605" y="904493"/>
                  </a:lnTo>
                  <a:lnTo>
                    <a:pt x="2564891" y="896873"/>
                  </a:lnTo>
                  <a:close/>
                </a:path>
                <a:path w="6916420" h="2428240">
                  <a:moveTo>
                    <a:pt x="2580893" y="902207"/>
                  </a:moveTo>
                  <a:lnTo>
                    <a:pt x="2573274" y="899921"/>
                  </a:lnTo>
                  <a:lnTo>
                    <a:pt x="2570226" y="907541"/>
                  </a:lnTo>
                  <a:lnTo>
                    <a:pt x="2577846" y="910589"/>
                  </a:lnTo>
                  <a:lnTo>
                    <a:pt x="2580893" y="902207"/>
                  </a:lnTo>
                  <a:close/>
                </a:path>
                <a:path w="6916420" h="2428240">
                  <a:moveTo>
                    <a:pt x="2596896" y="907541"/>
                  </a:moveTo>
                  <a:lnTo>
                    <a:pt x="2588514" y="905255"/>
                  </a:lnTo>
                  <a:lnTo>
                    <a:pt x="2586228" y="912875"/>
                  </a:lnTo>
                  <a:lnTo>
                    <a:pt x="2593848" y="915923"/>
                  </a:lnTo>
                  <a:lnTo>
                    <a:pt x="2596896" y="907541"/>
                  </a:lnTo>
                  <a:close/>
                </a:path>
                <a:path w="6916420" h="2428240">
                  <a:moveTo>
                    <a:pt x="2612136" y="913637"/>
                  </a:moveTo>
                  <a:lnTo>
                    <a:pt x="2604516" y="910589"/>
                  </a:lnTo>
                  <a:lnTo>
                    <a:pt x="2601467" y="918209"/>
                  </a:lnTo>
                  <a:lnTo>
                    <a:pt x="2609850" y="921257"/>
                  </a:lnTo>
                  <a:lnTo>
                    <a:pt x="2612136" y="913637"/>
                  </a:lnTo>
                  <a:close/>
                </a:path>
                <a:path w="6916420" h="2428240">
                  <a:moveTo>
                    <a:pt x="2628138" y="918971"/>
                  </a:moveTo>
                  <a:lnTo>
                    <a:pt x="2620517" y="915923"/>
                  </a:lnTo>
                  <a:lnTo>
                    <a:pt x="2617470" y="924305"/>
                  </a:lnTo>
                  <a:lnTo>
                    <a:pt x="2625090" y="926591"/>
                  </a:lnTo>
                  <a:lnTo>
                    <a:pt x="2628138" y="918971"/>
                  </a:lnTo>
                  <a:close/>
                </a:path>
                <a:path w="6916420" h="2428240">
                  <a:moveTo>
                    <a:pt x="2644140" y="924305"/>
                  </a:moveTo>
                  <a:lnTo>
                    <a:pt x="2635758" y="922019"/>
                  </a:lnTo>
                  <a:lnTo>
                    <a:pt x="2633472" y="929639"/>
                  </a:lnTo>
                  <a:lnTo>
                    <a:pt x="2641091" y="932687"/>
                  </a:lnTo>
                  <a:lnTo>
                    <a:pt x="2644140" y="924305"/>
                  </a:lnTo>
                  <a:close/>
                </a:path>
                <a:path w="6916420" h="2428240">
                  <a:moveTo>
                    <a:pt x="2659379" y="929639"/>
                  </a:moveTo>
                  <a:lnTo>
                    <a:pt x="2651760" y="927353"/>
                  </a:lnTo>
                  <a:lnTo>
                    <a:pt x="2648712" y="934973"/>
                  </a:lnTo>
                  <a:lnTo>
                    <a:pt x="2657093" y="938021"/>
                  </a:lnTo>
                  <a:lnTo>
                    <a:pt x="2659379" y="929639"/>
                  </a:lnTo>
                  <a:close/>
                </a:path>
                <a:path w="6916420" h="2428240">
                  <a:moveTo>
                    <a:pt x="2675381" y="935735"/>
                  </a:moveTo>
                  <a:lnTo>
                    <a:pt x="2667762" y="932687"/>
                  </a:lnTo>
                  <a:lnTo>
                    <a:pt x="2664714" y="940307"/>
                  </a:lnTo>
                  <a:lnTo>
                    <a:pt x="2672334" y="943355"/>
                  </a:lnTo>
                  <a:lnTo>
                    <a:pt x="2675381" y="935735"/>
                  </a:lnTo>
                  <a:close/>
                </a:path>
                <a:path w="6916420" h="2428240">
                  <a:moveTo>
                    <a:pt x="2691384" y="941069"/>
                  </a:moveTo>
                  <a:lnTo>
                    <a:pt x="2683002" y="938021"/>
                  </a:lnTo>
                  <a:lnTo>
                    <a:pt x="2680716" y="946403"/>
                  </a:lnTo>
                  <a:lnTo>
                    <a:pt x="2688336" y="948689"/>
                  </a:lnTo>
                  <a:lnTo>
                    <a:pt x="2691384" y="941069"/>
                  </a:lnTo>
                  <a:close/>
                </a:path>
                <a:path w="6916420" h="2428240">
                  <a:moveTo>
                    <a:pt x="2706624" y="946403"/>
                  </a:moveTo>
                  <a:lnTo>
                    <a:pt x="2699004" y="944117"/>
                  </a:lnTo>
                  <a:lnTo>
                    <a:pt x="2696717" y="951737"/>
                  </a:lnTo>
                  <a:lnTo>
                    <a:pt x="2704338" y="954785"/>
                  </a:lnTo>
                  <a:lnTo>
                    <a:pt x="2706624" y="946403"/>
                  </a:lnTo>
                  <a:close/>
                </a:path>
                <a:path w="6916420" h="2428240">
                  <a:moveTo>
                    <a:pt x="2722626" y="951737"/>
                  </a:moveTo>
                  <a:lnTo>
                    <a:pt x="2715005" y="949451"/>
                  </a:lnTo>
                  <a:lnTo>
                    <a:pt x="2711958" y="957071"/>
                  </a:lnTo>
                  <a:lnTo>
                    <a:pt x="2720340" y="960119"/>
                  </a:lnTo>
                  <a:lnTo>
                    <a:pt x="2722626" y="951737"/>
                  </a:lnTo>
                  <a:close/>
                </a:path>
                <a:path w="6916420" h="2428240">
                  <a:moveTo>
                    <a:pt x="2738628" y="957833"/>
                  </a:moveTo>
                  <a:lnTo>
                    <a:pt x="2731008" y="954785"/>
                  </a:lnTo>
                  <a:lnTo>
                    <a:pt x="2727960" y="962405"/>
                  </a:lnTo>
                  <a:lnTo>
                    <a:pt x="2735579" y="965453"/>
                  </a:lnTo>
                  <a:lnTo>
                    <a:pt x="2738628" y="957833"/>
                  </a:lnTo>
                  <a:close/>
                </a:path>
                <a:path w="6916420" h="2428240">
                  <a:moveTo>
                    <a:pt x="2754629" y="963167"/>
                  </a:moveTo>
                  <a:lnTo>
                    <a:pt x="2746248" y="960119"/>
                  </a:lnTo>
                  <a:lnTo>
                    <a:pt x="2743962" y="968501"/>
                  </a:lnTo>
                  <a:lnTo>
                    <a:pt x="2751581" y="970787"/>
                  </a:lnTo>
                  <a:lnTo>
                    <a:pt x="2754629" y="963167"/>
                  </a:lnTo>
                  <a:close/>
                </a:path>
                <a:path w="6916420" h="2428240">
                  <a:moveTo>
                    <a:pt x="2769870" y="968501"/>
                  </a:moveTo>
                  <a:lnTo>
                    <a:pt x="2762250" y="966215"/>
                  </a:lnTo>
                  <a:lnTo>
                    <a:pt x="2759202" y="973835"/>
                  </a:lnTo>
                  <a:lnTo>
                    <a:pt x="2767584" y="976883"/>
                  </a:lnTo>
                  <a:lnTo>
                    <a:pt x="2769870" y="968501"/>
                  </a:lnTo>
                  <a:close/>
                </a:path>
                <a:path w="6916420" h="2428240">
                  <a:moveTo>
                    <a:pt x="2785872" y="973835"/>
                  </a:moveTo>
                  <a:lnTo>
                    <a:pt x="2778252" y="971549"/>
                  </a:lnTo>
                  <a:lnTo>
                    <a:pt x="2775204" y="979169"/>
                  </a:lnTo>
                  <a:lnTo>
                    <a:pt x="2782824" y="982217"/>
                  </a:lnTo>
                  <a:lnTo>
                    <a:pt x="2785872" y="973835"/>
                  </a:lnTo>
                  <a:close/>
                </a:path>
                <a:path w="6916420" h="2428240">
                  <a:moveTo>
                    <a:pt x="2801874" y="979931"/>
                  </a:moveTo>
                  <a:lnTo>
                    <a:pt x="2793491" y="976883"/>
                  </a:lnTo>
                  <a:lnTo>
                    <a:pt x="2791205" y="984503"/>
                  </a:lnTo>
                  <a:lnTo>
                    <a:pt x="2798826" y="987551"/>
                  </a:lnTo>
                  <a:lnTo>
                    <a:pt x="2801874" y="979931"/>
                  </a:lnTo>
                  <a:close/>
                </a:path>
                <a:path w="6916420" h="2428240">
                  <a:moveTo>
                    <a:pt x="2817114" y="985265"/>
                  </a:moveTo>
                  <a:lnTo>
                    <a:pt x="2809493" y="982217"/>
                  </a:lnTo>
                  <a:lnTo>
                    <a:pt x="2806446" y="990599"/>
                  </a:lnTo>
                  <a:lnTo>
                    <a:pt x="2814828" y="992885"/>
                  </a:lnTo>
                  <a:lnTo>
                    <a:pt x="2817114" y="985265"/>
                  </a:lnTo>
                  <a:close/>
                </a:path>
                <a:path w="6916420" h="2428240">
                  <a:moveTo>
                    <a:pt x="2833116" y="990599"/>
                  </a:moveTo>
                  <a:lnTo>
                    <a:pt x="2825496" y="988313"/>
                  </a:lnTo>
                  <a:lnTo>
                    <a:pt x="2822448" y="995933"/>
                  </a:lnTo>
                  <a:lnTo>
                    <a:pt x="2830067" y="998219"/>
                  </a:lnTo>
                  <a:lnTo>
                    <a:pt x="2833116" y="990599"/>
                  </a:lnTo>
                  <a:close/>
                </a:path>
                <a:path w="6916420" h="2428240">
                  <a:moveTo>
                    <a:pt x="2849117" y="995933"/>
                  </a:moveTo>
                  <a:lnTo>
                    <a:pt x="2840736" y="993647"/>
                  </a:lnTo>
                  <a:lnTo>
                    <a:pt x="2838450" y="1001267"/>
                  </a:lnTo>
                  <a:lnTo>
                    <a:pt x="2846070" y="1004315"/>
                  </a:lnTo>
                  <a:lnTo>
                    <a:pt x="2849117" y="995933"/>
                  </a:lnTo>
                  <a:close/>
                </a:path>
                <a:path w="6916420" h="2428240">
                  <a:moveTo>
                    <a:pt x="2864358" y="1002029"/>
                  </a:moveTo>
                  <a:lnTo>
                    <a:pt x="2856738" y="998981"/>
                  </a:lnTo>
                  <a:lnTo>
                    <a:pt x="2853690" y="1006601"/>
                  </a:lnTo>
                  <a:lnTo>
                    <a:pt x="2862072" y="1009649"/>
                  </a:lnTo>
                  <a:lnTo>
                    <a:pt x="2864358" y="1002029"/>
                  </a:lnTo>
                  <a:close/>
                </a:path>
                <a:path w="6916420" h="2428240">
                  <a:moveTo>
                    <a:pt x="2880360" y="1007363"/>
                  </a:moveTo>
                  <a:lnTo>
                    <a:pt x="2872740" y="1004315"/>
                  </a:lnTo>
                  <a:lnTo>
                    <a:pt x="2869691" y="1012697"/>
                  </a:lnTo>
                  <a:lnTo>
                    <a:pt x="2877312" y="1014983"/>
                  </a:lnTo>
                  <a:lnTo>
                    <a:pt x="2880360" y="1007363"/>
                  </a:lnTo>
                  <a:close/>
                </a:path>
                <a:path w="6916420" h="2428240">
                  <a:moveTo>
                    <a:pt x="2896362" y="1012697"/>
                  </a:moveTo>
                  <a:lnTo>
                    <a:pt x="2887979" y="1009649"/>
                  </a:lnTo>
                  <a:lnTo>
                    <a:pt x="2885693" y="1018031"/>
                  </a:lnTo>
                  <a:lnTo>
                    <a:pt x="2893314" y="1020317"/>
                  </a:lnTo>
                  <a:lnTo>
                    <a:pt x="2896362" y="1012697"/>
                  </a:lnTo>
                  <a:close/>
                </a:path>
                <a:path w="6916420" h="2428240">
                  <a:moveTo>
                    <a:pt x="2912364" y="1018031"/>
                  </a:moveTo>
                  <a:lnTo>
                    <a:pt x="2903981" y="1015745"/>
                  </a:lnTo>
                  <a:lnTo>
                    <a:pt x="2901696" y="1023365"/>
                  </a:lnTo>
                  <a:lnTo>
                    <a:pt x="2909316" y="1026413"/>
                  </a:lnTo>
                  <a:lnTo>
                    <a:pt x="2912364" y="1018031"/>
                  </a:lnTo>
                  <a:close/>
                </a:path>
                <a:path w="6916420" h="2428240">
                  <a:moveTo>
                    <a:pt x="2927604" y="1024127"/>
                  </a:moveTo>
                  <a:lnTo>
                    <a:pt x="2919984" y="1021079"/>
                  </a:lnTo>
                  <a:lnTo>
                    <a:pt x="2916936" y="1028699"/>
                  </a:lnTo>
                  <a:lnTo>
                    <a:pt x="2925317" y="1031747"/>
                  </a:lnTo>
                  <a:lnTo>
                    <a:pt x="2927604" y="1024127"/>
                  </a:lnTo>
                  <a:close/>
                </a:path>
                <a:path w="6916420" h="2428240">
                  <a:moveTo>
                    <a:pt x="2943605" y="1029461"/>
                  </a:moveTo>
                  <a:lnTo>
                    <a:pt x="2935986" y="1026413"/>
                  </a:lnTo>
                  <a:lnTo>
                    <a:pt x="2932938" y="1034795"/>
                  </a:lnTo>
                  <a:lnTo>
                    <a:pt x="2940558" y="1037081"/>
                  </a:lnTo>
                  <a:lnTo>
                    <a:pt x="2943605" y="1029461"/>
                  </a:lnTo>
                  <a:close/>
                </a:path>
                <a:path w="6916420" h="2428240">
                  <a:moveTo>
                    <a:pt x="2959608" y="1034795"/>
                  </a:moveTo>
                  <a:lnTo>
                    <a:pt x="2951226" y="1031747"/>
                  </a:lnTo>
                  <a:lnTo>
                    <a:pt x="2948940" y="1040129"/>
                  </a:lnTo>
                  <a:lnTo>
                    <a:pt x="2956560" y="1042415"/>
                  </a:lnTo>
                  <a:lnTo>
                    <a:pt x="2959608" y="1034795"/>
                  </a:lnTo>
                  <a:close/>
                </a:path>
                <a:path w="6916420" h="2428240">
                  <a:moveTo>
                    <a:pt x="2974848" y="1040129"/>
                  </a:moveTo>
                  <a:lnTo>
                    <a:pt x="2967228" y="1037843"/>
                  </a:lnTo>
                  <a:lnTo>
                    <a:pt x="2964179" y="1045463"/>
                  </a:lnTo>
                  <a:lnTo>
                    <a:pt x="2972562" y="1048511"/>
                  </a:lnTo>
                  <a:lnTo>
                    <a:pt x="2974848" y="1040129"/>
                  </a:lnTo>
                  <a:close/>
                </a:path>
                <a:path w="6916420" h="2428240">
                  <a:moveTo>
                    <a:pt x="2990850" y="1046225"/>
                  </a:moveTo>
                  <a:lnTo>
                    <a:pt x="2983229" y="1043177"/>
                  </a:lnTo>
                  <a:lnTo>
                    <a:pt x="2980181" y="1050797"/>
                  </a:lnTo>
                  <a:lnTo>
                    <a:pt x="2987802" y="1053845"/>
                  </a:lnTo>
                  <a:lnTo>
                    <a:pt x="2990850" y="1046225"/>
                  </a:lnTo>
                  <a:close/>
                </a:path>
                <a:path w="6916420" h="2428240">
                  <a:moveTo>
                    <a:pt x="3006852" y="1051559"/>
                  </a:moveTo>
                  <a:lnTo>
                    <a:pt x="2998470" y="1048511"/>
                  </a:lnTo>
                  <a:lnTo>
                    <a:pt x="2996184" y="1056893"/>
                  </a:lnTo>
                  <a:lnTo>
                    <a:pt x="3003804" y="1059180"/>
                  </a:lnTo>
                  <a:lnTo>
                    <a:pt x="3006852" y="1051559"/>
                  </a:lnTo>
                  <a:close/>
                </a:path>
                <a:path w="6916420" h="2428240">
                  <a:moveTo>
                    <a:pt x="3022091" y="1056893"/>
                  </a:moveTo>
                  <a:lnTo>
                    <a:pt x="3014472" y="1053845"/>
                  </a:lnTo>
                  <a:lnTo>
                    <a:pt x="3011424" y="1062227"/>
                  </a:lnTo>
                  <a:lnTo>
                    <a:pt x="3019805" y="1064513"/>
                  </a:lnTo>
                  <a:lnTo>
                    <a:pt x="3022091" y="1056893"/>
                  </a:lnTo>
                  <a:close/>
                </a:path>
                <a:path w="6916420" h="2428240">
                  <a:moveTo>
                    <a:pt x="3038093" y="1062227"/>
                  </a:moveTo>
                  <a:lnTo>
                    <a:pt x="3030474" y="1059941"/>
                  </a:lnTo>
                  <a:lnTo>
                    <a:pt x="3027426" y="1067561"/>
                  </a:lnTo>
                  <a:lnTo>
                    <a:pt x="3035046" y="1070609"/>
                  </a:lnTo>
                  <a:lnTo>
                    <a:pt x="3038093" y="1062227"/>
                  </a:lnTo>
                  <a:close/>
                </a:path>
                <a:path w="6916420" h="2428240">
                  <a:moveTo>
                    <a:pt x="3054096" y="1068323"/>
                  </a:moveTo>
                  <a:lnTo>
                    <a:pt x="3045714" y="1065275"/>
                  </a:lnTo>
                  <a:lnTo>
                    <a:pt x="3043428" y="1072895"/>
                  </a:lnTo>
                  <a:lnTo>
                    <a:pt x="3051048" y="1075943"/>
                  </a:lnTo>
                  <a:lnTo>
                    <a:pt x="3054096" y="1068323"/>
                  </a:lnTo>
                  <a:close/>
                </a:path>
                <a:path w="6916420" h="2428240">
                  <a:moveTo>
                    <a:pt x="3069336" y="1073658"/>
                  </a:moveTo>
                  <a:lnTo>
                    <a:pt x="3061716" y="1070609"/>
                  </a:lnTo>
                  <a:lnTo>
                    <a:pt x="3058667" y="1078230"/>
                  </a:lnTo>
                  <a:lnTo>
                    <a:pt x="3067050" y="1081277"/>
                  </a:lnTo>
                  <a:lnTo>
                    <a:pt x="3069336" y="1073658"/>
                  </a:lnTo>
                  <a:close/>
                </a:path>
                <a:path w="6916420" h="2428240">
                  <a:moveTo>
                    <a:pt x="3085338" y="1078991"/>
                  </a:moveTo>
                  <a:lnTo>
                    <a:pt x="3077717" y="1075943"/>
                  </a:lnTo>
                  <a:lnTo>
                    <a:pt x="3074670" y="1084325"/>
                  </a:lnTo>
                  <a:lnTo>
                    <a:pt x="3083052" y="1086611"/>
                  </a:lnTo>
                  <a:lnTo>
                    <a:pt x="3085338" y="1078991"/>
                  </a:lnTo>
                  <a:close/>
                </a:path>
                <a:path w="6916420" h="2428240">
                  <a:moveTo>
                    <a:pt x="3101340" y="1084325"/>
                  </a:moveTo>
                  <a:lnTo>
                    <a:pt x="3092958" y="1082039"/>
                  </a:lnTo>
                  <a:lnTo>
                    <a:pt x="3090672" y="1089659"/>
                  </a:lnTo>
                  <a:lnTo>
                    <a:pt x="3098291" y="1092708"/>
                  </a:lnTo>
                  <a:lnTo>
                    <a:pt x="3101340" y="1084325"/>
                  </a:lnTo>
                  <a:close/>
                </a:path>
                <a:path w="6916420" h="2428240">
                  <a:moveTo>
                    <a:pt x="3117341" y="1089659"/>
                  </a:moveTo>
                  <a:lnTo>
                    <a:pt x="3108960" y="1087373"/>
                  </a:lnTo>
                  <a:lnTo>
                    <a:pt x="3106674" y="1094993"/>
                  </a:lnTo>
                  <a:lnTo>
                    <a:pt x="3114293" y="1098041"/>
                  </a:lnTo>
                  <a:lnTo>
                    <a:pt x="3117341" y="1089659"/>
                  </a:lnTo>
                  <a:close/>
                </a:path>
                <a:path w="6916420" h="2428240">
                  <a:moveTo>
                    <a:pt x="3132581" y="1095755"/>
                  </a:moveTo>
                  <a:lnTo>
                    <a:pt x="3124962" y="1092708"/>
                  </a:lnTo>
                  <a:lnTo>
                    <a:pt x="3121914" y="1100327"/>
                  </a:lnTo>
                  <a:lnTo>
                    <a:pt x="3130296" y="1103375"/>
                  </a:lnTo>
                  <a:lnTo>
                    <a:pt x="3132581" y="1095755"/>
                  </a:lnTo>
                  <a:close/>
                </a:path>
                <a:path w="6916420" h="2428240">
                  <a:moveTo>
                    <a:pt x="3148584" y="1101089"/>
                  </a:moveTo>
                  <a:lnTo>
                    <a:pt x="3140964" y="1098041"/>
                  </a:lnTo>
                  <a:lnTo>
                    <a:pt x="3137916" y="1106423"/>
                  </a:lnTo>
                  <a:lnTo>
                    <a:pt x="3145536" y="1108709"/>
                  </a:lnTo>
                  <a:lnTo>
                    <a:pt x="3148584" y="1101089"/>
                  </a:lnTo>
                  <a:close/>
                </a:path>
                <a:path w="6916420" h="2428240">
                  <a:moveTo>
                    <a:pt x="3164586" y="1106423"/>
                  </a:moveTo>
                  <a:lnTo>
                    <a:pt x="3156204" y="1104137"/>
                  </a:lnTo>
                  <a:lnTo>
                    <a:pt x="3153917" y="1111758"/>
                  </a:lnTo>
                  <a:lnTo>
                    <a:pt x="3161538" y="1114805"/>
                  </a:lnTo>
                  <a:lnTo>
                    <a:pt x="3164586" y="1106423"/>
                  </a:lnTo>
                  <a:close/>
                </a:path>
                <a:path w="6916420" h="2428240">
                  <a:moveTo>
                    <a:pt x="3179826" y="1111758"/>
                  </a:moveTo>
                  <a:lnTo>
                    <a:pt x="3172205" y="1109471"/>
                  </a:lnTo>
                  <a:lnTo>
                    <a:pt x="3169158" y="1117091"/>
                  </a:lnTo>
                  <a:lnTo>
                    <a:pt x="3177540" y="1120139"/>
                  </a:lnTo>
                  <a:lnTo>
                    <a:pt x="3179826" y="1111758"/>
                  </a:lnTo>
                  <a:close/>
                </a:path>
                <a:path w="6916420" h="2428240">
                  <a:moveTo>
                    <a:pt x="3195828" y="1117853"/>
                  </a:moveTo>
                  <a:lnTo>
                    <a:pt x="3188208" y="1114805"/>
                  </a:lnTo>
                  <a:lnTo>
                    <a:pt x="3185160" y="1122425"/>
                  </a:lnTo>
                  <a:lnTo>
                    <a:pt x="3192779" y="1125473"/>
                  </a:lnTo>
                  <a:lnTo>
                    <a:pt x="3195828" y="1117853"/>
                  </a:lnTo>
                  <a:close/>
                </a:path>
                <a:path w="6916420" h="2428240">
                  <a:moveTo>
                    <a:pt x="3211829" y="1123187"/>
                  </a:moveTo>
                  <a:lnTo>
                    <a:pt x="3203448" y="1120139"/>
                  </a:lnTo>
                  <a:lnTo>
                    <a:pt x="3201162" y="1128521"/>
                  </a:lnTo>
                  <a:lnTo>
                    <a:pt x="3208781" y="1130808"/>
                  </a:lnTo>
                  <a:lnTo>
                    <a:pt x="3211829" y="1123187"/>
                  </a:lnTo>
                  <a:close/>
                </a:path>
                <a:path w="6916420" h="2428240">
                  <a:moveTo>
                    <a:pt x="3227070" y="1128521"/>
                  </a:moveTo>
                  <a:lnTo>
                    <a:pt x="3219450" y="1126236"/>
                  </a:lnTo>
                  <a:lnTo>
                    <a:pt x="3216402" y="1133855"/>
                  </a:lnTo>
                  <a:lnTo>
                    <a:pt x="3224784" y="1136903"/>
                  </a:lnTo>
                  <a:lnTo>
                    <a:pt x="3227070" y="1128521"/>
                  </a:lnTo>
                  <a:close/>
                </a:path>
                <a:path w="6916420" h="2428240">
                  <a:moveTo>
                    <a:pt x="3243072" y="1133855"/>
                  </a:moveTo>
                  <a:lnTo>
                    <a:pt x="3235452" y="1131569"/>
                  </a:lnTo>
                  <a:lnTo>
                    <a:pt x="3232404" y="1139189"/>
                  </a:lnTo>
                  <a:lnTo>
                    <a:pt x="3240024" y="1142237"/>
                  </a:lnTo>
                  <a:lnTo>
                    <a:pt x="3243072" y="1133855"/>
                  </a:lnTo>
                  <a:close/>
                </a:path>
                <a:path w="6916420" h="2428240">
                  <a:moveTo>
                    <a:pt x="3259074" y="1139952"/>
                  </a:moveTo>
                  <a:lnTo>
                    <a:pt x="3250691" y="1136903"/>
                  </a:lnTo>
                  <a:lnTo>
                    <a:pt x="3248405" y="1144523"/>
                  </a:lnTo>
                  <a:lnTo>
                    <a:pt x="3256026" y="1147571"/>
                  </a:lnTo>
                  <a:lnTo>
                    <a:pt x="3259074" y="1139952"/>
                  </a:lnTo>
                  <a:close/>
                </a:path>
                <a:path w="6916420" h="2428240">
                  <a:moveTo>
                    <a:pt x="3274314" y="1145286"/>
                  </a:moveTo>
                  <a:lnTo>
                    <a:pt x="3266694" y="1142237"/>
                  </a:lnTo>
                  <a:lnTo>
                    <a:pt x="3263646" y="1150619"/>
                  </a:lnTo>
                  <a:lnTo>
                    <a:pt x="3272028" y="1152905"/>
                  </a:lnTo>
                  <a:lnTo>
                    <a:pt x="3274314" y="1145286"/>
                  </a:lnTo>
                  <a:close/>
                </a:path>
                <a:path w="6916420" h="2428240">
                  <a:moveTo>
                    <a:pt x="3290316" y="1150619"/>
                  </a:moveTo>
                  <a:lnTo>
                    <a:pt x="3282696" y="1148333"/>
                  </a:lnTo>
                  <a:lnTo>
                    <a:pt x="3279648" y="1155953"/>
                  </a:lnTo>
                  <a:lnTo>
                    <a:pt x="3288030" y="1158239"/>
                  </a:lnTo>
                  <a:lnTo>
                    <a:pt x="3290316" y="1150619"/>
                  </a:lnTo>
                  <a:close/>
                </a:path>
                <a:path w="6916420" h="2428240">
                  <a:moveTo>
                    <a:pt x="3306318" y="1155953"/>
                  </a:moveTo>
                  <a:lnTo>
                    <a:pt x="3297936" y="1153667"/>
                  </a:lnTo>
                  <a:lnTo>
                    <a:pt x="3295650" y="1161287"/>
                  </a:lnTo>
                  <a:lnTo>
                    <a:pt x="3303270" y="1164336"/>
                  </a:lnTo>
                  <a:lnTo>
                    <a:pt x="3306318" y="1155953"/>
                  </a:lnTo>
                  <a:close/>
                </a:path>
                <a:path w="6916420" h="2428240">
                  <a:moveTo>
                    <a:pt x="3322320" y="1162049"/>
                  </a:moveTo>
                  <a:lnTo>
                    <a:pt x="3313938" y="1159002"/>
                  </a:lnTo>
                  <a:lnTo>
                    <a:pt x="3311652" y="1166621"/>
                  </a:lnTo>
                  <a:lnTo>
                    <a:pt x="3319272" y="1169669"/>
                  </a:lnTo>
                  <a:lnTo>
                    <a:pt x="3322320" y="1162049"/>
                  </a:lnTo>
                  <a:close/>
                </a:path>
                <a:path w="6916420" h="2428240">
                  <a:moveTo>
                    <a:pt x="3337560" y="1167383"/>
                  </a:moveTo>
                  <a:lnTo>
                    <a:pt x="3329940" y="1164336"/>
                  </a:lnTo>
                  <a:lnTo>
                    <a:pt x="3326892" y="1172717"/>
                  </a:lnTo>
                  <a:lnTo>
                    <a:pt x="3335274" y="1175003"/>
                  </a:lnTo>
                  <a:lnTo>
                    <a:pt x="3337560" y="1167383"/>
                  </a:lnTo>
                  <a:close/>
                </a:path>
                <a:path w="6916420" h="2428240">
                  <a:moveTo>
                    <a:pt x="3353562" y="1172717"/>
                  </a:moveTo>
                  <a:lnTo>
                    <a:pt x="3345942" y="1169669"/>
                  </a:lnTo>
                  <a:lnTo>
                    <a:pt x="3342894" y="1178052"/>
                  </a:lnTo>
                  <a:lnTo>
                    <a:pt x="3350514" y="1180337"/>
                  </a:lnTo>
                  <a:lnTo>
                    <a:pt x="3353562" y="1172717"/>
                  </a:lnTo>
                  <a:close/>
                </a:path>
                <a:path w="6916420" h="2428240">
                  <a:moveTo>
                    <a:pt x="3369564" y="1178052"/>
                  </a:moveTo>
                  <a:lnTo>
                    <a:pt x="3361182" y="1175765"/>
                  </a:lnTo>
                  <a:lnTo>
                    <a:pt x="3358896" y="1183386"/>
                  </a:lnTo>
                  <a:lnTo>
                    <a:pt x="3366516" y="1186433"/>
                  </a:lnTo>
                  <a:lnTo>
                    <a:pt x="3369564" y="1178052"/>
                  </a:lnTo>
                  <a:close/>
                </a:path>
                <a:path w="6916420" h="2428240">
                  <a:moveTo>
                    <a:pt x="3384804" y="1184147"/>
                  </a:moveTo>
                  <a:lnTo>
                    <a:pt x="3377184" y="1181099"/>
                  </a:lnTo>
                  <a:lnTo>
                    <a:pt x="3374136" y="1188719"/>
                  </a:lnTo>
                  <a:lnTo>
                    <a:pt x="3382518" y="1191767"/>
                  </a:lnTo>
                  <a:lnTo>
                    <a:pt x="3384804" y="1184147"/>
                  </a:lnTo>
                  <a:close/>
                </a:path>
                <a:path w="6916420" h="2428240">
                  <a:moveTo>
                    <a:pt x="3400806" y="1189481"/>
                  </a:moveTo>
                  <a:lnTo>
                    <a:pt x="3393186" y="1186433"/>
                  </a:lnTo>
                  <a:lnTo>
                    <a:pt x="3390138" y="1194815"/>
                  </a:lnTo>
                  <a:lnTo>
                    <a:pt x="3397758" y="1197102"/>
                  </a:lnTo>
                  <a:lnTo>
                    <a:pt x="3400806" y="1189481"/>
                  </a:lnTo>
                  <a:close/>
                </a:path>
                <a:path w="6916420" h="2428240">
                  <a:moveTo>
                    <a:pt x="3416808" y="1194815"/>
                  </a:moveTo>
                  <a:lnTo>
                    <a:pt x="3408426" y="1191767"/>
                  </a:lnTo>
                  <a:lnTo>
                    <a:pt x="3406140" y="1200149"/>
                  </a:lnTo>
                  <a:lnTo>
                    <a:pt x="3413760" y="1202436"/>
                  </a:lnTo>
                  <a:lnTo>
                    <a:pt x="3416808" y="1194815"/>
                  </a:lnTo>
                  <a:close/>
                </a:path>
                <a:path w="6916420" h="2428240">
                  <a:moveTo>
                    <a:pt x="3432048" y="1200149"/>
                  </a:moveTo>
                  <a:lnTo>
                    <a:pt x="3424428" y="1197863"/>
                  </a:lnTo>
                  <a:lnTo>
                    <a:pt x="3421380" y="1205483"/>
                  </a:lnTo>
                  <a:lnTo>
                    <a:pt x="3429762" y="1208531"/>
                  </a:lnTo>
                  <a:lnTo>
                    <a:pt x="3432048" y="1200149"/>
                  </a:lnTo>
                  <a:close/>
                </a:path>
                <a:path w="6916420" h="2428240">
                  <a:moveTo>
                    <a:pt x="3448050" y="1206245"/>
                  </a:moveTo>
                  <a:lnTo>
                    <a:pt x="3440430" y="1203197"/>
                  </a:lnTo>
                  <a:lnTo>
                    <a:pt x="3437382" y="1210817"/>
                  </a:lnTo>
                  <a:lnTo>
                    <a:pt x="3445002" y="1213865"/>
                  </a:lnTo>
                  <a:lnTo>
                    <a:pt x="3448050" y="1206245"/>
                  </a:lnTo>
                  <a:close/>
                </a:path>
                <a:path w="6916420" h="2428240">
                  <a:moveTo>
                    <a:pt x="3464052" y="1211580"/>
                  </a:moveTo>
                  <a:lnTo>
                    <a:pt x="3455670" y="1208531"/>
                  </a:lnTo>
                  <a:lnTo>
                    <a:pt x="3453384" y="1216913"/>
                  </a:lnTo>
                  <a:lnTo>
                    <a:pt x="3461004" y="1219199"/>
                  </a:lnTo>
                  <a:lnTo>
                    <a:pt x="3464052" y="1211580"/>
                  </a:lnTo>
                  <a:close/>
                </a:path>
                <a:path w="6916420" h="2428240">
                  <a:moveTo>
                    <a:pt x="3479292" y="1216913"/>
                  </a:moveTo>
                  <a:lnTo>
                    <a:pt x="3471672" y="1213865"/>
                  </a:lnTo>
                  <a:lnTo>
                    <a:pt x="3468624" y="1222247"/>
                  </a:lnTo>
                  <a:lnTo>
                    <a:pt x="3477006" y="1224533"/>
                  </a:lnTo>
                  <a:lnTo>
                    <a:pt x="3479292" y="1216913"/>
                  </a:lnTo>
                  <a:close/>
                </a:path>
                <a:path w="6916420" h="2428240">
                  <a:moveTo>
                    <a:pt x="3495294" y="1222247"/>
                  </a:moveTo>
                  <a:lnTo>
                    <a:pt x="3487674" y="1219961"/>
                  </a:lnTo>
                  <a:lnTo>
                    <a:pt x="3484626" y="1227581"/>
                  </a:lnTo>
                  <a:lnTo>
                    <a:pt x="3493008" y="1230630"/>
                  </a:lnTo>
                  <a:lnTo>
                    <a:pt x="3495294" y="1222247"/>
                  </a:lnTo>
                  <a:close/>
                </a:path>
                <a:path w="6916420" h="2428240">
                  <a:moveTo>
                    <a:pt x="3511296" y="1228343"/>
                  </a:moveTo>
                  <a:lnTo>
                    <a:pt x="3502914" y="1225295"/>
                  </a:lnTo>
                  <a:lnTo>
                    <a:pt x="3500628" y="1232915"/>
                  </a:lnTo>
                  <a:lnTo>
                    <a:pt x="3508248" y="1235963"/>
                  </a:lnTo>
                  <a:lnTo>
                    <a:pt x="3511296" y="1228343"/>
                  </a:lnTo>
                  <a:close/>
                </a:path>
                <a:path w="6916420" h="2428240">
                  <a:moveTo>
                    <a:pt x="3527298" y="1233677"/>
                  </a:moveTo>
                  <a:lnTo>
                    <a:pt x="3518916" y="1230630"/>
                  </a:lnTo>
                  <a:lnTo>
                    <a:pt x="3516630" y="1239011"/>
                  </a:lnTo>
                  <a:lnTo>
                    <a:pt x="3524250" y="1241297"/>
                  </a:lnTo>
                  <a:lnTo>
                    <a:pt x="3527298" y="1233677"/>
                  </a:lnTo>
                  <a:close/>
                </a:path>
                <a:path w="6916420" h="2428240">
                  <a:moveTo>
                    <a:pt x="3542538" y="1239011"/>
                  </a:moveTo>
                  <a:lnTo>
                    <a:pt x="3534918" y="1235963"/>
                  </a:lnTo>
                  <a:lnTo>
                    <a:pt x="3531870" y="1244345"/>
                  </a:lnTo>
                  <a:lnTo>
                    <a:pt x="3540252" y="1246631"/>
                  </a:lnTo>
                  <a:lnTo>
                    <a:pt x="3542538" y="1239011"/>
                  </a:lnTo>
                  <a:close/>
                </a:path>
                <a:path w="6916420" h="2428240">
                  <a:moveTo>
                    <a:pt x="3558540" y="1244345"/>
                  </a:moveTo>
                  <a:lnTo>
                    <a:pt x="3550920" y="1242059"/>
                  </a:lnTo>
                  <a:lnTo>
                    <a:pt x="3547872" y="1249680"/>
                  </a:lnTo>
                  <a:lnTo>
                    <a:pt x="3555492" y="1252727"/>
                  </a:lnTo>
                  <a:lnTo>
                    <a:pt x="3558540" y="1244345"/>
                  </a:lnTo>
                  <a:close/>
                </a:path>
                <a:path w="6916420" h="2428240">
                  <a:moveTo>
                    <a:pt x="3574542" y="1250441"/>
                  </a:moveTo>
                  <a:lnTo>
                    <a:pt x="3566160" y="1247393"/>
                  </a:lnTo>
                  <a:lnTo>
                    <a:pt x="3563874" y="1255013"/>
                  </a:lnTo>
                  <a:lnTo>
                    <a:pt x="3571494" y="1258061"/>
                  </a:lnTo>
                  <a:lnTo>
                    <a:pt x="3574542" y="1250441"/>
                  </a:lnTo>
                  <a:close/>
                </a:path>
                <a:path w="6916420" h="2428240">
                  <a:moveTo>
                    <a:pt x="3589782" y="1255775"/>
                  </a:moveTo>
                  <a:lnTo>
                    <a:pt x="3582162" y="1252727"/>
                  </a:lnTo>
                  <a:lnTo>
                    <a:pt x="3579114" y="1260347"/>
                  </a:lnTo>
                  <a:lnTo>
                    <a:pt x="3587496" y="1263395"/>
                  </a:lnTo>
                  <a:lnTo>
                    <a:pt x="3589782" y="1255775"/>
                  </a:lnTo>
                  <a:close/>
                </a:path>
                <a:path w="6916420" h="2428240">
                  <a:moveTo>
                    <a:pt x="3605784" y="1261109"/>
                  </a:moveTo>
                  <a:lnTo>
                    <a:pt x="3598164" y="1258061"/>
                  </a:lnTo>
                  <a:lnTo>
                    <a:pt x="3595116" y="1266443"/>
                  </a:lnTo>
                  <a:lnTo>
                    <a:pt x="3602736" y="1268730"/>
                  </a:lnTo>
                  <a:lnTo>
                    <a:pt x="3605784" y="1261109"/>
                  </a:lnTo>
                  <a:close/>
                </a:path>
                <a:path w="6916420" h="2428240">
                  <a:moveTo>
                    <a:pt x="3621786" y="1266443"/>
                  </a:moveTo>
                  <a:lnTo>
                    <a:pt x="3613404" y="1264158"/>
                  </a:lnTo>
                  <a:lnTo>
                    <a:pt x="3611118" y="1271777"/>
                  </a:lnTo>
                  <a:lnTo>
                    <a:pt x="3618738" y="1274825"/>
                  </a:lnTo>
                  <a:lnTo>
                    <a:pt x="3621786" y="1266443"/>
                  </a:lnTo>
                  <a:close/>
                </a:path>
                <a:path w="6916420" h="2428240">
                  <a:moveTo>
                    <a:pt x="3637026" y="1271777"/>
                  </a:moveTo>
                  <a:lnTo>
                    <a:pt x="3629406" y="1269491"/>
                  </a:lnTo>
                  <a:lnTo>
                    <a:pt x="3626358" y="1277111"/>
                  </a:lnTo>
                  <a:lnTo>
                    <a:pt x="3634740" y="1280159"/>
                  </a:lnTo>
                  <a:lnTo>
                    <a:pt x="3637026" y="1271777"/>
                  </a:lnTo>
                  <a:close/>
                </a:path>
                <a:path w="6916420" h="2428240">
                  <a:moveTo>
                    <a:pt x="3653028" y="1277873"/>
                  </a:moveTo>
                  <a:lnTo>
                    <a:pt x="3645408" y="1274825"/>
                  </a:lnTo>
                  <a:lnTo>
                    <a:pt x="3642360" y="1282445"/>
                  </a:lnTo>
                  <a:lnTo>
                    <a:pt x="3649980" y="1285493"/>
                  </a:lnTo>
                  <a:lnTo>
                    <a:pt x="3653028" y="1277873"/>
                  </a:lnTo>
                  <a:close/>
                </a:path>
                <a:path w="6916420" h="2428240">
                  <a:moveTo>
                    <a:pt x="3669030" y="1283208"/>
                  </a:moveTo>
                  <a:lnTo>
                    <a:pt x="3660648" y="1280159"/>
                  </a:lnTo>
                  <a:lnTo>
                    <a:pt x="3658362" y="1288541"/>
                  </a:lnTo>
                  <a:lnTo>
                    <a:pt x="3665982" y="1290827"/>
                  </a:lnTo>
                  <a:lnTo>
                    <a:pt x="3669030" y="1283208"/>
                  </a:lnTo>
                  <a:close/>
                </a:path>
                <a:path w="6916420" h="2428240">
                  <a:moveTo>
                    <a:pt x="3684270" y="1288541"/>
                  </a:moveTo>
                  <a:lnTo>
                    <a:pt x="3676650" y="1286255"/>
                  </a:lnTo>
                  <a:lnTo>
                    <a:pt x="3673602" y="1293875"/>
                  </a:lnTo>
                  <a:lnTo>
                    <a:pt x="3681984" y="1296923"/>
                  </a:lnTo>
                  <a:lnTo>
                    <a:pt x="3684270" y="1288541"/>
                  </a:lnTo>
                  <a:close/>
                </a:path>
                <a:path w="6916420" h="2428240">
                  <a:moveTo>
                    <a:pt x="3700272" y="1293875"/>
                  </a:moveTo>
                  <a:lnTo>
                    <a:pt x="3692652" y="1291589"/>
                  </a:lnTo>
                  <a:lnTo>
                    <a:pt x="3689604" y="1299209"/>
                  </a:lnTo>
                  <a:lnTo>
                    <a:pt x="3697986" y="1302258"/>
                  </a:lnTo>
                  <a:lnTo>
                    <a:pt x="3700272" y="1293875"/>
                  </a:lnTo>
                  <a:close/>
                </a:path>
                <a:path w="6916420" h="2428240">
                  <a:moveTo>
                    <a:pt x="3716274" y="1299971"/>
                  </a:moveTo>
                  <a:lnTo>
                    <a:pt x="3707892" y="1296923"/>
                  </a:lnTo>
                  <a:lnTo>
                    <a:pt x="3705606" y="1304543"/>
                  </a:lnTo>
                  <a:lnTo>
                    <a:pt x="3713226" y="1307591"/>
                  </a:lnTo>
                  <a:lnTo>
                    <a:pt x="3716274" y="1299971"/>
                  </a:lnTo>
                  <a:close/>
                </a:path>
                <a:path w="6916420" h="2428240">
                  <a:moveTo>
                    <a:pt x="3732276" y="1305305"/>
                  </a:moveTo>
                  <a:lnTo>
                    <a:pt x="3723894" y="1302258"/>
                  </a:lnTo>
                  <a:lnTo>
                    <a:pt x="3721608" y="1310639"/>
                  </a:lnTo>
                  <a:lnTo>
                    <a:pt x="3729228" y="1312925"/>
                  </a:lnTo>
                  <a:lnTo>
                    <a:pt x="3732276" y="1305305"/>
                  </a:lnTo>
                  <a:close/>
                </a:path>
                <a:path w="6916420" h="2428240">
                  <a:moveTo>
                    <a:pt x="3747516" y="1310639"/>
                  </a:moveTo>
                  <a:lnTo>
                    <a:pt x="3739896" y="1308353"/>
                  </a:lnTo>
                  <a:lnTo>
                    <a:pt x="3736848" y="1315973"/>
                  </a:lnTo>
                  <a:lnTo>
                    <a:pt x="3745230" y="1319021"/>
                  </a:lnTo>
                  <a:lnTo>
                    <a:pt x="3747516" y="1310639"/>
                  </a:lnTo>
                  <a:close/>
                </a:path>
                <a:path w="6916420" h="2428240">
                  <a:moveTo>
                    <a:pt x="3763518" y="1315973"/>
                  </a:moveTo>
                  <a:lnTo>
                    <a:pt x="3755898" y="1313687"/>
                  </a:lnTo>
                  <a:lnTo>
                    <a:pt x="3752850" y="1321308"/>
                  </a:lnTo>
                  <a:lnTo>
                    <a:pt x="3760470" y="1324355"/>
                  </a:lnTo>
                  <a:lnTo>
                    <a:pt x="3763518" y="1315973"/>
                  </a:lnTo>
                  <a:close/>
                </a:path>
                <a:path w="6916420" h="2428240">
                  <a:moveTo>
                    <a:pt x="3779520" y="1322069"/>
                  </a:moveTo>
                  <a:lnTo>
                    <a:pt x="3771138" y="1319021"/>
                  </a:lnTo>
                  <a:lnTo>
                    <a:pt x="3768852" y="1326641"/>
                  </a:lnTo>
                  <a:lnTo>
                    <a:pt x="3776472" y="1329689"/>
                  </a:lnTo>
                  <a:lnTo>
                    <a:pt x="3779520" y="1322069"/>
                  </a:lnTo>
                  <a:close/>
                </a:path>
                <a:path w="6916420" h="2428240">
                  <a:moveTo>
                    <a:pt x="3794760" y="1327403"/>
                  </a:moveTo>
                  <a:lnTo>
                    <a:pt x="3787140" y="1324355"/>
                  </a:lnTo>
                  <a:lnTo>
                    <a:pt x="3784092" y="1332737"/>
                  </a:lnTo>
                  <a:lnTo>
                    <a:pt x="3792474" y="1335023"/>
                  </a:lnTo>
                  <a:lnTo>
                    <a:pt x="3794760" y="1327403"/>
                  </a:lnTo>
                  <a:close/>
                </a:path>
                <a:path w="6916420" h="2428240">
                  <a:moveTo>
                    <a:pt x="3810762" y="1332737"/>
                  </a:moveTo>
                  <a:lnTo>
                    <a:pt x="3803142" y="1330452"/>
                  </a:lnTo>
                  <a:lnTo>
                    <a:pt x="3800094" y="1338071"/>
                  </a:lnTo>
                  <a:lnTo>
                    <a:pt x="3807714" y="1340358"/>
                  </a:lnTo>
                  <a:lnTo>
                    <a:pt x="3810762" y="1332737"/>
                  </a:lnTo>
                  <a:close/>
                </a:path>
                <a:path w="6916420" h="2428240">
                  <a:moveTo>
                    <a:pt x="3826764" y="1338071"/>
                  </a:moveTo>
                  <a:lnTo>
                    <a:pt x="3818382" y="1335786"/>
                  </a:lnTo>
                  <a:lnTo>
                    <a:pt x="3816096" y="1343405"/>
                  </a:lnTo>
                  <a:lnTo>
                    <a:pt x="3823716" y="1346453"/>
                  </a:lnTo>
                  <a:lnTo>
                    <a:pt x="3826764" y="1338071"/>
                  </a:lnTo>
                  <a:close/>
                </a:path>
                <a:path w="6916420" h="2428240">
                  <a:moveTo>
                    <a:pt x="3842004" y="1344167"/>
                  </a:moveTo>
                  <a:lnTo>
                    <a:pt x="3834384" y="1341119"/>
                  </a:lnTo>
                  <a:lnTo>
                    <a:pt x="3831336" y="1348739"/>
                  </a:lnTo>
                  <a:lnTo>
                    <a:pt x="3839718" y="1351787"/>
                  </a:lnTo>
                  <a:lnTo>
                    <a:pt x="3842004" y="1344167"/>
                  </a:lnTo>
                  <a:close/>
                </a:path>
                <a:path w="6916420" h="2428240">
                  <a:moveTo>
                    <a:pt x="3858006" y="1349502"/>
                  </a:moveTo>
                  <a:lnTo>
                    <a:pt x="3850386" y="1346453"/>
                  </a:lnTo>
                  <a:lnTo>
                    <a:pt x="3847338" y="1354836"/>
                  </a:lnTo>
                  <a:lnTo>
                    <a:pt x="3854958" y="1357121"/>
                  </a:lnTo>
                  <a:lnTo>
                    <a:pt x="3858006" y="1349502"/>
                  </a:lnTo>
                  <a:close/>
                </a:path>
                <a:path w="6916420" h="2428240">
                  <a:moveTo>
                    <a:pt x="3874008" y="1354836"/>
                  </a:moveTo>
                  <a:lnTo>
                    <a:pt x="3865626" y="1351787"/>
                  </a:lnTo>
                  <a:lnTo>
                    <a:pt x="3863340" y="1360169"/>
                  </a:lnTo>
                  <a:lnTo>
                    <a:pt x="3870960" y="1362455"/>
                  </a:lnTo>
                  <a:lnTo>
                    <a:pt x="3874008" y="1354836"/>
                  </a:lnTo>
                  <a:close/>
                </a:path>
                <a:path w="6916420" h="2428240">
                  <a:moveTo>
                    <a:pt x="3889248" y="1360169"/>
                  </a:moveTo>
                  <a:lnTo>
                    <a:pt x="3881628" y="1357883"/>
                  </a:lnTo>
                  <a:lnTo>
                    <a:pt x="3879342" y="1365503"/>
                  </a:lnTo>
                  <a:lnTo>
                    <a:pt x="3886962" y="1368552"/>
                  </a:lnTo>
                  <a:lnTo>
                    <a:pt x="3889248" y="1360169"/>
                  </a:lnTo>
                  <a:close/>
                </a:path>
                <a:path w="6916420" h="2428240">
                  <a:moveTo>
                    <a:pt x="3905250" y="1366265"/>
                  </a:moveTo>
                  <a:lnTo>
                    <a:pt x="3897630" y="1363217"/>
                  </a:lnTo>
                  <a:lnTo>
                    <a:pt x="3894582" y="1370837"/>
                  </a:lnTo>
                  <a:lnTo>
                    <a:pt x="3902964" y="1373886"/>
                  </a:lnTo>
                  <a:lnTo>
                    <a:pt x="3905250" y="1366265"/>
                  </a:lnTo>
                  <a:close/>
                </a:path>
                <a:path w="6916420" h="2428240">
                  <a:moveTo>
                    <a:pt x="3921252" y="1371599"/>
                  </a:moveTo>
                  <a:lnTo>
                    <a:pt x="3913632" y="1368552"/>
                  </a:lnTo>
                  <a:lnTo>
                    <a:pt x="3910584" y="1376933"/>
                  </a:lnTo>
                  <a:lnTo>
                    <a:pt x="3918204" y="1379219"/>
                  </a:lnTo>
                  <a:lnTo>
                    <a:pt x="3921252" y="1371599"/>
                  </a:lnTo>
                  <a:close/>
                </a:path>
                <a:path w="6916420" h="2428240">
                  <a:moveTo>
                    <a:pt x="3937254" y="1376933"/>
                  </a:moveTo>
                  <a:lnTo>
                    <a:pt x="3928872" y="1373886"/>
                  </a:lnTo>
                  <a:lnTo>
                    <a:pt x="3926586" y="1382267"/>
                  </a:lnTo>
                  <a:lnTo>
                    <a:pt x="3934206" y="1384553"/>
                  </a:lnTo>
                  <a:lnTo>
                    <a:pt x="3937254" y="1376933"/>
                  </a:lnTo>
                  <a:close/>
                </a:path>
                <a:path w="6916420" h="2428240">
                  <a:moveTo>
                    <a:pt x="3952494" y="1382267"/>
                  </a:moveTo>
                  <a:lnTo>
                    <a:pt x="3944874" y="1379981"/>
                  </a:lnTo>
                  <a:lnTo>
                    <a:pt x="3941826" y="1387602"/>
                  </a:lnTo>
                  <a:lnTo>
                    <a:pt x="3950208" y="1390649"/>
                  </a:lnTo>
                  <a:lnTo>
                    <a:pt x="3952494" y="1382267"/>
                  </a:lnTo>
                  <a:close/>
                </a:path>
                <a:path w="6916420" h="2428240">
                  <a:moveTo>
                    <a:pt x="3968496" y="1388363"/>
                  </a:moveTo>
                  <a:lnTo>
                    <a:pt x="3960876" y="1385315"/>
                  </a:lnTo>
                  <a:lnTo>
                    <a:pt x="3957828" y="1392936"/>
                  </a:lnTo>
                  <a:lnTo>
                    <a:pt x="3965448" y="1395983"/>
                  </a:lnTo>
                  <a:lnTo>
                    <a:pt x="3968496" y="1388363"/>
                  </a:lnTo>
                  <a:close/>
                </a:path>
                <a:path w="6916420" h="2428240">
                  <a:moveTo>
                    <a:pt x="3984498" y="1393697"/>
                  </a:moveTo>
                  <a:lnTo>
                    <a:pt x="3976116" y="1390649"/>
                  </a:lnTo>
                  <a:lnTo>
                    <a:pt x="3973830" y="1399031"/>
                  </a:lnTo>
                  <a:lnTo>
                    <a:pt x="3981450" y="1401317"/>
                  </a:lnTo>
                  <a:lnTo>
                    <a:pt x="3984498" y="1393697"/>
                  </a:lnTo>
                  <a:close/>
                </a:path>
                <a:path w="6916420" h="2428240">
                  <a:moveTo>
                    <a:pt x="3999738" y="1399031"/>
                  </a:moveTo>
                  <a:lnTo>
                    <a:pt x="3992118" y="1395983"/>
                  </a:lnTo>
                  <a:lnTo>
                    <a:pt x="3989070" y="1404365"/>
                  </a:lnTo>
                  <a:lnTo>
                    <a:pt x="3997452" y="1406652"/>
                  </a:lnTo>
                  <a:lnTo>
                    <a:pt x="3999738" y="1399031"/>
                  </a:lnTo>
                  <a:close/>
                </a:path>
                <a:path w="6916420" h="2428240">
                  <a:moveTo>
                    <a:pt x="4015740" y="1404365"/>
                  </a:moveTo>
                  <a:lnTo>
                    <a:pt x="4008120" y="1402080"/>
                  </a:lnTo>
                  <a:lnTo>
                    <a:pt x="4005072" y="1409699"/>
                  </a:lnTo>
                  <a:lnTo>
                    <a:pt x="4012692" y="1412747"/>
                  </a:lnTo>
                  <a:lnTo>
                    <a:pt x="4015740" y="1404365"/>
                  </a:lnTo>
                  <a:close/>
                </a:path>
                <a:path w="6916420" h="2428240">
                  <a:moveTo>
                    <a:pt x="4031742" y="1410461"/>
                  </a:moveTo>
                  <a:lnTo>
                    <a:pt x="4023360" y="1407413"/>
                  </a:lnTo>
                  <a:lnTo>
                    <a:pt x="4021074" y="1415033"/>
                  </a:lnTo>
                  <a:lnTo>
                    <a:pt x="4028694" y="1418081"/>
                  </a:lnTo>
                  <a:lnTo>
                    <a:pt x="4031742" y="1410461"/>
                  </a:lnTo>
                  <a:close/>
                </a:path>
                <a:path w="6916420" h="2428240">
                  <a:moveTo>
                    <a:pt x="4046982" y="1415795"/>
                  </a:moveTo>
                  <a:lnTo>
                    <a:pt x="4039362" y="1412747"/>
                  </a:lnTo>
                  <a:lnTo>
                    <a:pt x="4036314" y="1420367"/>
                  </a:lnTo>
                  <a:lnTo>
                    <a:pt x="4044696" y="1423415"/>
                  </a:lnTo>
                  <a:lnTo>
                    <a:pt x="4046982" y="1415795"/>
                  </a:lnTo>
                  <a:close/>
                </a:path>
                <a:path w="6916420" h="2428240">
                  <a:moveTo>
                    <a:pt x="4062984" y="1421130"/>
                  </a:moveTo>
                  <a:lnTo>
                    <a:pt x="4055364" y="1418081"/>
                  </a:lnTo>
                  <a:lnTo>
                    <a:pt x="4052316" y="1426463"/>
                  </a:lnTo>
                  <a:lnTo>
                    <a:pt x="4059936" y="1428749"/>
                  </a:lnTo>
                  <a:lnTo>
                    <a:pt x="4062984" y="1421130"/>
                  </a:lnTo>
                  <a:close/>
                </a:path>
                <a:path w="6916420" h="2428240">
                  <a:moveTo>
                    <a:pt x="4078986" y="1426463"/>
                  </a:moveTo>
                  <a:lnTo>
                    <a:pt x="4070604" y="1424177"/>
                  </a:lnTo>
                  <a:lnTo>
                    <a:pt x="4068318" y="1431797"/>
                  </a:lnTo>
                  <a:lnTo>
                    <a:pt x="4075938" y="1434845"/>
                  </a:lnTo>
                  <a:lnTo>
                    <a:pt x="4078986" y="1426463"/>
                  </a:lnTo>
                  <a:close/>
                </a:path>
                <a:path w="6916420" h="2428240">
                  <a:moveTo>
                    <a:pt x="4094226" y="1431797"/>
                  </a:moveTo>
                  <a:lnTo>
                    <a:pt x="4086606" y="1429511"/>
                  </a:lnTo>
                  <a:lnTo>
                    <a:pt x="4084320" y="1437131"/>
                  </a:lnTo>
                  <a:lnTo>
                    <a:pt x="4091940" y="1440180"/>
                  </a:lnTo>
                  <a:lnTo>
                    <a:pt x="4094226" y="1431797"/>
                  </a:lnTo>
                  <a:close/>
                </a:path>
                <a:path w="6916420" h="2428240">
                  <a:moveTo>
                    <a:pt x="4110228" y="1437893"/>
                  </a:moveTo>
                  <a:lnTo>
                    <a:pt x="4102608" y="1434845"/>
                  </a:lnTo>
                  <a:lnTo>
                    <a:pt x="4099560" y="1442465"/>
                  </a:lnTo>
                  <a:lnTo>
                    <a:pt x="4107942" y="1445513"/>
                  </a:lnTo>
                  <a:lnTo>
                    <a:pt x="4110228" y="1437893"/>
                  </a:lnTo>
                  <a:close/>
                </a:path>
                <a:path w="6916420" h="2428240">
                  <a:moveTo>
                    <a:pt x="4126230" y="1443227"/>
                  </a:moveTo>
                  <a:lnTo>
                    <a:pt x="4118610" y="1440180"/>
                  </a:lnTo>
                  <a:lnTo>
                    <a:pt x="4115562" y="1448561"/>
                  </a:lnTo>
                  <a:lnTo>
                    <a:pt x="4123182" y="1450847"/>
                  </a:lnTo>
                  <a:lnTo>
                    <a:pt x="4126230" y="1443227"/>
                  </a:lnTo>
                  <a:close/>
                </a:path>
                <a:path w="6916420" h="2428240">
                  <a:moveTo>
                    <a:pt x="4142232" y="1448561"/>
                  </a:moveTo>
                  <a:lnTo>
                    <a:pt x="4133850" y="1446275"/>
                  </a:lnTo>
                  <a:lnTo>
                    <a:pt x="4131564" y="1453895"/>
                  </a:lnTo>
                  <a:lnTo>
                    <a:pt x="4139184" y="1456943"/>
                  </a:lnTo>
                  <a:lnTo>
                    <a:pt x="4142232" y="1448561"/>
                  </a:lnTo>
                  <a:close/>
                </a:path>
                <a:path w="6916420" h="2428240">
                  <a:moveTo>
                    <a:pt x="4157472" y="1453895"/>
                  </a:moveTo>
                  <a:lnTo>
                    <a:pt x="4149852" y="1451609"/>
                  </a:lnTo>
                  <a:lnTo>
                    <a:pt x="4146804" y="1459230"/>
                  </a:lnTo>
                  <a:lnTo>
                    <a:pt x="4155186" y="1462277"/>
                  </a:lnTo>
                  <a:lnTo>
                    <a:pt x="4157472" y="1453895"/>
                  </a:lnTo>
                  <a:close/>
                </a:path>
                <a:path w="6916420" h="2428240">
                  <a:moveTo>
                    <a:pt x="4173474" y="1459991"/>
                  </a:moveTo>
                  <a:lnTo>
                    <a:pt x="4165854" y="1456943"/>
                  </a:lnTo>
                  <a:lnTo>
                    <a:pt x="4162806" y="1464563"/>
                  </a:lnTo>
                  <a:lnTo>
                    <a:pt x="4170426" y="1467611"/>
                  </a:lnTo>
                  <a:lnTo>
                    <a:pt x="4173474" y="1459991"/>
                  </a:lnTo>
                  <a:close/>
                </a:path>
                <a:path w="6916420" h="2428240">
                  <a:moveTo>
                    <a:pt x="4189476" y="1465325"/>
                  </a:moveTo>
                  <a:lnTo>
                    <a:pt x="4181094" y="1462277"/>
                  </a:lnTo>
                  <a:lnTo>
                    <a:pt x="4178808" y="1470659"/>
                  </a:lnTo>
                  <a:lnTo>
                    <a:pt x="4186428" y="1472945"/>
                  </a:lnTo>
                  <a:lnTo>
                    <a:pt x="4189476" y="1465325"/>
                  </a:lnTo>
                  <a:close/>
                </a:path>
                <a:path w="6916420" h="2428240">
                  <a:moveTo>
                    <a:pt x="4204716" y="1470659"/>
                  </a:moveTo>
                  <a:lnTo>
                    <a:pt x="4197096" y="1468373"/>
                  </a:lnTo>
                  <a:lnTo>
                    <a:pt x="4194048" y="1475993"/>
                  </a:lnTo>
                  <a:lnTo>
                    <a:pt x="4202430" y="1479041"/>
                  </a:lnTo>
                  <a:lnTo>
                    <a:pt x="4204716" y="1470659"/>
                  </a:lnTo>
                  <a:close/>
                </a:path>
                <a:path w="6916420" h="2428240">
                  <a:moveTo>
                    <a:pt x="4220718" y="1475993"/>
                  </a:moveTo>
                  <a:lnTo>
                    <a:pt x="4213098" y="1473708"/>
                  </a:lnTo>
                  <a:lnTo>
                    <a:pt x="4210050" y="1481327"/>
                  </a:lnTo>
                  <a:lnTo>
                    <a:pt x="4217670" y="1484375"/>
                  </a:lnTo>
                  <a:lnTo>
                    <a:pt x="4220718" y="1475993"/>
                  </a:lnTo>
                  <a:close/>
                </a:path>
                <a:path w="6916420" h="2428240">
                  <a:moveTo>
                    <a:pt x="4236720" y="1482089"/>
                  </a:moveTo>
                  <a:lnTo>
                    <a:pt x="4228338" y="1479041"/>
                  </a:lnTo>
                  <a:lnTo>
                    <a:pt x="4226052" y="1486661"/>
                  </a:lnTo>
                  <a:lnTo>
                    <a:pt x="4233672" y="1489709"/>
                  </a:lnTo>
                  <a:lnTo>
                    <a:pt x="4236720" y="1482089"/>
                  </a:lnTo>
                  <a:close/>
                </a:path>
                <a:path w="6916420" h="2428240">
                  <a:moveTo>
                    <a:pt x="4251960" y="1487423"/>
                  </a:moveTo>
                  <a:lnTo>
                    <a:pt x="4244340" y="1484375"/>
                  </a:lnTo>
                  <a:lnTo>
                    <a:pt x="4241292" y="1492758"/>
                  </a:lnTo>
                  <a:lnTo>
                    <a:pt x="4249674" y="1495043"/>
                  </a:lnTo>
                  <a:lnTo>
                    <a:pt x="4251960" y="1487423"/>
                  </a:lnTo>
                  <a:close/>
                </a:path>
                <a:path w="6916420" h="2428240">
                  <a:moveTo>
                    <a:pt x="4267962" y="1492758"/>
                  </a:moveTo>
                  <a:lnTo>
                    <a:pt x="4260342" y="1490471"/>
                  </a:lnTo>
                  <a:lnTo>
                    <a:pt x="4257294" y="1498091"/>
                  </a:lnTo>
                  <a:lnTo>
                    <a:pt x="4264914" y="1501139"/>
                  </a:lnTo>
                  <a:lnTo>
                    <a:pt x="4267962" y="1492758"/>
                  </a:lnTo>
                  <a:close/>
                </a:path>
                <a:path w="6916420" h="2428240">
                  <a:moveTo>
                    <a:pt x="4283964" y="1498091"/>
                  </a:moveTo>
                  <a:lnTo>
                    <a:pt x="4275582" y="1495805"/>
                  </a:lnTo>
                  <a:lnTo>
                    <a:pt x="4273296" y="1503425"/>
                  </a:lnTo>
                  <a:lnTo>
                    <a:pt x="4280916" y="1506473"/>
                  </a:lnTo>
                  <a:lnTo>
                    <a:pt x="4283964" y="1498091"/>
                  </a:lnTo>
                  <a:close/>
                </a:path>
                <a:path w="6916420" h="2428240">
                  <a:moveTo>
                    <a:pt x="4299966" y="1504187"/>
                  </a:moveTo>
                  <a:lnTo>
                    <a:pt x="4291584" y="1501139"/>
                  </a:lnTo>
                  <a:lnTo>
                    <a:pt x="4289298" y="1508759"/>
                  </a:lnTo>
                  <a:lnTo>
                    <a:pt x="4296918" y="1511808"/>
                  </a:lnTo>
                  <a:lnTo>
                    <a:pt x="4299966" y="1504187"/>
                  </a:lnTo>
                  <a:close/>
                </a:path>
                <a:path w="6916420" h="2428240">
                  <a:moveTo>
                    <a:pt x="4315206" y="1509521"/>
                  </a:moveTo>
                  <a:lnTo>
                    <a:pt x="4307586" y="1506473"/>
                  </a:lnTo>
                  <a:lnTo>
                    <a:pt x="4304538" y="1514855"/>
                  </a:lnTo>
                  <a:lnTo>
                    <a:pt x="4312920" y="1517141"/>
                  </a:lnTo>
                  <a:lnTo>
                    <a:pt x="4315206" y="1509521"/>
                  </a:lnTo>
                  <a:close/>
                </a:path>
                <a:path w="6916420" h="2428240">
                  <a:moveTo>
                    <a:pt x="4331208" y="1514855"/>
                  </a:moveTo>
                  <a:lnTo>
                    <a:pt x="4323588" y="1512569"/>
                  </a:lnTo>
                  <a:lnTo>
                    <a:pt x="4320540" y="1520189"/>
                  </a:lnTo>
                  <a:lnTo>
                    <a:pt x="4328160" y="1522475"/>
                  </a:lnTo>
                  <a:lnTo>
                    <a:pt x="4331208" y="1514855"/>
                  </a:lnTo>
                  <a:close/>
                </a:path>
                <a:path w="6916420" h="2428240">
                  <a:moveTo>
                    <a:pt x="4347210" y="1520189"/>
                  </a:moveTo>
                  <a:lnTo>
                    <a:pt x="4338828" y="1517903"/>
                  </a:lnTo>
                  <a:lnTo>
                    <a:pt x="4336542" y="1525523"/>
                  </a:lnTo>
                  <a:lnTo>
                    <a:pt x="4344162" y="1528571"/>
                  </a:lnTo>
                  <a:lnTo>
                    <a:pt x="4347210" y="1520189"/>
                  </a:lnTo>
                  <a:close/>
                </a:path>
                <a:path w="6916420" h="2428240">
                  <a:moveTo>
                    <a:pt x="4362450" y="1526286"/>
                  </a:moveTo>
                  <a:lnTo>
                    <a:pt x="4354830" y="1523237"/>
                  </a:lnTo>
                  <a:lnTo>
                    <a:pt x="4351782" y="1530858"/>
                  </a:lnTo>
                  <a:lnTo>
                    <a:pt x="4360164" y="1533905"/>
                  </a:lnTo>
                  <a:lnTo>
                    <a:pt x="4362450" y="1526286"/>
                  </a:lnTo>
                  <a:close/>
                </a:path>
                <a:path w="6916420" h="2428240">
                  <a:moveTo>
                    <a:pt x="4378452" y="1531619"/>
                  </a:moveTo>
                  <a:lnTo>
                    <a:pt x="4370832" y="1528571"/>
                  </a:lnTo>
                  <a:lnTo>
                    <a:pt x="4367784" y="1536953"/>
                  </a:lnTo>
                  <a:lnTo>
                    <a:pt x="4375404" y="1539239"/>
                  </a:lnTo>
                  <a:lnTo>
                    <a:pt x="4378452" y="1531619"/>
                  </a:lnTo>
                  <a:close/>
                </a:path>
                <a:path w="6916420" h="2428240">
                  <a:moveTo>
                    <a:pt x="4394454" y="1536953"/>
                  </a:moveTo>
                  <a:lnTo>
                    <a:pt x="4386072" y="1533905"/>
                  </a:lnTo>
                  <a:lnTo>
                    <a:pt x="4383786" y="1542287"/>
                  </a:lnTo>
                  <a:lnTo>
                    <a:pt x="4391406" y="1544573"/>
                  </a:lnTo>
                  <a:lnTo>
                    <a:pt x="4394454" y="1536953"/>
                  </a:lnTo>
                  <a:close/>
                </a:path>
                <a:path w="6916420" h="2428240">
                  <a:moveTo>
                    <a:pt x="4409694" y="1542287"/>
                  </a:moveTo>
                  <a:lnTo>
                    <a:pt x="4402074" y="1540002"/>
                  </a:lnTo>
                  <a:lnTo>
                    <a:pt x="4399026" y="1547621"/>
                  </a:lnTo>
                  <a:lnTo>
                    <a:pt x="4407408" y="1550669"/>
                  </a:lnTo>
                  <a:lnTo>
                    <a:pt x="4409694" y="1542287"/>
                  </a:lnTo>
                  <a:close/>
                </a:path>
                <a:path w="6916420" h="2428240">
                  <a:moveTo>
                    <a:pt x="4425696" y="1548383"/>
                  </a:moveTo>
                  <a:lnTo>
                    <a:pt x="4418076" y="1545336"/>
                  </a:lnTo>
                  <a:lnTo>
                    <a:pt x="4415028" y="1552955"/>
                  </a:lnTo>
                  <a:lnTo>
                    <a:pt x="4422648" y="1556003"/>
                  </a:lnTo>
                  <a:lnTo>
                    <a:pt x="4425696" y="1548383"/>
                  </a:lnTo>
                  <a:close/>
                </a:path>
                <a:path w="6916420" h="2428240">
                  <a:moveTo>
                    <a:pt x="4441698" y="1553717"/>
                  </a:moveTo>
                  <a:lnTo>
                    <a:pt x="4433316" y="1550669"/>
                  </a:lnTo>
                  <a:lnTo>
                    <a:pt x="4431030" y="1559051"/>
                  </a:lnTo>
                  <a:lnTo>
                    <a:pt x="4438650" y="1561337"/>
                  </a:lnTo>
                  <a:lnTo>
                    <a:pt x="4441698" y="1553717"/>
                  </a:lnTo>
                  <a:close/>
                </a:path>
                <a:path w="6916420" h="2428240">
                  <a:moveTo>
                    <a:pt x="4456938" y="1559051"/>
                  </a:moveTo>
                  <a:lnTo>
                    <a:pt x="4449318" y="1556003"/>
                  </a:lnTo>
                  <a:lnTo>
                    <a:pt x="4446270" y="1564385"/>
                  </a:lnTo>
                  <a:lnTo>
                    <a:pt x="4454652" y="1566671"/>
                  </a:lnTo>
                  <a:lnTo>
                    <a:pt x="4456938" y="1559051"/>
                  </a:lnTo>
                  <a:close/>
                </a:path>
                <a:path w="6916420" h="2428240">
                  <a:moveTo>
                    <a:pt x="4472940" y="1564385"/>
                  </a:moveTo>
                  <a:lnTo>
                    <a:pt x="4465320" y="1562099"/>
                  </a:lnTo>
                  <a:lnTo>
                    <a:pt x="4462272" y="1569719"/>
                  </a:lnTo>
                  <a:lnTo>
                    <a:pt x="4470654" y="1572767"/>
                  </a:lnTo>
                  <a:lnTo>
                    <a:pt x="4472940" y="1564385"/>
                  </a:lnTo>
                  <a:close/>
                </a:path>
                <a:path w="6916420" h="2428240">
                  <a:moveTo>
                    <a:pt x="4488942" y="1570481"/>
                  </a:moveTo>
                  <a:lnTo>
                    <a:pt x="4480560" y="1567433"/>
                  </a:lnTo>
                  <a:lnTo>
                    <a:pt x="4478274" y="1575053"/>
                  </a:lnTo>
                  <a:lnTo>
                    <a:pt x="4485894" y="1578101"/>
                  </a:lnTo>
                  <a:lnTo>
                    <a:pt x="4488942" y="1570481"/>
                  </a:lnTo>
                  <a:close/>
                </a:path>
                <a:path w="6916420" h="2428240">
                  <a:moveTo>
                    <a:pt x="4504944" y="1575815"/>
                  </a:moveTo>
                  <a:lnTo>
                    <a:pt x="4496562" y="1572767"/>
                  </a:lnTo>
                  <a:lnTo>
                    <a:pt x="4494276" y="1581149"/>
                  </a:lnTo>
                  <a:lnTo>
                    <a:pt x="4501896" y="1583435"/>
                  </a:lnTo>
                  <a:lnTo>
                    <a:pt x="4504944" y="1575815"/>
                  </a:lnTo>
                  <a:close/>
                </a:path>
                <a:path w="6916420" h="2428240">
                  <a:moveTo>
                    <a:pt x="4520184" y="1581149"/>
                  </a:moveTo>
                  <a:lnTo>
                    <a:pt x="4512564" y="1578101"/>
                  </a:lnTo>
                  <a:lnTo>
                    <a:pt x="4509516" y="1586483"/>
                  </a:lnTo>
                  <a:lnTo>
                    <a:pt x="4517898" y="1588769"/>
                  </a:lnTo>
                  <a:lnTo>
                    <a:pt x="4520184" y="1581149"/>
                  </a:lnTo>
                  <a:close/>
                </a:path>
                <a:path w="6916420" h="2428240">
                  <a:moveTo>
                    <a:pt x="4536186" y="1586483"/>
                  </a:moveTo>
                  <a:lnTo>
                    <a:pt x="4528566" y="1584197"/>
                  </a:lnTo>
                  <a:lnTo>
                    <a:pt x="4525518" y="1591817"/>
                  </a:lnTo>
                  <a:lnTo>
                    <a:pt x="4533138" y="1594865"/>
                  </a:lnTo>
                  <a:lnTo>
                    <a:pt x="4536186" y="1586483"/>
                  </a:lnTo>
                  <a:close/>
                </a:path>
                <a:path w="6916420" h="2428240">
                  <a:moveTo>
                    <a:pt x="4552188" y="1592579"/>
                  </a:moveTo>
                  <a:lnTo>
                    <a:pt x="4543806" y="1589531"/>
                  </a:lnTo>
                  <a:lnTo>
                    <a:pt x="4541520" y="1597151"/>
                  </a:lnTo>
                  <a:lnTo>
                    <a:pt x="4549140" y="1600199"/>
                  </a:lnTo>
                  <a:lnTo>
                    <a:pt x="4552188" y="1592579"/>
                  </a:lnTo>
                  <a:close/>
                </a:path>
                <a:path w="6916420" h="2428240">
                  <a:moveTo>
                    <a:pt x="4567428" y="1597913"/>
                  </a:moveTo>
                  <a:lnTo>
                    <a:pt x="4559808" y="1594865"/>
                  </a:lnTo>
                  <a:lnTo>
                    <a:pt x="4556760" y="1602485"/>
                  </a:lnTo>
                  <a:lnTo>
                    <a:pt x="4565142" y="1605533"/>
                  </a:lnTo>
                  <a:lnTo>
                    <a:pt x="4567428" y="1597913"/>
                  </a:lnTo>
                  <a:close/>
                </a:path>
                <a:path w="6916420" h="2428240">
                  <a:moveTo>
                    <a:pt x="4583430" y="1603247"/>
                  </a:moveTo>
                  <a:lnTo>
                    <a:pt x="4575810" y="1600199"/>
                  </a:lnTo>
                  <a:lnTo>
                    <a:pt x="4572762" y="1608581"/>
                  </a:lnTo>
                  <a:lnTo>
                    <a:pt x="4580382" y="1610867"/>
                  </a:lnTo>
                  <a:lnTo>
                    <a:pt x="4583430" y="1603247"/>
                  </a:lnTo>
                  <a:close/>
                </a:path>
                <a:path w="6916420" h="2428240">
                  <a:moveTo>
                    <a:pt x="4599432" y="1608581"/>
                  </a:moveTo>
                  <a:lnTo>
                    <a:pt x="4591050" y="1606295"/>
                  </a:lnTo>
                  <a:lnTo>
                    <a:pt x="4588764" y="1613915"/>
                  </a:lnTo>
                  <a:lnTo>
                    <a:pt x="4596384" y="1616963"/>
                  </a:lnTo>
                  <a:lnTo>
                    <a:pt x="4599432" y="1608581"/>
                  </a:lnTo>
                  <a:close/>
                </a:path>
                <a:path w="6916420" h="2428240">
                  <a:moveTo>
                    <a:pt x="4614672" y="1613915"/>
                  </a:moveTo>
                  <a:lnTo>
                    <a:pt x="4607052" y="1611629"/>
                  </a:lnTo>
                  <a:lnTo>
                    <a:pt x="4604004" y="1619249"/>
                  </a:lnTo>
                  <a:lnTo>
                    <a:pt x="4612386" y="1622297"/>
                  </a:lnTo>
                  <a:lnTo>
                    <a:pt x="4614672" y="1613915"/>
                  </a:lnTo>
                  <a:close/>
                </a:path>
                <a:path w="6916420" h="2428240">
                  <a:moveTo>
                    <a:pt x="4630674" y="1620011"/>
                  </a:moveTo>
                  <a:lnTo>
                    <a:pt x="4623054" y="1616963"/>
                  </a:lnTo>
                  <a:lnTo>
                    <a:pt x="4620006" y="1624583"/>
                  </a:lnTo>
                  <a:lnTo>
                    <a:pt x="4627626" y="1627631"/>
                  </a:lnTo>
                  <a:lnTo>
                    <a:pt x="4630674" y="1620011"/>
                  </a:lnTo>
                  <a:close/>
                </a:path>
                <a:path w="6916420" h="2428240">
                  <a:moveTo>
                    <a:pt x="4646676" y="1625345"/>
                  </a:moveTo>
                  <a:lnTo>
                    <a:pt x="4638294" y="1622297"/>
                  </a:lnTo>
                  <a:lnTo>
                    <a:pt x="4636008" y="1630679"/>
                  </a:lnTo>
                  <a:lnTo>
                    <a:pt x="4643628" y="1632965"/>
                  </a:lnTo>
                  <a:lnTo>
                    <a:pt x="4646676" y="1625345"/>
                  </a:lnTo>
                  <a:close/>
                </a:path>
                <a:path w="6916420" h="2428240">
                  <a:moveTo>
                    <a:pt x="4661916" y="1630679"/>
                  </a:moveTo>
                  <a:lnTo>
                    <a:pt x="4654296" y="1628393"/>
                  </a:lnTo>
                  <a:lnTo>
                    <a:pt x="4651248" y="1636013"/>
                  </a:lnTo>
                  <a:lnTo>
                    <a:pt x="4659630" y="1639061"/>
                  </a:lnTo>
                  <a:lnTo>
                    <a:pt x="4661916" y="1630679"/>
                  </a:lnTo>
                  <a:close/>
                </a:path>
                <a:path w="6916420" h="2428240">
                  <a:moveTo>
                    <a:pt x="4677918" y="1636013"/>
                  </a:moveTo>
                  <a:lnTo>
                    <a:pt x="4670298" y="1633727"/>
                  </a:lnTo>
                  <a:lnTo>
                    <a:pt x="4667250" y="1641347"/>
                  </a:lnTo>
                  <a:lnTo>
                    <a:pt x="4675632" y="1644395"/>
                  </a:lnTo>
                  <a:lnTo>
                    <a:pt x="4677918" y="1636013"/>
                  </a:lnTo>
                  <a:close/>
                </a:path>
                <a:path w="6916420" h="2428240">
                  <a:moveTo>
                    <a:pt x="4693920" y="1642109"/>
                  </a:moveTo>
                  <a:lnTo>
                    <a:pt x="4685538" y="1639061"/>
                  </a:lnTo>
                  <a:lnTo>
                    <a:pt x="4683252" y="1646681"/>
                  </a:lnTo>
                  <a:lnTo>
                    <a:pt x="4690872" y="1649729"/>
                  </a:lnTo>
                  <a:lnTo>
                    <a:pt x="4693920" y="1642109"/>
                  </a:lnTo>
                  <a:close/>
                </a:path>
                <a:path w="6916420" h="2428240">
                  <a:moveTo>
                    <a:pt x="4709922" y="1647443"/>
                  </a:moveTo>
                  <a:lnTo>
                    <a:pt x="4701540" y="1644395"/>
                  </a:lnTo>
                  <a:lnTo>
                    <a:pt x="4699254" y="1652777"/>
                  </a:lnTo>
                  <a:lnTo>
                    <a:pt x="4706874" y="1655063"/>
                  </a:lnTo>
                  <a:lnTo>
                    <a:pt x="4709922" y="1647443"/>
                  </a:lnTo>
                  <a:close/>
                </a:path>
                <a:path w="6916420" h="2428240">
                  <a:moveTo>
                    <a:pt x="4725162" y="1652777"/>
                  </a:moveTo>
                  <a:lnTo>
                    <a:pt x="4717542" y="1650491"/>
                  </a:lnTo>
                  <a:lnTo>
                    <a:pt x="4714494" y="1658111"/>
                  </a:lnTo>
                  <a:lnTo>
                    <a:pt x="4722876" y="1661159"/>
                  </a:lnTo>
                  <a:lnTo>
                    <a:pt x="4725162" y="1652777"/>
                  </a:lnTo>
                  <a:close/>
                </a:path>
                <a:path w="6916420" h="2428240">
                  <a:moveTo>
                    <a:pt x="4741164" y="1658111"/>
                  </a:moveTo>
                  <a:lnTo>
                    <a:pt x="4733544" y="1655825"/>
                  </a:lnTo>
                  <a:lnTo>
                    <a:pt x="4730496" y="1663445"/>
                  </a:lnTo>
                  <a:lnTo>
                    <a:pt x="4738116" y="1666493"/>
                  </a:lnTo>
                  <a:lnTo>
                    <a:pt x="4741164" y="1658111"/>
                  </a:lnTo>
                  <a:close/>
                </a:path>
                <a:path w="6916420" h="2428240">
                  <a:moveTo>
                    <a:pt x="4757166" y="1664207"/>
                  </a:moveTo>
                  <a:lnTo>
                    <a:pt x="4748784" y="1661159"/>
                  </a:lnTo>
                  <a:lnTo>
                    <a:pt x="4746498" y="1668779"/>
                  </a:lnTo>
                  <a:lnTo>
                    <a:pt x="4754118" y="1671827"/>
                  </a:lnTo>
                  <a:lnTo>
                    <a:pt x="4757166" y="1664207"/>
                  </a:lnTo>
                  <a:close/>
                </a:path>
                <a:path w="6916420" h="2428240">
                  <a:moveTo>
                    <a:pt x="4772406" y="1669541"/>
                  </a:moveTo>
                  <a:lnTo>
                    <a:pt x="4764786" y="1666493"/>
                  </a:lnTo>
                  <a:lnTo>
                    <a:pt x="4761738" y="1674875"/>
                  </a:lnTo>
                  <a:lnTo>
                    <a:pt x="4770120" y="1677161"/>
                  </a:lnTo>
                  <a:lnTo>
                    <a:pt x="4772406" y="1669541"/>
                  </a:lnTo>
                  <a:close/>
                </a:path>
                <a:path w="6916420" h="2428240">
                  <a:moveTo>
                    <a:pt x="4788408" y="1674875"/>
                  </a:moveTo>
                  <a:lnTo>
                    <a:pt x="4780788" y="1672589"/>
                  </a:lnTo>
                  <a:lnTo>
                    <a:pt x="4777740" y="1680209"/>
                  </a:lnTo>
                  <a:lnTo>
                    <a:pt x="4785360" y="1683257"/>
                  </a:lnTo>
                  <a:lnTo>
                    <a:pt x="4788408" y="1674875"/>
                  </a:lnTo>
                  <a:close/>
                </a:path>
                <a:path w="6916420" h="2428240">
                  <a:moveTo>
                    <a:pt x="4804410" y="1680209"/>
                  </a:moveTo>
                  <a:lnTo>
                    <a:pt x="4796028" y="1677923"/>
                  </a:lnTo>
                  <a:lnTo>
                    <a:pt x="4793742" y="1685543"/>
                  </a:lnTo>
                  <a:lnTo>
                    <a:pt x="4801362" y="1688591"/>
                  </a:lnTo>
                  <a:lnTo>
                    <a:pt x="4804410" y="1680209"/>
                  </a:lnTo>
                  <a:close/>
                </a:path>
                <a:path w="6916420" h="2428240">
                  <a:moveTo>
                    <a:pt x="4819650" y="1686305"/>
                  </a:moveTo>
                  <a:lnTo>
                    <a:pt x="4812030" y="1683257"/>
                  </a:lnTo>
                  <a:lnTo>
                    <a:pt x="4808982" y="1690877"/>
                  </a:lnTo>
                  <a:lnTo>
                    <a:pt x="4817364" y="1693925"/>
                  </a:lnTo>
                  <a:lnTo>
                    <a:pt x="4819650" y="1686305"/>
                  </a:lnTo>
                  <a:close/>
                </a:path>
                <a:path w="6916420" h="2428240">
                  <a:moveTo>
                    <a:pt x="4835652" y="1691639"/>
                  </a:moveTo>
                  <a:lnTo>
                    <a:pt x="4828032" y="1688591"/>
                  </a:lnTo>
                  <a:lnTo>
                    <a:pt x="4824984" y="1696973"/>
                  </a:lnTo>
                  <a:lnTo>
                    <a:pt x="4832604" y="1699259"/>
                  </a:lnTo>
                  <a:lnTo>
                    <a:pt x="4835652" y="1691639"/>
                  </a:lnTo>
                  <a:close/>
                </a:path>
                <a:path w="6916420" h="2428240">
                  <a:moveTo>
                    <a:pt x="4851654" y="1696973"/>
                  </a:moveTo>
                  <a:lnTo>
                    <a:pt x="4843272" y="1694687"/>
                  </a:lnTo>
                  <a:lnTo>
                    <a:pt x="4840986" y="1702307"/>
                  </a:lnTo>
                  <a:lnTo>
                    <a:pt x="4848606" y="1704593"/>
                  </a:lnTo>
                  <a:lnTo>
                    <a:pt x="4851654" y="1696973"/>
                  </a:lnTo>
                  <a:close/>
                </a:path>
                <a:path w="6916420" h="2428240">
                  <a:moveTo>
                    <a:pt x="4866894" y="1702307"/>
                  </a:moveTo>
                  <a:lnTo>
                    <a:pt x="4859274" y="1700021"/>
                  </a:lnTo>
                  <a:lnTo>
                    <a:pt x="4856988" y="1707641"/>
                  </a:lnTo>
                  <a:lnTo>
                    <a:pt x="4864608" y="1710689"/>
                  </a:lnTo>
                  <a:lnTo>
                    <a:pt x="4866894" y="1702307"/>
                  </a:lnTo>
                  <a:close/>
                </a:path>
                <a:path w="6916420" h="2428240">
                  <a:moveTo>
                    <a:pt x="4882896" y="1708403"/>
                  </a:moveTo>
                  <a:lnTo>
                    <a:pt x="4875276" y="1705355"/>
                  </a:lnTo>
                  <a:lnTo>
                    <a:pt x="4872228" y="1712975"/>
                  </a:lnTo>
                  <a:lnTo>
                    <a:pt x="4880610" y="1716023"/>
                  </a:lnTo>
                  <a:lnTo>
                    <a:pt x="4882896" y="1708403"/>
                  </a:lnTo>
                  <a:close/>
                </a:path>
                <a:path w="6916420" h="2428240">
                  <a:moveTo>
                    <a:pt x="4898898" y="1713737"/>
                  </a:moveTo>
                  <a:lnTo>
                    <a:pt x="4891278" y="1710689"/>
                  </a:lnTo>
                  <a:lnTo>
                    <a:pt x="4888230" y="1719071"/>
                  </a:lnTo>
                  <a:lnTo>
                    <a:pt x="4895850" y="1721357"/>
                  </a:lnTo>
                  <a:lnTo>
                    <a:pt x="4898898" y="1713737"/>
                  </a:lnTo>
                  <a:close/>
                </a:path>
                <a:path w="6916420" h="2428240">
                  <a:moveTo>
                    <a:pt x="4914900" y="1719071"/>
                  </a:moveTo>
                  <a:lnTo>
                    <a:pt x="4906518" y="1716023"/>
                  </a:lnTo>
                  <a:lnTo>
                    <a:pt x="4904232" y="1724405"/>
                  </a:lnTo>
                  <a:lnTo>
                    <a:pt x="4911852" y="1726691"/>
                  </a:lnTo>
                  <a:lnTo>
                    <a:pt x="4914900" y="1719071"/>
                  </a:lnTo>
                  <a:close/>
                </a:path>
                <a:path w="6916420" h="2428240">
                  <a:moveTo>
                    <a:pt x="4930140" y="1724405"/>
                  </a:moveTo>
                  <a:lnTo>
                    <a:pt x="4922520" y="1722119"/>
                  </a:lnTo>
                  <a:lnTo>
                    <a:pt x="4919472" y="1729739"/>
                  </a:lnTo>
                  <a:lnTo>
                    <a:pt x="4927854" y="1732787"/>
                  </a:lnTo>
                  <a:lnTo>
                    <a:pt x="4930140" y="1724405"/>
                  </a:lnTo>
                  <a:close/>
                </a:path>
                <a:path w="6916420" h="2428240">
                  <a:moveTo>
                    <a:pt x="4946142" y="1730501"/>
                  </a:moveTo>
                  <a:lnTo>
                    <a:pt x="4938522" y="1727453"/>
                  </a:lnTo>
                  <a:lnTo>
                    <a:pt x="4935474" y="1735073"/>
                  </a:lnTo>
                  <a:lnTo>
                    <a:pt x="4943094" y="1738121"/>
                  </a:lnTo>
                  <a:lnTo>
                    <a:pt x="4946142" y="1730501"/>
                  </a:lnTo>
                  <a:close/>
                </a:path>
                <a:path w="6916420" h="2428240">
                  <a:moveTo>
                    <a:pt x="4962144" y="1735835"/>
                  </a:moveTo>
                  <a:lnTo>
                    <a:pt x="4953762" y="1732787"/>
                  </a:lnTo>
                  <a:lnTo>
                    <a:pt x="4951476" y="1741169"/>
                  </a:lnTo>
                  <a:lnTo>
                    <a:pt x="4959096" y="1743455"/>
                  </a:lnTo>
                  <a:lnTo>
                    <a:pt x="4962144" y="1735835"/>
                  </a:lnTo>
                  <a:close/>
                </a:path>
                <a:path w="6916420" h="2428240">
                  <a:moveTo>
                    <a:pt x="4977384" y="1741169"/>
                  </a:moveTo>
                  <a:lnTo>
                    <a:pt x="4969764" y="1738121"/>
                  </a:lnTo>
                  <a:lnTo>
                    <a:pt x="4966716" y="1746503"/>
                  </a:lnTo>
                  <a:lnTo>
                    <a:pt x="4975098" y="1748789"/>
                  </a:lnTo>
                  <a:lnTo>
                    <a:pt x="4977384" y="1741169"/>
                  </a:lnTo>
                  <a:close/>
                </a:path>
                <a:path w="6916420" h="2428240">
                  <a:moveTo>
                    <a:pt x="4993386" y="1746503"/>
                  </a:moveTo>
                  <a:lnTo>
                    <a:pt x="4985766" y="1744217"/>
                  </a:lnTo>
                  <a:lnTo>
                    <a:pt x="4982718" y="1751837"/>
                  </a:lnTo>
                  <a:lnTo>
                    <a:pt x="4990338" y="1754885"/>
                  </a:lnTo>
                  <a:lnTo>
                    <a:pt x="4993386" y="1746503"/>
                  </a:lnTo>
                  <a:close/>
                </a:path>
                <a:path w="6916420" h="2428240">
                  <a:moveTo>
                    <a:pt x="5009388" y="1752599"/>
                  </a:moveTo>
                  <a:lnTo>
                    <a:pt x="5001006" y="1749551"/>
                  </a:lnTo>
                  <a:lnTo>
                    <a:pt x="4998720" y="1757171"/>
                  </a:lnTo>
                  <a:lnTo>
                    <a:pt x="5006340" y="1760219"/>
                  </a:lnTo>
                  <a:lnTo>
                    <a:pt x="5009388" y="1752599"/>
                  </a:lnTo>
                  <a:close/>
                </a:path>
                <a:path w="6916420" h="2428240">
                  <a:moveTo>
                    <a:pt x="5024628" y="1757933"/>
                  </a:moveTo>
                  <a:lnTo>
                    <a:pt x="5017008" y="1754885"/>
                  </a:lnTo>
                  <a:lnTo>
                    <a:pt x="5013960" y="1763267"/>
                  </a:lnTo>
                  <a:lnTo>
                    <a:pt x="5022342" y="1765553"/>
                  </a:lnTo>
                  <a:lnTo>
                    <a:pt x="5024628" y="1757933"/>
                  </a:lnTo>
                  <a:close/>
                </a:path>
                <a:path w="6916420" h="2428240">
                  <a:moveTo>
                    <a:pt x="5040630" y="1763267"/>
                  </a:moveTo>
                  <a:lnTo>
                    <a:pt x="5033010" y="1760219"/>
                  </a:lnTo>
                  <a:lnTo>
                    <a:pt x="5029962" y="1768601"/>
                  </a:lnTo>
                  <a:lnTo>
                    <a:pt x="5037582" y="1770887"/>
                  </a:lnTo>
                  <a:lnTo>
                    <a:pt x="5040630" y="1763267"/>
                  </a:lnTo>
                  <a:close/>
                </a:path>
                <a:path w="6916420" h="2428240">
                  <a:moveTo>
                    <a:pt x="5056632" y="1768601"/>
                  </a:moveTo>
                  <a:lnTo>
                    <a:pt x="5048250" y="1766315"/>
                  </a:lnTo>
                  <a:lnTo>
                    <a:pt x="5045964" y="1773935"/>
                  </a:lnTo>
                  <a:lnTo>
                    <a:pt x="5053584" y="1776983"/>
                  </a:lnTo>
                  <a:lnTo>
                    <a:pt x="5056632" y="1768601"/>
                  </a:lnTo>
                  <a:close/>
                </a:path>
                <a:path w="6916420" h="2428240">
                  <a:moveTo>
                    <a:pt x="5071872" y="1774697"/>
                  </a:moveTo>
                  <a:lnTo>
                    <a:pt x="5064252" y="1771649"/>
                  </a:lnTo>
                  <a:lnTo>
                    <a:pt x="5061966" y="1779269"/>
                  </a:lnTo>
                  <a:lnTo>
                    <a:pt x="5069586" y="1782317"/>
                  </a:lnTo>
                  <a:lnTo>
                    <a:pt x="5071872" y="1774697"/>
                  </a:lnTo>
                  <a:close/>
                </a:path>
                <a:path w="6916420" h="2428240">
                  <a:moveTo>
                    <a:pt x="5087874" y="1780031"/>
                  </a:moveTo>
                  <a:lnTo>
                    <a:pt x="5080254" y="1776983"/>
                  </a:lnTo>
                  <a:lnTo>
                    <a:pt x="5077206" y="1784603"/>
                  </a:lnTo>
                  <a:lnTo>
                    <a:pt x="5085588" y="1787651"/>
                  </a:lnTo>
                  <a:lnTo>
                    <a:pt x="5087874" y="1780031"/>
                  </a:lnTo>
                  <a:close/>
                </a:path>
                <a:path w="6916420" h="2428240">
                  <a:moveTo>
                    <a:pt x="5103876" y="1785365"/>
                  </a:moveTo>
                  <a:lnTo>
                    <a:pt x="5096256" y="1782317"/>
                  </a:lnTo>
                  <a:lnTo>
                    <a:pt x="5093208" y="1790699"/>
                  </a:lnTo>
                  <a:lnTo>
                    <a:pt x="5100828" y="1792985"/>
                  </a:lnTo>
                  <a:lnTo>
                    <a:pt x="5103876" y="1785365"/>
                  </a:lnTo>
                  <a:close/>
                </a:path>
                <a:path w="6916420" h="2428240">
                  <a:moveTo>
                    <a:pt x="5119878" y="1790699"/>
                  </a:moveTo>
                  <a:lnTo>
                    <a:pt x="5111496" y="1788413"/>
                  </a:lnTo>
                  <a:lnTo>
                    <a:pt x="5109210" y="1796033"/>
                  </a:lnTo>
                  <a:lnTo>
                    <a:pt x="5116830" y="1799081"/>
                  </a:lnTo>
                  <a:lnTo>
                    <a:pt x="5119878" y="1790699"/>
                  </a:lnTo>
                  <a:close/>
                </a:path>
                <a:path w="6916420" h="2428240">
                  <a:moveTo>
                    <a:pt x="5135118" y="1796033"/>
                  </a:moveTo>
                  <a:lnTo>
                    <a:pt x="5127498" y="1793747"/>
                  </a:lnTo>
                  <a:lnTo>
                    <a:pt x="5124450" y="1801367"/>
                  </a:lnTo>
                  <a:lnTo>
                    <a:pt x="5132832" y="1804415"/>
                  </a:lnTo>
                  <a:lnTo>
                    <a:pt x="5135118" y="1796033"/>
                  </a:lnTo>
                  <a:close/>
                </a:path>
                <a:path w="6916420" h="2428240">
                  <a:moveTo>
                    <a:pt x="5151120" y="1802129"/>
                  </a:moveTo>
                  <a:lnTo>
                    <a:pt x="5143500" y="1799081"/>
                  </a:lnTo>
                  <a:lnTo>
                    <a:pt x="5140452" y="1806701"/>
                  </a:lnTo>
                  <a:lnTo>
                    <a:pt x="5148072" y="1809749"/>
                  </a:lnTo>
                  <a:lnTo>
                    <a:pt x="5151120" y="1802129"/>
                  </a:lnTo>
                  <a:close/>
                </a:path>
                <a:path w="6916420" h="2428240">
                  <a:moveTo>
                    <a:pt x="5167122" y="1807463"/>
                  </a:moveTo>
                  <a:lnTo>
                    <a:pt x="5158740" y="1804415"/>
                  </a:lnTo>
                  <a:lnTo>
                    <a:pt x="5156454" y="1812797"/>
                  </a:lnTo>
                  <a:lnTo>
                    <a:pt x="5164074" y="1815083"/>
                  </a:lnTo>
                  <a:lnTo>
                    <a:pt x="5167122" y="1807463"/>
                  </a:lnTo>
                  <a:close/>
                </a:path>
                <a:path w="6916420" h="2428240">
                  <a:moveTo>
                    <a:pt x="5182362" y="1812797"/>
                  </a:moveTo>
                  <a:lnTo>
                    <a:pt x="5174742" y="1810511"/>
                  </a:lnTo>
                  <a:lnTo>
                    <a:pt x="5171694" y="1818131"/>
                  </a:lnTo>
                  <a:lnTo>
                    <a:pt x="5180076" y="1821179"/>
                  </a:lnTo>
                  <a:lnTo>
                    <a:pt x="5182362" y="1812797"/>
                  </a:lnTo>
                  <a:close/>
                </a:path>
                <a:path w="6916420" h="2428240">
                  <a:moveTo>
                    <a:pt x="5198364" y="1818131"/>
                  </a:moveTo>
                  <a:lnTo>
                    <a:pt x="5190744" y="1815845"/>
                  </a:lnTo>
                  <a:lnTo>
                    <a:pt x="5187696" y="1823465"/>
                  </a:lnTo>
                  <a:lnTo>
                    <a:pt x="5195316" y="1826513"/>
                  </a:lnTo>
                  <a:lnTo>
                    <a:pt x="5198364" y="1818131"/>
                  </a:lnTo>
                  <a:close/>
                </a:path>
                <a:path w="6916420" h="2428240">
                  <a:moveTo>
                    <a:pt x="5214366" y="1824227"/>
                  </a:moveTo>
                  <a:lnTo>
                    <a:pt x="5205984" y="1821179"/>
                  </a:lnTo>
                  <a:lnTo>
                    <a:pt x="5203698" y="1828799"/>
                  </a:lnTo>
                  <a:lnTo>
                    <a:pt x="5211318" y="1831847"/>
                  </a:lnTo>
                  <a:lnTo>
                    <a:pt x="5214366" y="1824227"/>
                  </a:lnTo>
                  <a:close/>
                </a:path>
                <a:path w="6916420" h="2428240">
                  <a:moveTo>
                    <a:pt x="5229606" y="1829561"/>
                  </a:moveTo>
                  <a:lnTo>
                    <a:pt x="5221986" y="1826513"/>
                  </a:lnTo>
                  <a:lnTo>
                    <a:pt x="5218938" y="1834895"/>
                  </a:lnTo>
                  <a:lnTo>
                    <a:pt x="5227320" y="1837181"/>
                  </a:lnTo>
                  <a:lnTo>
                    <a:pt x="5229606" y="1829561"/>
                  </a:lnTo>
                  <a:close/>
                </a:path>
                <a:path w="6916420" h="2428240">
                  <a:moveTo>
                    <a:pt x="5245608" y="1834895"/>
                  </a:moveTo>
                  <a:lnTo>
                    <a:pt x="5237988" y="1832609"/>
                  </a:lnTo>
                  <a:lnTo>
                    <a:pt x="5234940" y="1840229"/>
                  </a:lnTo>
                  <a:lnTo>
                    <a:pt x="5242560" y="1843277"/>
                  </a:lnTo>
                  <a:lnTo>
                    <a:pt x="5245608" y="1834895"/>
                  </a:lnTo>
                  <a:close/>
                </a:path>
                <a:path w="6916420" h="2428240">
                  <a:moveTo>
                    <a:pt x="5261610" y="1840229"/>
                  </a:moveTo>
                  <a:lnTo>
                    <a:pt x="5253228" y="1837943"/>
                  </a:lnTo>
                  <a:lnTo>
                    <a:pt x="5250942" y="1845563"/>
                  </a:lnTo>
                  <a:lnTo>
                    <a:pt x="5258562" y="1848611"/>
                  </a:lnTo>
                  <a:lnTo>
                    <a:pt x="5261610" y="1840229"/>
                  </a:lnTo>
                  <a:close/>
                </a:path>
                <a:path w="6916420" h="2428240">
                  <a:moveTo>
                    <a:pt x="5276850" y="1846325"/>
                  </a:moveTo>
                  <a:lnTo>
                    <a:pt x="5269230" y="1843277"/>
                  </a:lnTo>
                  <a:lnTo>
                    <a:pt x="5266944" y="1850897"/>
                  </a:lnTo>
                  <a:lnTo>
                    <a:pt x="5274564" y="1853945"/>
                  </a:lnTo>
                  <a:lnTo>
                    <a:pt x="5276850" y="1846325"/>
                  </a:lnTo>
                  <a:close/>
                </a:path>
                <a:path w="6916420" h="2428240">
                  <a:moveTo>
                    <a:pt x="5292852" y="1851659"/>
                  </a:moveTo>
                  <a:lnTo>
                    <a:pt x="5285232" y="1848611"/>
                  </a:lnTo>
                  <a:lnTo>
                    <a:pt x="5282184" y="1856993"/>
                  </a:lnTo>
                  <a:lnTo>
                    <a:pt x="5290566" y="1859279"/>
                  </a:lnTo>
                  <a:lnTo>
                    <a:pt x="5292852" y="1851659"/>
                  </a:lnTo>
                  <a:close/>
                </a:path>
                <a:path w="6916420" h="2428240">
                  <a:moveTo>
                    <a:pt x="5308854" y="1856993"/>
                  </a:moveTo>
                  <a:lnTo>
                    <a:pt x="5301234" y="1854707"/>
                  </a:lnTo>
                  <a:lnTo>
                    <a:pt x="5298186" y="1862327"/>
                  </a:lnTo>
                  <a:lnTo>
                    <a:pt x="5305806" y="1864613"/>
                  </a:lnTo>
                  <a:lnTo>
                    <a:pt x="5308854" y="1856993"/>
                  </a:lnTo>
                  <a:close/>
                </a:path>
                <a:path w="6916420" h="2428240">
                  <a:moveTo>
                    <a:pt x="5324856" y="1862327"/>
                  </a:moveTo>
                  <a:lnTo>
                    <a:pt x="5316474" y="1860041"/>
                  </a:lnTo>
                  <a:lnTo>
                    <a:pt x="5314188" y="1867661"/>
                  </a:lnTo>
                  <a:lnTo>
                    <a:pt x="5321808" y="1870709"/>
                  </a:lnTo>
                  <a:lnTo>
                    <a:pt x="5324856" y="1862327"/>
                  </a:lnTo>
                  <a:close/>
                </a:path>
                <a:path w="6916420" h="2428240">
                  <a:moveTo>
                    <a:pt x="5340096" y="1868423"/>
                  </a:moveTo>
                  <a:lnTo>
                    <a:pt x="5332476" y="1865375"/>
                  </a:lnTo>
                  <a:lnTo>
                    <a:pt x="5329428" y="1872995"/>
                  </a:lnTo>
                  <a:lnTo>
                    <a:pt x="5337810" y="1876043"/>
                  </a:lnTo>
                  <a:lnTo>
                    <a:pt x="5340096" y="1868423"/>
                  </a:lnTo>
                  <a:close/>
                </a:path>
                <a:path w="6916420" h="2428240">
                  <a:moveTo>
                    <a:pt x="5356098" y="1873757"/>
                  </a:moveTo>
                  <a:lnTo>
                    <a:pt x="5348478" y="1870709"/>
                  </a:lnTo>
                  <a:lnTo>
                    <a:pt x="5345430" y="1879091"/>
                  </a:lnTo>
                  <a:lnTo>
                    <a:pt x="5353050" y="1881377"/>
                  </a:lnTo>
                  <a:lnTo>
                    <a:pt x="5356098" y="1873757"/>
                  </a:lnTo>
                  <a:close/>
                </a:path>
                <a:path w="6916420" h="2428240">
                  <a:moveTo>
                    <a:pt x="5372100" y="1879091"/>
                  </a:moveTo>
                  <a:lnTo>
                    <a:pt x="5363718" y="1876043"/>
                  </a:lnTo>
                  <a:lnTo>
                    <a:pt x="5361432" y="1884425"/>
                  </a:lnTo>
                  <a:lnTo>
                    <a:pt x="5369052" y="1886711"/>
                  </a:lnTo>
                  <a:lnTo>
                    <a:pt x="5372100" y="1879091"/>
                  </a:lnTo>
                  <a:close/>
                </a:path>
                <a:path w="6916420" h="2428240">
                  <a:moveTo>
                    <a:pt x="5387340" y="1884425"/>
                  </a:moveTo>
                  <a:lnTo>
                    <a:pt x="5379720" y="1882139"/>
                  </a:lnTo>
                  <a:lnTo>
                    <a:pt x="5376672" y="1889759"/>
                  </a:lnTo>
                  <a:lnTo>
                    <a:pt x="5385054" y="1892807"/>
                  </a:lnTo>
                  <a:lnTo>
                    <a:pt x="5387340" y="1884425"/>
                  </a:lnTo>
                  <a:close/>
                </a:path>
                <a:path w="6916420" h="2428240">
                  <a:moveTo>
                    <a:pt x="5403342" y="1890521"/>
                  </a:moveTo>
                  <a:lnTo>
                    <a:pt x="5395722" y="1887473"/>
                  </a:lnTo>
                  <a:lnTo>
                    <a:pt x="5392674" y="1895093"/>
                  </a:lnTo>
                  <a:lnTo>
                    <a:pt x="5400294" y="1898141"/>
                  </a:lnTo>
                  <a:lnTo>
                    <a:pt x="5403342" y="1890521"/>
                  </a:lnTo>
                  <a:close/>
                </a:path>
                <a:path w="6916420" h="2428240">
                  <a:moveTo>
                    <a:pt x="5419344" y="1895855"/>
                  </a:moveTo>
                  <a:lnTo>
                    <a:pt x="5410962" y="1892807"/>
                  </a:lnTo>
                  <a:lnTo>
                    <a:pt x="5408676" y="1901189"/>
                  </a:lnTo>
                  <a:lnTo>
                    <a:pt x="5416296" y="1903475"/>
                  </a:lnTo>
                  <a:lnTo>
                    <a:pt x="5419344" y="1895855"/>
                  </a:lnTo>
                  <a:close/>
                </a:path>
                <a:path w="6916420" h="2428240">
                  <a:moveTo>
                    <a:pt x="5434584" y="1901189"/>
                  </a:moveTo>
                  <a:lnTo>
                    <a:pt x="5426964" y="1898141"/>
                  </a:lnTo>
                  <a:lnTo>
                    <a:pt x="5423916" y="1906523"/>
                  </a:lnTo>
                  <a:lnTo>
                    <a:pt x="5432298" y="1908809"/>
                  </a:lnTo>
                  <a:lnTo>
                    <a:pt x="5434584" y="1901189"/>
                  </a:lnTo>
                  <a:close/>
                </a:path>
                <a:path w="6916420" h="2428240">
                  <a:moveTo>
                    <a:pt x="5450586" y="1906523"/>
                  </a:moveTo>
                  <a:lnTo>
                    <a:pt x="5442966" y="1904237"/>
                  </a:lnTo>
                  <a:lnTo>
                    <a:pt x="5439918" y="1911857"/>
                  </a:lnTo>
                  <a:lnTo>
                    <a:pt x="5447538" y="1914905"/>
                  </a:lnTo>
                  <a:lnTo>
                    <a:pt x="5450586" y="1906523"/>
                  </a:lnTo>
                  <a:close/>
                </a:path>
                <a:path w="6916420" h="2428240">
                  <a:moveTo>
                    <a:pt x="5466588" y="1912619"/>
                  </a:moveTo>
                  <a:lnTo>
                    <a:pt x="5458206" y="1909571"/>
                  </a:lnTo>
                  <a:lnTo>
                    <a:pt x="5455920" y="1917191"/>
                  </a:lnTo>
                  <a:lnTo>
                    <a:pt x="5463540" y="1920239"/>
                  </a:lnTo>
                  <a:lnTo>
                    <a:pt x="5466588" y="1912619"/>
                  </a:lnTo>
                  <a:close/>
                </a:path>
                <a:path w="6916420" h="2428240">
                  <a:moveTo>
                    <a:pt x="5482590" y="1917953"/>
                  </a:moveTo>
                  <a:lnTo>
                    <a:pt x="5474208" y="1914905"/>
                  </a:lnTo>
                  <a:lnTo>
                    <a:pt x="5471922" y="1923287"/>
                  </a:lnTo>
                  <a:lnTo>
                    <a:pt x="5479542" y="1925573"/>
                  </a:lnTo>
                  <a:lnTo>
                    <a:pt x="5482590" y="1917953"/>
                  </a:lnTo>
                  <a:close/>
                </a:path>
                <a:path w="6916420" h="2428240">
                  <a:moveTo>
                    <a:pt x="5497830" y="1923287"/>
                  </a:moveTo>
                  <a:lnTo>
                    <a:pt x="5490210" y="1920239"/>
                  </a:lnTo>
                  <a:lnTo>
                    <a:pt x="5487162" y="1928621"/>
                  </a:lnTo>
                  <a:lnTo>
                    <a:pt x="5495544" y="1930907"/>
                  </a:lnTo>
                  <a:lnTo>
                    <a:pt x="5497830" y="1923287"/>
                  </a:lnTo>
                  <a:close/>
                </a:path>
                <a:path w="6916420" h="2428240">
                  <a:moveTo>
                    <a:pt x="5513832" y="1928621"/>
                  </a:moveTo>
                  <a:lnTo>
                    <a:pt x="5506212" y="1926335"/>
                  </a:lnTo>
                  <a:lnTo>
                    <a:pt x="5503164" y="1933955"/>
                  </a:lnTo>
                  <a:lnTo>
                    <a:pt x="5510784" y="1937003"/>
                  </a:lnTo>
                  <a:lnTo>
                    <a:pt x="5513832" y="1928621"/>
                  </a:lnTo>
                  <a:close/>
                </a:path>
                <a:path w="6916420" h="2428240">
                  <a:moveTo>
                    <a:pt x="5529834" y="1934717"/>
                  </a:moveTo>
                  <a:lnTo>
                    <a:pt x="5521452" y="1931669"/>
                  </a:lnTo>
                  <a:lnTo>
                    <a:pt x="5519166" y="1939289"/>
                  </a:lnTo>
                  <a:lnTo>
                    <a:pt x="5526786" y="1942337"/>
                  </a:lnTo>
                  <a:lnTo>
                    <a:pt x="5529834" y="1934717"/>
                  </a:lnTo>
                  <a:close/>
                </a:path>
                <a:path w="6916420" h="2428240">
                  <a:moveTo>
                    <a:pt x="5545074" y="1940051"/>
                  </a:moveTo>
                  <a:lnTo>
                    <a:pt x="5537454" y="1937003"/>
                  </a:lnTo>
                  <a:lnTo>
                    <a:pt x="5534406" y="1945385"/>
                  </a:lnTo>
                  <a:lnTo>
                    <a:pt x="5542788" y="1947671"/>
                  </a:lnTo>
                  <a:lnTo>
                    <a:pt x="5545074" y="1940051"/>
                  </a:lnTo>
                  <a:close/>
                </a:path>
                <a:path w="6916420" h="2428240">
                  <a:moveTo>
                    <a:pt x="5561076" y="1945385"/>
                  </a:moveTo>
                  <a:lnTo>
                    <a:pt x="5553456" y="1942337"/>
                  </a:lnTo>
                  <a:lnTo>
                    <a:pt x="5550408" y="1950719"/>
                  </a:lnTo>
                  <a:lnTo>
                    <a:pt x="5558028" y="1953005"/>
                  </a:lnTo>
                  <a:lnTo>
                    <a:pt x="5561076" y="1945385"/>
                  </a:lnTo>
                  <a:close/>
                </a:path>
                <a:path w="6916420" h="2428240">
                  <a:moveTo>
                    <a:pt x="5577078" y="1950719"/>
                  </a:moveTo>
                  <a:lnTo>
                    <a:pt x="5568696" y="1948433"/>
                  </a:lnTo>
                  <a:lnTo>
                    <a:pt x="5566410" y="1956053"/>
                  </a:lnTo>
                  <a:lnTo>
                    <a:pt x="5574030" y="1959101"/>
                  </a:lnTo>
                  <a:lnTo>
                    <a:pt x="5577078" y="1950719"/>
                  </a:lnTo>
                  <a:close/>
                </a:path>
                <a:path w="6916420" h="2428240">
                  <a:moveTo>
                    <a:pt x="5592318" y="1956815"/>
                  </a:moveTo>
                  <a:lnTo>
                    <a:pt x="5584698" y="1953767"/>
                  </a:lnTo>
                  <a:lnTo>
                    <a:pt x="5581650" y="1961387"/>
                  </a:lnTo>
                  <a:lnTo>
                    <a:pt x="5590032" y="1964435"/>
                  </a:lnTo>
                  <a:lnTo>
                    <a:pt x="5592318" y="1956815"/>
                  </a:lnTo>
                  <a:close/>
                </a:path>
                <a:path w="6916420" h="2428240">
                  <a:moveTo>
                    <a:pt x="5608320" y="1962149"/>
                  </a:moveTo>
                  <a:lnTo>
                    <a:pt x="5600700" y="1959101"/>
                  </a:lnTo>
                  <a:lnTo>
                    <a:pt x="5597652" y="1966721"/>
                  </a:lnTo>
                  <a:lnTo>
                    <a:pt x="5605272" y="1969769"/>
                  </a:lnTo>
                  <a:lnTo>
                    <a:pt x="5608320" y="1962149"/>
                  </a:lnTo>
                  <a:close/>
                </a:path>
                <a:path w="6916420" h="2428240">
                  <a:moveTo>
                    <a:pt x="5624322" y="1967483"/>
                  </a:moveTo>
                  <a:lnTo>
                    <a:pt x="5615940" y="1964435"/>
                  </a:lnTo>
                  <a:lnTo>
                    <a:pt x="5613654" y="1972817"/>
                  </a:lnTo>
                  <a:lnTo>
                    <a:pt x="5621274" y="1975103"/>
                  </a:lnTo>
                  <a:lnTo>
                    <a:pt x="5624322" y="1967483"/>
                  </a:lnTo>
                  <a:close/>
                </a:path>
                <a:path w="6916420" h="2428240">
                  <a:moveTo>
                    <a:pt x="5639562" y="1972817"/>
                  </a:moveTo>
                  <a:lnTo>
                    <a:pt x="5631942" y="1970531"/>
                  </a:lnTo>
                  <a:lnTo>
                    <a:pt x="5628894" y="1978151"/>
                  </a:lnTo>
                  <a:lnTo>
                    <a:pt x="5637276" y="1981199"/>
                  </a:lnTo>
                  <a:lnTo>
                    <a:pt x="5639562" y="1972817"/>
                  </a:lnTo>
                  <a:close/>
                </a:path>
                <a:path w="6916420" h="2428240">
                  <a:moveTo>
                    <a:pt x="5655564" y="1978151"/>
                  </a:moveTo>
                  <a:lnTo>
                    <a:pt x="5647944" y="1975865"/>
                  </a:lnTo>
                  <a:lnTo>
                    <a:pt x="5644896" y="1983485"/>
                  </a:lnTo>
                  <a:lnTo>
                    <a:pt x="5653278" y="1986533"/>
                  </a:lnTo>
                  <a:lnTo>
                    <a:pt x="5655564" y="1978151"/>
                  </a:lnTo>
                  <a:close/>
                </a:path>
                <a:path w="6916420" h="2428240">
                  <a:moveTo>
                    <a:pt x="5671566" y="1984247"/>
                  </a:moveTo>
                  <a:lnTo>
                    <a:pt x="5663184" y="1981199"/>
                  </a:lnTo>
                  <a:lnTo>
                    <a:pt x="5660898" y="1988819"/>
                  </a:lnTo>
                  <a:lnTo>
                    <a:pt x="5668518" y="1991867"/>
                  </a:lnTo>
                  <a:lnTo>
                    <a:pt x="5671566" y="1984247"/>
                  </a:lnTo>
                  <a:close/>
                </a:path>
                <a:path w="6916420" h="2428240">
                  <a:moveTo>
                    <a:pt x="5687568" y="1989581"/>
                  </a:moveTo>
                  <a:lnTo>
                    <a:pt x="5679186" y="1986533"/>
                  </a:lnTo>
                  <a:lnTo>
                    <a:pt x="5676900" y="1994915"/>
                  </a:lnTo>
                  <a:lnTo>
                    <a:pt x="5684520" y="1997201"/>
                  </a:lnTo>
                  <a:lnTo>
                    <a:pt x="5687568" y="1989581"/>
                  </a:lnTo>
                  <a:close/>
                </a:path>
                <a:path w="6916420" h="2428240">
                  <a:moveTo>
                    <a:pt x="5702808" y="1994915"/>
                  </a:moveTo>
                  <a:lnTo>
                    <a:pt x="5695188" y="1992629"/>
                  </a:lnTo>
                  <a:lnTo>
                    <a:pt x="5692140" y="2000249"/>
                  </a:lnTo>
                  <a:lnTo>
                    <a:pt x="5700522" y="2003297"/>
                  </a:lnTo>
                  <a:lnTo>
                    <a:pt x="5702808" y="1994915"/>
                  </a:lnTo>
                  <a:close/>
                </a:path>
                <a:path w="6916420" h="2428240">
                  <a:moveTo>
                    <a:pt x="5718810" y="2000249"/>
                  </a:moveTo>
                  <a:lnTo>
                    <a:pt x="5711190" y="1997963"/>
                  </a:lnTo>
                  <a:lnTo>
                    <a:pt x="5708142" y="2005583"/>
                  </a:lnTo>
                  <a:lnTo>
                    <a:pt x="5715762" y="2008631"/>
                  </a:lnTo>
                  <a:lnTo>
                    <a:pt x="5718810" y="2000249"/>
                  </a:lnTo>
                  <a:close/>
                </a:path>
                <a:path w="6916420" h="2428240">
                  <a:moveTo>
                    <a:pt x="5734812" y="2006345"/>
                  </a:moveTo>
                  <a:lnTo>
                    <a:pt x="5726430" y="2003297"/>
                  </a:lnTo>
                  <a:lnTo>
                    <a:pt x="5724144" y="2010917"/>
                  </a:lnTo>
                  <a:lnTo>
                    <a:pt x="5731764" y="2013965"/>
                  </a:lnTo>
                  <a:lnTo>
                    <a:pt x="5734812" y="2006345"/>
                  </a:lnTo>
                  <a:close/>
                </a:path>
                <a:path w="6916420" h="2428240">
                  <a:moveTo>
                    <a:pt x="5750052" y="2011679"/>
                  </a:moveTo>
                  <a:lnTo>
                    <a:pt x="5742432" y="2008631"/>
                  </a:lnTo>
                  <a:lnTo>
                    <a:pt x="5739384" y="2017013"/>
                  </a:lnTo>
                  <a:lnTo>
                    <a:pt x="5747766" y="2019299"/>
                  </a:lnTo>
                  <a:lnTo>
                    <a:pt x="5750052" y="2011679"/>
                  </a:lnTo>
                  <a:close/>
                </a:path>
                <a:path w="6916420" h="2428240">
                  <a:moveTo>
                    <a:pt x="5766054" y="2017013"/>
                  </a:moveTo>
                  <a:lnTo>
                    <a:pt x="5758434" y="2014727"/>
                  </a:lnTo>
                  <a:lnTo>
                    <a:pt x="5755386" y="2022347"/>
                  </a:lnTo>
                  <a:lnTo>
                    <a:pt x="5763006" y="2025395"/>
                  </a:lnTo>
                  <a:lnTo>
                    <a:pt x="5766054" y="2017013"/>
                  </a:lnTo>
                  <a:close/>
                </a:path>
                <a:path w="6916420" h="2428240">
                  <a:moveTo>
                    <a:pt x="5782056" y="2022347"/>
                  </a:moveTo>
                  <a:lnTo>
                    <a:pt x="5773674" y="2020061"/>
                  </a:lnTo>
                  <a:lnTo>
                    <a:pt x="5771388" y="2027681"/>
                  </a:lnTo>
                  <a:lnTo>
                    <a:pt x="5779008" y="2030729"/>
                  </a:lnTo>
                  <a:lnTo>
                    <a:pt x="5782056" y="2022347"/>
                  </a:lnTo>
                  <a:close/>
                </a:path>
                <a:path w="6916420" h="2428240">
                  <a:moveTo>
                    <a:pt x="5797296" y="2028443"/>
                  </a:moveTo>
                  <a:lnTo>
                    <a:pt x="5789676" y="2025395"/>
                  </a:lnTo>
                  <a:lnTo>
                    <a:pt x="5786628" y="2033015"/>
                  </a:lnTo>
                  <a:lnTo>
                    <a:pt x="5795010" y="2036063"/>
                  </a:lnTo>
                  <a:lnTo>
                    <a:pt x="5797296" y="2028443"/>
                  </a:lnTo>
                  <a:close/>
                </a:path>
                <a:path w="6916420" h="2428240">
                  <a:moveTo>
                    <a:pt x="5813298" y="2033777"/>
                  </a:moveTo>
                  <a:lnTo>
                    <a:pt x="5805678" y="2030729"/>
                  </a:lnTo>
                  <a:lnTo>
                    <a:pt x="5802630" y="2039111"/>
                  </a:lnTo>
                  <a:lnTo>
                    <a:pt x="5810250" y="2041397"/>
                  </a:lnTo>
                  <a:lnTo>
                    <a:pt x="5813298" y="2033777"/>
                  </a:lnTo>
                  <a:close/>
                </a:path>
                <a:path w="6916420" h="2428240">
                  <a:moveTo>
                    <a:pt x="5829300" y="2039111"/>
                  </a:moveTo>
                  <a:lnTo>
                    <a:pt x="5820918" y="2036825"/>
                  </a:lnTo>
                  <a:lnTo>
                    <a:pt x="5818632" y="2044445"/>
                  </a:lnTo>
                  <a:lnTo>
                    <a:pt x="5826252" y="2046731"/>
                  </a:lnTo>
                  <a:lnTo>
                    <a:pt x="5829300" y="2039111"/>
                  </a:lnTo>
                  <a:close/>
                </a:path>
                <a:path w="6916420" h="2428240">
                  <a:moveTo>
                    <a:pt x="5844540" y="2044445"/>
                  </a:moveTo>
                  <a:lnTo>
                    <a:pt x="5836920" y="2042159"/>
                  </a:lnTo>
                  <a:lnTo>
                    <a:pt x="5833872" y="2049779"/>
                  </a:lnTo>
                  <a:lnTo>
                    <a:pt x="5842254" y="2052827"/>
                  </a:lnTo>
                  <a:lnTo>
                    <a:pt x="5844540" y="2044445"/>
                  </a:lnTo>
                  <a:close/>
                </a:path>
                <a:path w="6916420" h="2428240">
                  <a:moveTo>
                    <a:pt x="5860542" y="2050541"/>
                  </a:moveTo>
                  <a:lnTo>
                    <a:pt x="5852922" y="2047493"/>
                  </a:lnTo>
                  <a:lnTo>
                    <a:pt x="5849874" y="2055113"/>
                  </a:lnTo>
                  <a:lnTo>
                    <a:pt x="5858256" y="2058161"/>
                  </a:lnTo>
                  <a:lnTo>
                    <a:pt x="5860542" y="2050541"/>
                  </a:lnTo>
                  <a:close/>
                </a:path>
                <a:path w="6916420" h="2428240">
                  <a:moveTo>
                    <a:pt x="5876544" y="2055875"/>
                  </a:moveTo>
                  <a:lnTo>
                    <a:pt x="5868162" y="2052827"/>
                  </a:lnTo>
                  <a:lnTo>
                    <a:pt x="5865876" y="2061209"/>
                  </a:lnTo>
                  <a:lnTo>
                    <a:pt x="5873496" y="2063495"/>
                  </a:lnTo>
                  <a:lnTo>
                    <a:pt x="5876544" y="2055875"/>
                  </a:lnTo>
                  <a:close/>
                </a:path>
                <a:path w="6916420" h="2428240">
                  <a:moveTo>
                    <a:pt x="5892546" y="2061209"/>
                  </a:moveTo>
                  <a:lnTo>
                    <a:pt x="5884164" y="2058161"/>
                  </a:lnTo>
                  <a:lnTo>
                    <a:pt x="5881878" y="2066543"/>
                  </a:lnTo>
                  <a:lnTo>
                    <a:pt x="5889498" y="2068829"/>
                  </a:lnTo>
                  <a:lnTo>
                    <a:pt x="5892546" y="2061209"/>
                  </a:lnTo>
                  <a:close/>
                </a:path>
                <a:path w="6916420" h="2428240">
                  <a:moveTo>
                    <a:pt x="5907786" y="2066543"/>
                  </a:moveTo>
                  <a:lnTo>
                    <a:pt x="5900166" y="2064257"/>
                  </a:lnTo>
                  <a:lnTo>
                    <a:pt x="5897118" y="2071877"/>
                  </a:lnTo>
                  <a:lnTo>
                    <a:pt x="5905500" y="2074925"/>
                  </a:lnTo>
                  <a:lnTo>
                    <a:pt x="5907786" y="2066543"/>
                  </a:lnTo>
                  <a:close/>
                </a:path>
                <a:path w="6916420" h="2428240">
                  <a:moveTo>
                    <a:pt x="5923788" y="2072639"/>
                  </a:moveTo>
                  <a:lnTo>
                    <a:pt x="5916168" y="2069591"/>
                  </a:lnTo>
                  <a:lnTo>
                    <a:pt x="5913120" y="2077211"/>
                  </a:lnTo>
                  <a:lnTo>
                    <a:pt x="5920740" y="2080259"/>
                  </a:lnTo>
                  <a:lnTo>
                    <a:pt x="5923788" y="2072639"/>
                  </a:lnTo>
                  <a:close/>
                </a:path>
                <a:path w="6916420" h="2428240">
                  <a:moveTo>
                    <a:pt x="5939790" y="2077973"/>
                  </a:moveTo>
                  <a:lnTo>
                    <a:pt x="5931408" y="2074925"/>
                  </a:lnTo>
                  <a:lnTo>
                    <a:pt x="5929122" y="2083307"/>
                  </a:lnTo>
                  <a:lnTo>
                    <a:pt x="5936742" y="2085593"/>
                  </a:lnTo>
                  <a:lnTo>
                    <a:pt x="5939790" y="2077973"/>
                  </a:lnTo>
                  <a:close/>
                </a:path>
                <a:path w="6916420" h="2428240">
                  <a:moveTo>
                    <a:pt x="5955030" y="2083307"/>
                  </a:moveTo>
                  <a:lnTo>
                    <a:pt x="5947410" y="2080259"/>
                  </a:lnTo>
                  <a:lnTo>
                    <a:pt x="5944362" y="2088641"/>
                  </a:lnTo>
                  <a:lnTo>
                    <a:pt x="5952744" y="2090927"/>
                  </a:lnTo>
                  <a:lnTo>
                    <a:pt x="5955030" y="2083307"/>
                  </a:lnTo>
                  <a:close/>
                </a:path>
                <a:path w="6916420" h="2428240">
                  <a:moveTo>
                    <a:pt x="5971032" y="2088641"/>
                  </a:moveTo>
                  <a:lnTo>
                    <a:pt x="5963412" y="2086355"/>
                  </a:lnTo>
                  <a:lnTo>
                    <a:pt x="5960364" y="2093975"/>
                  </a:lnTo>
                  <a:lnTo>
                    <a:pt x="5967984" y="2097023"/>
                  </a:lnTo>
                  <a:lnTo>
                    <a:pt x="5971032" y="2088641"/>
                  </a:lnTo>
                  <a:close/>
                </a:path>
                <a:path w="6916420" h="2428240">
                  <a:moveTo>
                    <a:pt x="5987034" y="2094737"/>
                  </a:moveTo>
                  <a:lnTo>
                    <a:pt x="5978652" y="2091689"/>
                  </a:lnTo>
                  <a:lnTo>
                    <a:pt x="5976366" y="2099310"/>
                  </a:lnTo>
                  <a:lnTo>
                    <a:pt x="5983986" y="2102357"/>
                  </a:lnTo>
                  <a:lnTo>
                    <a:pt x="5987034" y="2094737"/>
                  </a:lnTo>
                  <a:close/>
                </a:path>
                <a:path w="6916420" h="2428240">
                  <a:moveTo>
                    <a:pt x="6002274" y="2100072"/>
                  </a:moveTo>
                  <a:lnTo>
                    <a:pt x="5994654" y="2097023"/>
                  </a:lnTo>
                  <a:lnTo>
                    <a:pt x="5991606" y="2105405"/>
                  </a:lnTo>
                  <a:lnTo>
                    <a:pt x="5999988" y="2107691"/>
                  </a:lnTo>
                  <a:lnTo>
                    <a:pt x="6002274" y="2100072"/>
                  </a:lnTo>
                  <a:close/>
                </a:path>
                <a:path w="6916420" h="2428240">
                  <a:moveTo>
                    <a:pt x="6018276" y="2105405"/>
                  </a:moveTo>
                  <a:lnTo>
                    <a:pt x="6010656" y="2102357"/>
                  </a:lnTo>
                  <a:lnTo>
                    <a:pt x="6007608" y="2110739"/>
                  </a:lnTo>
                  <a:lnTo>
                    <a:pt x="6015228" y="2113025"/>
                  </a:lnTo>
                  <a:lnTo>
                    <a:pt x="6018276" y="2105405"/>
                  </a:lnTo>
                  <a:close/>
                </a:path>
                <a:path w="6916420" h="2428240">
                  <a:moveTo>
                    <a:pt x="6034278" y="2110739"/>
                  </a:moveTo>
                  <a:lnTo>
                    <a:pt x="6025896" y="2108454"/>
                  </a:lnTo>
                  <a:lnTo>
                    <a:pt x="6023610" y="2116073"/>
                  </a:lnTo>
                  <a:lnTo>
                    <a:pt x="6031230" y="2119122"/>
                  </a:lnTo>
                  <a:lnTo>
                    <a:pt x="6034278" y="2110739"/>
                  </a:lnTo>
                  <a:close/>
                </a:path>
                <a:path w="6916420" h="2428240">
                  <a:moveTo>
                    <a:pt x="6049518" y="2116835"/>
                  </a:moveTo>
                  <a:lnTo>
                    <a:pt x="6041898" y="2113787"/>
                  </a:lnTo>
                  <a:lnTo>
                    <a:pt x="6038850" y="2121407"/>
                  </a:lnTo>
                  <a:lnTo>
                    <a:pt x="6047232" y="2124455"/>
                  </a:lnTo>
                  <a:lnTo>
                    <a:pt x="6049518" y="2116835"/>
                  </a:lnTo>
                  <a:close/>
                </a:path>
                <a:path w="6916420" h="2428240">
                  <a:moveTo>
                    <a:pt x="6065520" y="2122169"/>
                  </a:moveTo>
                  <a:lnTo>
                    <a:pt x="6057900" y="2119122"/>
                  </a:lnTo>
                  <a:lnTo>
                    <a:pt x="6054852" y="2127504"/>
                  </a:lnTo>
                  <a:lnTo>
                    <a:pt x="6063234" y="2129789"/>
                  </a:lnTo>
                  <a:lnTo>
                    <a:pt x="6065520" y="2122169"/>
                  </a:lnTo>
                  <a:close/>
                </a:path>
                <a:path w="6916420" h="2428240">
                  <a:moveTo>
                    <a:pt x="6081522" y="2127504"/>
                  </a:moveTo>
                  <a:lnTo>
                    <a:pt x="6073140" y="2124455"/>
                  </a:lnTo>
                  <a:lnTo>
                    <a:pt x="6070854" y="2132837"/>
                  </a:lnTo>
                  <a:lnTo>
                    <a:pt x="6078474" y="2135123"/>
                  </a:lnTo>
                  <a:lnTo>
                    <a:pt x="6081522" y="2127504"/>
                  </a:lnTo>
                  <a:close/>
                </a:path>
                <a:path w="6916420" h="2428240">
                  <a:moveTo>
                    <a:pt x="6097524" y="2132837"/>
                  </a:moveTo>
                  <a:lnTo>
                    <a:pt x="6089142" y="2130551"/>
                  </a:lnTo>
                  <a:lnTo>
                    <a:pt x="6086856" y="2138172"/>
                  </a:lnTo>
                  <a:lnTo>
                    <a:pt x="6094476" y="2141219"/>
                  </a:lnTo>
                  <a:lnTo>
                    <a:pt x="6097524" y="2132837"/>
                  </a:lnTo>
                  <a:close/>
                </a:path>
                <a:path w="6916420" h="2428240">
                  <a:moveTo>
                    <a:pt x="6112764" y="2138933"/>
                  </a:moveTo>
                  <a:lnTo>
                    <a:pt x="6105144" y="2135885"/>
                  </a:lnTo>
                  <a:lnTo>
                    <a:pt x="6102096" y="2143505"/>
                  </a:lnTo>
                  <a:lnTo>
                    <a:pt x="6110478" y="2146554"/>
                  </a:lnTo>
                  <a:lnTo>
                    <a:pt x="6112764" y="2138933"/>
                  </a:lnTo>
                  <a:close/>
                </a:path>
                <a:path w="6916420" h="2428240">
                  <a:moveTo>
                    <a:pt x="6128766" y="2144267"/>
                  </a:moveTo>
                  <a:lnTo>
                    <a:pt x="6121146" y="2141219"/>
                  </a:lnTo>
                  <a:lnTo>
                    <a:pt x="6118098" y="2148839"/>
                  </a:lnTo>
                  <a:lnTo>
                    <a:pt x="6125718" y="2151887"/>
                  </a:lnTo>
                  <a:lnTo>
                    <a:pt x="6128766" y="2144267"/>
                  </a:lnTo>
                  <a:close/>
                </a:path>
                <a:path w="6916420" h="2428240">
                  <a:moveTo>
                    <a:pt x="6144768" y="2149601"/>
                  </a:moveTo>
                  <a:lnTo>
                    <a:pt x="6136386" y="2146554"/>
                  </a:lnTo>
                  <a:lnTo>
                    <a:pt x="6134100" y="2154935"/>
                  </a:lnTo>
                  <a:lnTo>
                    <a:pt x="6141720" y="2157222"/>
                  </a:lnTo>
                  <a:lnTo>
                    <a:pt x="6144768" y="2149601"/>
                  </a:lnTo>
                  <a:close/>
                </a:path>
                <a:path w="6916420" h="2428240">
                  <a:moveTo>
                    <a:pt x="6160008" y="2154935"/>
                  </a:moveTo>
                  <a:lnTo>
                    <a:pt x="6152388" y="2152649"/>
                  </a:lnTo>
                  <a:lnTo>
                    <a:pt x="6149340" y="2160269"/>
                  </a:lnTo>
                  <a:lnTo>
                    <a:pt x="6157722" y="2163317"/>
                  </a:lnTo>
                  <a:lnTo>
                    <a:pt x="6160008" y="2154935"/>
                  </a:lnTo>
                  <a:close/>
                </a:path>
                <a:path w="6916420" h="2428240">
                  <a:moveTo>
                    <a:pt x="6176010" y="2160269"/>
                  </a:moveTo>
                  <a:lnTo>
                    <a:pt x="6168390" y="2157983"/>
                  </a:lnTo>
                  <a:lnTo>
                    <a:pt x="6165342" y="2165604"/>
                  </a:lnTo>
                  <a:lnTo>
                    <a:pt x="6172962" y="2168651"/>
                  </a:lnTo>
                  <a:lnTo>
                    <a:pt x="6176010" y="2160269"/>
                  </a:lnTo>
                  <a:close/>
                </a:path>
                <a:path w="6916420" h="2428240">
                  <a:moveTo>
                    <a:pt x="6192012" y="2166366"/>
                  </a:moveTo>
                  <a:lnTo>
                    <a:pt x="6183630" y="2163317"/>
                  </a:lnTo>
                  <a:lnTo>
                    <a:pt x="6181344" y="2170937"/>
                  </a:lnTo>
                  <a:lnTo>
                    <a:pt x="6188964" y="2173985"/>
                  </a:lnTo>
                  <a:lnTo>
                    <a:pt x="6192012" y="2166366"/>
                  </a:lnTo>
                  <a:close/>
                </a:path>
                <a:path w="6916420" h="2428240">
                  <a:moveTo>
                    <a:pt x="6207252" y="2171699"/>
                  </a:moveTo>
                  <a:lnTo>
                    <a:pt x="6199632" y="2168651"/>
                  </a:lnTo>
                  <a:lnTo>
                    <a:pt x="6196584" y="2177033"/>
                  </a:lnTo>
                  <a:lnTo>
                    <a:pt x="6204966" y="2179319"/>
                  </a:lnTo>
                  <a:lnTo>
                    <a:pt x="6207252" y="2171699"/>
                  </a:lnTo>
                  <a:close/>
                </a:path>
                <a:path w="6916420" h="2428240">
                  <a:moveTo>
                    <a:pt x="6223254" y="2177033"/>
                  </a:moveTo>
                  <a:lnTo>
                    <a:pt x="6215634" y="2174747"/>
                  </a:lnTo>
                  <a:lnTo>
                    <a:pt x="6212586" y="2182367"/>
                  </a:lnTo>
                  <a:lnTo>
                    <a:pt x="6220206" y="2185416"/>
                  </a:lnTo>
                  <a:lnTo>
                    <a:pt x="6223254" y="2177033"/>
                  </a:lnTo>
                  <a:close/>
                </a:path>
                <a:path w="6916420" h="2428240">
                  <a:moveTo>
                    <a:pt x="6239256" y="2182367"/>
                  </a:moveTo>
                  <a:lnTo>
                    <a:pt x="6230874" y="2180081"/>
                  </a:lnTo>
                  <a:lnTo>
                    <a:pt x="6228588" y="2187701"/>
                  </a:lnTo>
                  <a:lnTo>
                    <a:pt x="6236208" y="2190749"/>
                  </a:lnTo>
                  <a:lnTo>
                    <a:pt x="6239256" y="2182367"/>
                  </a:lnTo>
                  <a:close/>
                </a:path>
                <a:path w="6916420" h="2428240">
                  <a:moveTo>
                    <a:pt x="6254496" y="2188463"/>
                  </a:moveTo>
                  <a:lnTo>
                    <a:pt x="6246876" y="2185416"/>
                  </a:lnTo>
                  <a:lnTo>
                    <a:pt x="6243828" y="2193035"/>
                  </a:lnTo>
                  <a:lnTo>
                    <a:pt x="6252210" y="2196083"/>
                  </a:lnTo>
                  <a:lnTo>
                    <a:pt x="6254496" y="2188463"/>
                  </a:lnTo>
                  <a:close/>
                </a:path>
                <a:path w="6916420" h="2428240">
                  <a:moveTo>
                    <a:pt x="6270498" y="2193797"/>
                  </a:moveTo>
                  <a:lnTo>
                    <a:pt x="6262878" y="2190749"/>
                  </a:lnTo>
                  <a:lnTo>
                    <a:pt x="6259830" y="2199131"/>
                  </a:lnTo>
                  <a:lnTo>
                    <a:pt x="6268212" y="2201417"/>
                  </a:lnTo>
                  <a:lnTo>
                    <a:pt x="6270498" y="2193797"/>
                  </a:lnTo>
                  <a:close/>
                </a:path>
                <a:path w="6916420" h="2428240">
                  <a:moveTo>
                    <a:pt x="6286500" y="2199131"/>
                  </a:moveTo>
                  <a:lnTo>
                    <a:pt x="6278880" y="2196845"/>
                  </a:lnTo>
                  <a:lnTo>
                    <a:pt x="6275832" y="2204466"/>
                  </a:lnTo>
                  <a:lnTo>
                    <a:pt x="6283452" y="2207513"/>
                  </a:lnTo>
                  <a:lnTo>
                    <a:pt x="6286500" y="2199131"/>
                  </a:lnTo>
                  <a:close/>
                </a:path>
                <a:path w="6916420" h="2428240">
                  <a:moveTo>
                    <a:pt x="6302502" y="2204466"/>
                  </a:moveTo>
                  <a:lnTo>
                    <a:pt x="6294120" y="2202179"/>
                  </a:lnTo>
                  <a:lnTo>
                    <a:pt x="6291834" y="2209799"/>
                  </a:lnTo>
                  <a:lnTo>
                    <a:pt x="6299454" y="2212847"/>
                  </a:lnTo>
                  <a:lnTo>
                    <a:pt x="6302502" y="2204466"/>
                  </a:lnTo>
                  <a:close/>
                </a:path>
                <a:path w="6916420" h="2428240">
                  <a:moveTo>
                    <a:pt x="6317742" y="2210561"/>
                  </a:moveTo>
                  <a:lnTo>
                    <a:pt x="6310122" y="2207513"/>
                  </a:lnTo>
                  <a:lnTo>
                    <a:pt x="6307074" y="2215133"/>
                  </a:lnTo>
                  <a:lnTo>
                    <a:pt x="6315456" y="2218181"/>
                  </a:lnTo>
                  <a:lnTo>
                    <a:pt x="6317742" y="2210561"/>
                  </a:lnTo>
                  <a:close/>
                </a:path>
                <a:path w="6916420" h="2428240">
                  <a:moveTo>
                    <a:pt x="6333744" y="2215895"/>
                  </a:moveTo>
                  <a:lnTo>
                    <a:pt x="6326124" y="2212847"/>
                  </a:lnTo>
                  <a:lnTo>
                    <a:pt x="6323076" y="2221229"/>
                  </a:lnTo>
                  <a:lnTo>
                    <a:pt x="6330696" y="2223516"/>
                  </a:lnTo>
                  <a:lnTo>
                    <a:pt x="6333744" y="2215895"/>
                  </a:lnTo>
                  <a:close/>
                </a:path>
                <a:path w="6916420" h="2428240">
                  <a:moveTo>
                    <a:pt x="6349746" y="2221229"/>
                  </a:moveTo>
                  <a:lnTo>
                    <a:pt x="6341364" y="2218943"/>
                  </a:lnTo>
                  <a:lnTo>
                    <a:pt x="6339078" y="2226563"/>
                  </a:lnTo>
                  <a:lnTo>
                    <a:pt x="6346698" y="2228849"/>
                  </a:lnTo>
                  <a:lnTo>
                    <a:pt x="6349746" y="2221229"/>
                  </a:lnTo>
                  <a:close/>
                </a:path>
                <a:path w="6916420" h="2428240">
                  <a:moveTo>
                    <a:pt x="6364986" y="2226563"/>
                  </a:moveTo>
                  <a:lnTo>
                    <a:pt x="6357366" y="2224277"/>
                  </a:lnTo>
                  <a:lnTo>
                    <a:pt x="6354318" y="2231897"/>
                  </a:lnTo>
                  <a:lnTo>
                    <a:pt x="6362700" y="2234945"/>
                  </a:lnTo>
                  <a:lnTo>
                    <a:pt x="6364986" y="2226563"/>
                  </a:lnTo>
                  <a:close/>
                </a:path>
                <a:path w="6916420" h="2428240">
                  <a:moveTo>
                    <a:pt x="6380988" y="2232660"/>
                  </a:moveTo>
                  <a:lnTo>
                    <a:pt x="6373368" y="2229611"/>
                  </a:lnTo>
                  <a:lnTo>
                    <a:pt x="6370320" y="2237231"/>
                  </a:lnTo>
                  <a:lnTo>
                    <a:pt x="6377940" y="2240279"/>
                  </a:lnTo>
                  <a:lnTo>
                    <a:pt x="6380988" y="2232660"/>
                  </a:lnTo>
                  <a:close/>
                </a:path>
                <a:path w="6916420" h="2428240">
                  <a:moveTo>
                    <a:pt x="6396990" y="2237993"/>
                  </a:moveTo>
                  <a:lnTo>
                    <a:pt x="6388608" y="2234945"/>
                  </a:lnTo>
                  <a:lnTo>
                    <a:pt x="6386322" y="2243327"/>
                  </a:lnTo>
                  <a:lnTo>
                    <a:pt x="6393942" y="2245613"/>
                  </a:lnTo>
                  <a:lnTo>
                    <a:pt x="6396990" y="2237993"/>
                  </a:lnTo>
                  <a:close/>
                </a:path>
                <a:path w="6916420" h="2428240">
                  <a:moveTo>
                    <a:pt x="6412230" y="2243327"/>
                  </a:moveTo>
                  <a:lnTo>
                    <a:pt x="6404610" y="2240279"/>
                  </a:lnTo>
                  <a:lnTo>
                    <a:pt x="6401562" y="2248661"/>
                  </a:lnTo>
                  <a:lnTo>
                    <a:pt x="6409944" y="2250947"/>
                  </a:lnTo>
                  <a:lnTo>
                    <a:pt x="6412230" y="2243327"/>
                  </a:lnTo>
                  <a:close/>
                </a:path>
                <a:path w="6916420" h="2428240">
                  <a:moveTo>
                    <a:pt x="6428232" y="2248661"/>
                  </a:moveTo>
                  <a:lnTo>
                    <a:pt x="6420612" y="2246375"/>
                  </a:lnTo>
                  <a:lnTo>
                    <a:pt x="6417564" y="2253995"/>
                  </a:lnTo>
                  <a:lnTo>
                    <a:pt x="6425184" y="2257043"/>
                  </a:lnTo>
                  <a:lnTo>
                    <a:pt x="6428232" y="2248661"/>
                  </a:lnTo>
                  <a:close/>
                </a:path>
                <a:path w="6916420" h="2428240">
                  <a:moveTo>
                    <a:pt x="6444234" y="2254757"/>
                  </a:moveTo>
                  <a:lnTo>
                    <a:pt x="6435852" y="2251710"/>
                  </a:lnTo>
                  <a:lnTo>
                    <a:pt x="6433566" y="2259329"/>
                  </a:lnTo>
                  <a:lnTo>
                    <a:pt x="6441186" y="2262377"/>
                  </a:lnTo>
                  <a:lnTo>
                    <a:pt x="6444234" y="2254757"/>
                  </a:lnTo>
                  <a:close/>
                </a:path>
                <a:path w="6916420" h="2428240">
                  <a:moveTo>
                    <a:pt x="6459474" y="2260091"/>
                  </a:moveTo>
                  <a:lnTo>
                    <a:pt x="6451854" y="2257043"/>
                  </a:lnTo>
                  <a:lnTo>
                    <a:pt x="6449568" y="2265425"/>
                  </a:lnTo>
                  <a:lnTo>
                    <a:pt x="6457188" y="2267711"/>
                  </a:lnTo>
                  <a:lnTo>
                    <a:pt x="6459474" y="2260091"/>
                  </a:lnTo>
                  <a:close/>
                </a:path>
                <a:path w="6916420" h="2428240">
                  <a:moveTo>
                    <a:pt x="6475476" y="2265425"/>
                  </a:moveTo>
                  <a:lnTo>
                    <a:pt x="6467856" y="2262377"/>
                  </a:lnTo>
                  <a:lnTo>
                    <a:pt x="6464808" y="2270760"/>
                  </a:lnTo>
                  <a:lnTo>
                    <a:pt x="6473190" y="2273045"/>
                  </a:lnTo>
                  <a:lnTo>
                    <a:pt x="6475476" y="2265425"/>
                  </a:lnTo>
                  <a:close/>
                </a:path>
                <a:path w="6916420" h="2428240">
                  <a:moveTo>
                    <a:pt x="6491478" y="2270760"/>
                  </a:moveTo>
                  <a:lnTo>
                    <a:pt x="6483858" y="2268473"/>
                  </a:lnTo>
                  <a:lnTo>
                    <a:pt x="6480810" y="2276093"/>
                  </a:lnTo>
                  <a:lnTo>
                    <a:pt x="6488430" y="2279141"/>
                  </a:lnTo>
                  <a:lnTo>
                    <a:pt x="6491478" y="2270760"/>
                  </a:lnTo>
                  <a:close/>
                </a:path>
                <a:path w="6916420" h="2428240">
                  <a:moveTo>
                    <a:pt x="6507480" y="2276855"/>
                  </a:moveTo>
                  <a:lnTo>
                    <a:pt x="6499098" y="2273807"/>
                  </a:lnTo>
                  <a:lnTo>
                    <a:pt x="6496812" y="2281427"/>
                  </a:lnTo>
                  <a:lnTo>
                    <a:pt x="6504432" y="2284475"/>
                  </a:lnTo>
                  <a:lnTo>
                    <a:pt x="6507480" y="2276855"/>
                  </a:lnTo>
                  <a:close/>
                </a:path>
                <a:path w="6916420" h="2428240">
                  <a:moveTo>
                    <a:pt x="6522720" y="2282189"/>
                  </a:moveTo>
                  <a:lnTo>
                    <a:pt x="6515100" y="2279141"/>
                  </a:lnTo>
                  <a:lnTo>
                    <a:pt x="6512052" y="2287523"/>
                  </a:lnTo>
                  <a:lnTo>
                    <a:pt x="6520433" y="2289810"/>
                  </a:lnTo>
                  <a:lnTo>
                    <a:pt x="6522720" y="2282189"/>
                  </a:lnTo>
                  <a:close/>
                </a:path>
                <a:path w="6916420" h="2428240">
                  <a:moveTo>
                    <a:pt x="6538722" y="2287523"/>
                  </a:moveTo>
                  <a:lnTo>
                    <a:pt x="6531102" y="2284475"/>
                  </a:lnTo>
                  <a:lnTo>
                    <a:pt x="6528054" y="2292857"/>
                  </a:lnTo>
                  <a:lnTo>
                    <a:pt x="6535674" y="2295143"/>
                  </a:lnTo>
                  <a:lnTo>
                    <a:pt x="6538722" y="2287523"/>
                  </a:lnTo>
                  <a:close/>
                </a:path>
                <a:path w="6916420" h="2428240">
                  <a:moveTo>
                    <a:pt x="6554724" y="2292857"/>
                  </a:moveTo>
                  <a:lnTo>
                    <a:pt x="6546342" y="2290572"/>
                  </a:lnTo>
                  <a:lnTo>
                    <a:pt x="6544056" y="2298191"/>
                  </a:lnTo>
                  <a:lnTo>
                    <a:pt x="6551676" y="2301239"/>
                  </a:lnTo>
                  <a:lnTo>
                    <a:pt x="6554724" y="2292857"/>
                  </a:lnTo>
                  <a:close/>
                </a:path>
                <a:path w="6916420" h="2428240">
                  <a:moveTo>
                    <a:pt x="6569964" y="2298954"/>
                  </a:moveTo>
                  <a:lnTo>
                    <a:pt x="6562344" y="2295905"/>
                  </a:lnTo>
                  <a:lnTo>
                    <a:pt x="6559296" y="2303525"/>
                  </a:lnTo>
                  <a:lnTo>
                    <a:pt x="6567678" y="2306573"/>
                  </a:lnTo>
                  <a:lnTo>
                    <a:pt x="6569964" y="2298954"/>
                  </a:lnTo>
                  <a:close/>
                </a:path>
                <a:path w="6916420" h="2428240">
                  <a:moveTo>
                    <a:pt x="6585966" y="2304287"/>
                  </a:moveTo>
                  <a:lnTo>
                    <a:pt x="6578346" y="2301239"/>
                  </a:lnTo>
                  <a:lnTo>
                    <a:pt x="6575298" y="2308860"/>
                  </a:lnTo>
                  <a:lnTo>
                    <a:pt x="6582918" y="2311907"/>
                  </a:lnTo>
                  <a:lnTo>
                    <a:pt x="6585966" y="2304287"/>
                  </a:lnTo>
                  <a:close/>
                </a:path>
                <a:path w="6916420" h="2428240">
                  <a:moveTo>
                    <a:pt x="6601968" y="2309622"/>
                  </a:moveTo>
                  <a:lnTo>
                    <a:pt x="6593586" y="2306573"/>
                  </a:lnTo>
                  <a:lnTo>
                    <a:pt x="6591300" y="2314955"/>
                  </a:lnTo>
                  <a:lnTo>
                    <a:pt x="6598920" y="2317241"/>
                  </a:lnTo>
                  <a:lnTo>
                    <a:pt x="6601968" y="2309622"/>
                  </a:lnTo>
                  <a:close/>
                </a:path>
                <a:path w="6916420" h="2428240">
                  <a:moveTo>
                    <a:pt x="6617208" y="2314955"/>
                  </a:moveTo>
                  <a:lnTo>
                    <a:pt x="6609588" y="2312669"/>
                  </a:lnTo>
                  <a:lnTo>
                    <a:pt x="6606540" y="2320289"/>
                  </a:lnTo>
                  <a:lnTo>
                    <a:pt x="6614922" y="2323337"/>
                  </a:lnTo>
                  <a:lnTo>
                    <a:pt x="6617208" y="2314955"/>
                  </a:lnTo>
                  <a:close/>
                </a:path>
                <a:path w="6916420" h="2428240">
                  <a:moveTo>
                    <a:pt x="6633209" y="2320289"/>
                  </a:moveTo>
                  <a:lnTo>
                    <a:pt x="6625590" y="2318004"/>
                  </a:lnTo>
                  <a:lnTo>
                    <a:pt x="6622542" y="2325623"/>
                  </a:lnTo>
                  <a:lnTo>
                    <a:pt x="6630162" y="2328672"/>
                  </a:lnTo>
                  <a:lnTo>
                    <a:pt x="6633209" y="2320289"/>
                  </a:lnTo>
                  <a:close/>
                </a:path>
                <a:path w="6916420" h="2428240">
                  <a:moveTo>
                    <a:pt x="6649212" y="2326385"/>
                  </a:moveTo>
                  <a:lnTo>
                    <a:pt x="6640830" y="2323337"/>
                  </a:lnTo>
                  <a:lnTo>
                    <a:pt x="6638544" y="2330957"/>
                  </a:lnTo>
                  <a:lnTo>
                    <a:pt x="6646164" y="2334005"/>
                  </a:lnTo>
                  <a:lnTo>
                    <a:pt x="6649212" y="2326385"/>
                  </a:lnTo>
                  <a:close/>
                </a:path>
                <a:path w="6916420" h="2428240">
                  <a:moveTo>
                    <a:pt x="6664452" y="2331719"/>
                  </a:moveTo>
                  <a:lnTo>
                    <a:pt x="6656832" y="2328672"/>
                  </a:lnTo>
                  <a:lnTo>
                    <a:pt x="6654546" y="2337054"/>
                  </a:lnTo>
                  <a:lnTo>
                    <a:pt x="6662166" y="2339339"/>
                  </a:lnTo>
                  <a:lnTo>
                    <a:pt x="6664452" y="2331719"/>
                  </a:lnTo>
                  <a:close/>
                </a:path>
                <a:path w="6916420" h="2428240">
                  <a:moveTo>
                    <a:pt x="6680454" y="2337054"/>
                  </a:moveTo>
                  <a:lnTo>
                    <a:pt x="6672833" y="2334767"/>
                  </a:lnTo>
                  <a:lnTo>
                    <a:pt x="6669786" y="2342387"/>
                  </a:lnTo>
                  <a:lnTo>
                    <a:pt x="6678168" y="2345435"/>
                  </a:lnTo>
                  <a:lnTo>
                    <a:pt x="6680454" y="2337054"/>
                  </a:lnTo>
                  <a:close/>
                </a:path>
                <a:path w="6916420" h="2428240">
                  <a:moveTo>
                    <a:pt x="6696456" y="2342387"/>
                  </a:moveTo>
                  <a:lnTo>
                    <a:pt x="6688836" y="2340101"/>
                  </a:lnTo>
                  <a:lnTo>
                    <a:pt x="6685788" y="2347722"/>
                  </a:lnTo>
                  <a:lnTo>
                    <a:pt x="6693408" y="2350769"/>
                  </a:lnTo>
                  <a:lnTo>
                    <a:pt x="6696456" y="2342387"/>
                  </a:lnTo>
                  <a:close/>
                </a:path>
                <a:path w="6916420" h="2428240">
                  <a:moveTo>
                    <a:pt x="6712458" y="2348483"/>
                  </a:moveTo>
                  <a:lnTo>
                    <a:pt x="6704076" y="2345435"/>
                  </a:lnTo>
                  <a:lnTo>
                    <a:pt x="6701790" y="2353055"/>
                  </a:lnTo>
                  <a:lnTo>
                    <a:pt x="6709409" y="2356104"/>
                  </a:lnTo>
                  <a:lnTo>
                    <a:pt x="6712458" y="2348483"/>
                  </a:lnTo>
                  <a:close/>
                </a:path>
                <a:path w="6916420" h="2428240">
                  <a:moveTo>
                    <a:pt x="6727698" y="2353817"/>
                  </a:moveTo>
                  <a:lnTo>
                    <a:pt x="6720078" y="2350769"/>
                  </a:lnTo>
                  <a:lnTo>
                    <a:pt x="6717030" y="2359151"/>
                  </a:lnTo>
                  <a:lnTo>
                    <a:pt x="6725412" y="2361437"/>
                  </a:lnTo>
                  <a:lnTo>
                    <a:pt x="6727698" y="2353817"/>
                  </a:lnTo>
                  <a:close/>
                </a:path>
                <a:path w="6916420" h="2428240">
                  <a:moveTo>
                    <a:pt x="6743700" y="2359151"/>
                  </a:moveTo>
                  <a:lnTo>
                    <a:pt x="6736080" y="2356866"/>
                  </a:lnTo>
                  <a:lnTo>
                    <a:pt x="6733032" y="2364485"/>
                  </a:lnTo>
                  <a:lnTo>
                    <a:pt x="6740652" y="2367533"/>
                  </a:lnTo>
                  <a:lnTo>
                    <a:pt x="6743700" y="2359151"/>
                  </a:lnTo>
                  <a:close/>
                </a:path>
                <a:path w="6916420" h="2428240">
                  <a:moveTo>
                    <a:pt x="6759702" y="2364485"/>
                  </a:moveTo>
                  <a:lnTo>
                    <a:pt x="6751320" y="2362199"/>
                  </a:lnTo>
                  <a:lnTo>
                    <a:pt x="6749033" y="2369819"/>
                  </a:lnTo>
                  <a:lnTo>
                    <a:pt x="6756654" y="2372867"/>
                  </a:lnTo>
                  <a:lnTo>
                    <a:pt x="6759702" y="2364485"/>
                  </a:lnTo>
                  <a:close/>
                </a:path>
                <a:path w="6916420" h="2428240">
                  <a:moveTo>
                    <a:pt x="6774942" y="2370581"/>
                  </a:moveTo>
                  <a:lnTo>
                    <a:pt x="6767322" y="2367533"/>
                  </a:lnTo>
                  <a:lnTo>
                    <a:pt x="6764274" y="2375154"/>
                  </a:lnTo>
                  <a:lnTo>
                    <a:pt x="6772656" y="2378201"/>
                  </a:lnTo>
                  <a:lnTo>
                    <a:pt x="6774942" y="2370581"/>
                  </a:lnTo>
                  <a:close/>
                </a:path>
                <a:path w="6916420" h="2428240">
                  <a:moveTo>
                    <a:pt x="6790944" y="2375916"/>
                  </a:moveTo>
                  <a:lnTo>
                    <a:pt x="6783324" y="2372867"/>
                  </a:lnTo>
                  <a:lnTo>
                    <a:pt x="6780276" y="2381249"/>
                  </a:lnTo>
                  <a:lnTo>
                    <a:pt x="6787896" y="2383535"/>
                  </a:lnTo>
                  <a:lnTo>
                    <a:pt x="6790944" y="2375916"/>
                  </a:lnTo>
                  <a:close/>
                </a:path>
                <a:path w="6916420" h="2428240">
                  <a:moveTo>
                    <a:pt x="6806946" y="2381249"/>
                  </a:moveTo>
                  <a:lnTo>
                    <a:pt x="6798564" y="2378963"/>
                  </a:lnTo>
                  <a:lnTo>
                    <a:pt x="6796278" y="2386583"/>
                  </a:lnTo>
                  <a:lnTo>
                    <a:pt x="6803898" y="2389631"/>
                  </a:lnTo>
                  <a:lnTo>
                    <a:pt x="6806946" y="2381249"/>
                  </a:lnTo>
                  <a:close/>
                </a:path>
                <a:path w="6916420" h="2428240">
                  <a:moveTo>
                    <a:pt x="6822186" y="2386583"/>
                  </a:moveTo>
                  <a:lnTo>
                    <a:pt x="6814566" y="2384297"/>
                  </a:lnTo>
                  <a:lnTo>
                    <a:pt x="6811518" y="2391917"/>
                  </a:lnTo>
                  <a:lnTo>
                    <a:pt x="6819900" y="2394966"/>
                  </a:lnTo>
                  <a:lnTo>
                    <a:pt x="6822186" y="2386583"/>
                  </a:lnTo>
                  <a:close/>
                </a:path>
                <a:path w="6916420" h="2428240">
                  <a:moveTo>
                    <a:pt x="6838188" y="2392679"/>
                  </a:moveTo>
                  <a:lnTo>
                    <a:pt x="6830568" y="2389631"/>
                  </a:lnTo>
                  <a:lnTo>
                    <a:pt x="6827520" y="2397251"/>
                  </a:lnTo>
                  <a:lnTo>
                    <a:pt x="6835140" y="2400299"/>
                  </a:lnTo>
                  <a:lnTo>
                    <a:pt x="6838188" y="2392679"/>
                  </a:lnTo>
                  <a:close/>
                </a:path>
                <a:path w="6916420" h="2428240">
                  <a:moveTo>
                    <a:pt x="6854190" y="2398013"/>
                  </a:moveTo>
                  <a:lnTo>
                    <a:pt x="6845808" y="2394966"/>
                  </a:lnTo>
                  <a:lnTo>
                    <a:pt x="6843522" y="2403347"/>
                  </a:lnTo>
                  <a:lnTo>
                    <a:pt x="6851142" y="2405633"/>
                  </a:lnTo>
                  <a:lnTo>
                    <a:pt x="6854190" y="2398013"/>
                  </a:lnTo>
                  <a:close/>
                </a:path>
                <a:path w="6916420" h="2428240">
                  <a:moveTo>
                    <a:pt x="6869430" y="2403347"/>
                  </a:moveTo>
                  <a:lnTo>
                    <a:pt x="6861809" y="2401061"/>
                  </a:lnTo>
                  <a:lnTo>
                    <a:pt x="6859524" y="2408681"/>
                  </a:lnTo>
                  <a:lnTo>
                    <a:pt x="6867144" y="2410967"/>
                  </a:lnTo>
                  <a:lnTo>
                    <a:pt x="6869430" y="2403347"/>
                  </a:lnTo>
                  <a:close/>
                </a:path>
                <a:path w="6916420" h="2428240">
                  <a:moveTo>
                    <a:pt x="6885432" y="2408681"/>
                  </a:moveTo>
                  <a:lnTo>
                    <a:pt x="6877812" y="2406395"/>
                  </a:lnTo>
                  <a:lnTo>
                    <a:pt x="6874764" y="2414016"/>
                  </a:lnTo>
                  <a:lnTo>
                    <a:pt x="6883146" y="2417063"/>
                  </a:lnTo>
                  <a:lnTo>
                    <a:pt x="6885432" y="2408681"/>
                  </a:lnTo>
                  <a:close/>
                </a:path>
                <a:path w="6916420" h="2428240">
                  <a:moveTo>
                    <a:pt x="6901433" y="2414777"/>
                  </a:moveTo>
                  <a:lnTo>
                    <a:pt x="6893814" y="2411729"/>
                  </a:lnTo>
                  <a:lnTo>
                    <a:pt x="6890766" y="2419349"/>
                  </a:lnTo>
                  <a:lnTo>
                    <a:pt x="6898386" y="2422397"/>
                  </a:lnTo>
                  <a:lnTo>
                    <a:pt x="6901433" y="2414777"/>
                  </a:lnTo>
                  <a:close/>
                </a:path>
                <a:path w="6916420" h="2428240">
                  <a:moveTo>
                    <a:pt x="6915912" y="2419349"/>
                  </a:moveTo>
                  <a:lnTo>
                    <a:pt x="6909054" y="2417063"/>
                  </a:lnTo>
                  <a:lnTo>
                    <a:pt x="6906768" y="2425445"/>
                  </a:lnTo>
                  <a:lnTo>
                    <a:pt x="6913626" y="2427731"/>
                  </a:lnTo>
                  <a:lnTo>
                    <a:pt x="6915912" y="2419349"/>
                  </a:lnTo>
                  <a:close/>
                </a:path>
              </a:pathLst>
            </a:custGeom>
            <a:solidFill>
              <a:srgbClr val="163794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7609603" y="3798560"/>
              <a:ext cx="134166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45" dirty="0">
                  <a:solidFill>
                    <a:srgbClr val="163794"/>
                  </a:solidFill>
                  <a:latin typeface="Arial"/>
                  <a:cs typeface="Arial"/>
                </a:rPr>
                <a:t>Λ</a:t>
              </a:r>
              <a:endParaRPr sz="1270">
                <a:latin typeface="Arial"/>
                <a:cs typeface="Arial"/>
              </a:endParaRPr>
            </a:p>
          </p:txBody>
        </p:sp>
      </p:grpSp>
      <p:sp>
        <p:nvSpPr>
          <p:cNvPr id="64" name="矩形 63">
            <a:extLst>
              <a:ext uri="{FF2B5EF4-FFF2-40B4-BE49-F238E27FC236}">
                <a16:creationId xmlns:a16="http://schemas.microsoft.com/office/drawing/2014/main" id="{94A1A137-81A9-D0B5-3EE7-4EA86B30C4B0}"/>
              </a:ext>
            </a:extLst>
          </p:cNvPr>
          <p:cNvSpPr/>
          <p:nvPr/>
        </p:nvSpPr>
        <p:spPr>
          <a:xfrm>
            <a:off x="3465523" y="6434222"/>
            <a:ext cx="3973550" cy="442331"/>
          </a:xfrm>
          <a:prstGeom prst="rect">
            <a:avLst/>
          </a:prstGeom>
          <a:solidFill>
            <a:srgbClr val="E6F7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err="1">
                <a:solidFill>
                  <a:schemeClr val="tx1"/>
                </a:solidFill>
              </a:rPr>
              <a:t>rdt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2.2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组合 85">
            <a:extLst>
              <a:ext uri="{FF2B5EF4-FFF2-40B4-BE49-F238E27FC236}">
                <a16:creationId xmlns:a16="http://schemas.microsoft.com/office/drawing/2014/main" id="{00E85AD6-2455-CC02-07CF-B300E626512C}"/>
              </a:ext>
            </a:extLst>
          </p:cNvPr>
          <p:cNvGrpSpPr/>
          <p:nvPr/>
        </p:nvGrpSpPr>
        <p:grpSpPr>
          <a:xfrm>
            <a:off x="1569522" y="597470"/>
            <a:ext cx="5851354" cy="3948057"/>
            <a:chOff x="3275761" y="1644072"/>
            <a:chExt cx="5851354" cy="3948057"/>
          </a:xfrm>
        </p:grpSpPr>
        <p:sp>
          <p:nvSpPr>
            <p:cNvPr id="7" name="object 7"/>
            <p:cNvSpPr txBox="1"/>
            <p:nvPr/>
          </p:nvSpPr>
          <p:spPr>
            <a:xfrm>
              <a:off x="5176654" y="1878319"/>
              <a:ext cx="2448957" cy="520550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>
                <a:lnSpc>
                  <a:spcPct val="102099"/>
                </a:lnSpc>
                <a:spcBef>
                  <a:spcPts val="9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sndpkt</a:t>
              </a:r>
              <a:r>
                <a:rPr sz="1088" spc="27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=</a:t>
              </a:r>
              <a:r>
                <a:rPr sz="1088" spc="36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make_pkt(0,</a:t>
              </a:r>
              <a:r>
                <a:rPr sz="1088" spc="32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data,</a:t>
              </a:r>
              <a:r>
                <a:rPr sz="1088" spc="18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checksum) udt_send(sndpkt)</a:t>
              </a:r>
              <a:endParaRPr sz="1088">
                <a:latin typeface="Arial"/>
                <a:cs typeface="Arial"/>
              </a:endParaRPr>
            </a:p>
            <a:p>
              <a:pPr marL="11516">
                <a:spcBef>
                  <a:spcPts val="27"/>
                </a:spcBef>
              </a:pPr>
              <a:r>
                <a:rPr sz="1088" spc="-9" dirty="0">
                  <a:solidFill>
                    <a:srgbClr val="FF0000"/>
                  </a:solidFill>
                  <a:latin typeface="Arial"/>
                  <a:cs typeface="Arial"/>
                </a:rPr>
                <a:t>start_timer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8" name="object 8"/>
            <p:cNvSpPr txBox="1"/>
            <p:nvPr/>
          </p:nvSpPr>
          <p:spPr>
            <a:xfrm>
              <a:off x="5209814" y="1644072"/>
              <a:ext cx="940888" cy="182535"/>
            </a:xfrm>
            <a:prstGeom prst="rect">
              <a:avLst/>
            </a:prstGeom>
          </p:spPr>
          <p:txBody>
            <a:bodyPr vert="horz" wrap="square" lIns="0" tIns="14971" rIns="0" bIns="0" rtlCol="0">
              <a:spAutoFit/>
            </a:bodyPr>
            <a:lstStyle/>
            <a:p>
              <a:pPr marL="11516">
                <a:spcBef>
                  <a:spcPts val="118"/>
                </a:spcBef>
              </a:pP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rdt_send(data)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229634" y="1882236"/>
              <a:ext cx="787720" cy="22457"/>
            </a:xfrm>
            <a:custGeom>
              <a:avLst/>
              <a:gdLst/>
              <a:ahLst/>
              <a:cxnLst/>
              <a:rect l="l" t="t" r="r" b="b"/>
              <a:pathLst>
                <a:path w="868679" h="24764">
                  <a:moveTo>
                    <a:pt x="868680" y="24384"/>
                  </a:moveTo>
                  <a:lnTo>
                    <a:pt x="868680" y="0"/>
                  </a:lnTo>
                  <a:lnTo>
                    <a:pt x="0" y="0"/>
                  </a:lnTo>
                  <a:lnTo>
                    <a:pt x="0" y="24384"/>
                  </a:lnTo>
                  <a:lnTo>
                    <a:pt x="868680" y="24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grpSp>
          <p:nvGrpSpPr>
            <p:cNvPr id="10" name="object 10"/>
            <p:cNvGrpSpPr/>
            <p:nvPr/>
          </p:nvGrpSpPr>
          <p:grpSpPr>
            <a:xfrm>
              <a:off x="4890362" y="1982428"/>
              <a:ext cx="3020015" cy="2710032"/>
              <a:chOff x="4017149" y="2186177"/>
              <a:chExt cx="3330405" cy="2988563"/>
            </a:xfrm>
          </p:grpSpPr>
          <p:sp>
            <p:nvSpPr>
              <p:cNvPr id="11" name="object 11"/>
              <p:cNvSpPr/>
              <p:nvPr/>
            </p:nvSpPr>
            <p:spPr>
              <a:xfrm>
                <a:off x="4017149" y="2186177"/>
                <a:ext cx="166370" cy="509270"/>
              </a:xfrm>
              <a:custGeom>
                <a:avLst/>
                <a:gdLst/>
                <a:ahLst/>
                <a:cxnLst/>
                <a:rect l="l" t="t" r="r" b="b"/>
                <a:pathLst>
                  <a:path w="166370" h="509269">
                    <a:moveTo>
                      <a:pt x="50292" y="96774"/>
                    </a:moveTo>
                    <a:lnTo>
                      <a:pt x="24384" y="0"/>
                    </a:lnTo>
                    <a:lnTo>
                      <a:pt x="0" y="6858"/>
                    </a:lnTo>
                    <a:lnTo>
                      <a:pt x="26670" y="103632"/>
                    </a:lnTo>
                    <a:lnTo>
                      <a:pt x="50292" y="96774"/>
                    </a:lnTo>
                    <a:close/>
                  </a:path>
                  <a:path w="166370" h="509269">
                    <a:moveTo>
                      <a:pt x="96774" y="265938"/>
                    </a:moveTo>
                    <a:lnTo>
                      <a:pt x="70104" y="169164"/>
                    </a:lnTo>
                    <a:lnTo>
                      <a:pt x="46482" y="176022"/>
                    </a:lnTo>
                    <a:lnTo>
                      <a:pt x="72390" y="272796"/>
                    </a:lnTo>
                    <a:lnTo>
                      <a:pt x="96774" y="265938"/>
                    </a:lnTo>
                    <a:close/>
                  </a:path>
                  <a:path w="166370" h="509269">
                    <a:moveTo>
                      <a:pt x="142516" y="432416"/>
                    </a:moveTo>
                    <a:lnTo>
                      <a:pt x="116586" y="338328"/>
                    </a:lnTo>
                    <a:lnTo>
                      <a:pt x="92202" y="345186"/>
                    </a:lnTo>
                    <a:lnTo>
                      <a:pt x="118084" y="439103"/>
                    </a:lnTo>
                    <a:lnTo>
                      <a:pt x="142516" y="432416"/>
                    </a:lnTo>
                    <a:close/>
                  </a:path>
                  <a:path w="166370" h="509269">
                    <a:moveTo>
                      <a:pt x="143256" y="501323"/>
                    </a:moveTo>
                    <a:lnTo>
                      <a:pt x="143256" y="435102"/>
                    </a:lnTo>
                    <a:lnTo>
                      <a:pt x="118872" y="441959"/>
                    </a:lnTo>
                    <a:lnTo>
                      <a:pt x="118084" y="439103"/>
                    </a:lnTo>
                    <a:lnTo>
                      <a:pt x="93726" y="445770"/>
                    </a:lnTo>
                    <a:lnTo>
                      <a:pt x="143256" y="501323"/>
                    </a:lnTo>
                    <a:close/>
                  </a:path>
                  <a:path w="166370" h="509269">
                    <a:moveTo>
                      <a:pt x="143256" y="435102"/>
                    </a:moveTo>
                    <a:lnTo>
                      <a:pt x="142516" y="432416"/>
                    </a:lnTo>
                    <a:lnTo>
                      <a:pt x="118084" y="439103"/>
                    </a:lnTo>
                    <a:lnTo>
                      <a:pt x="118872" y="441959"/>
                    </a:lnTo>
                    <a:lnTo>
                      <a:pt x="143256" y="435102"/>
                    </a:lnTo>
                    <a:close/>
                  </a:path>
                  <a:path w="166370" h="509269">
                    <a:moveTo>
                      <a:pt x="166116" y="425958"/>
                    </a:moveTo>
                    <a:lnTo>
                      <a:pt x="142516" y="432416"/>
                    </a:lnTo>
                    <a:lnTo>
                      <a:pt x="143256" y="435102"/>
                    </a:lnTo>
                    <a:lnTo>
                      <a:pt x="143256" y="501323"/>
                    </a:lnTo>
                    <a:lnTo>
                      <a:pt x="150114" y="509016"/>
                    </a:lnTo>
                    <a:lnTo>
                      <a:pt x="166116" y="425958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endParaRPr sz="1632"/>
              </a:p>
            </p:txBody>
          </p:sp>
          <p:pic>
            <p:nvPicPr>
              <p:cNvPr id="12" name="object 12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4573409" y="2539745"/>
                <a:ext cx="2774145" cy="2634995"/>
              </a:xfrm>
              <a:prstGeom prst="rect">
                <a:avLst/>
              </a:prstGeom>
            </p:spPr>
          </p:pic>
        </p:grpSp>
        <p:sp>
          <p:nvSpPr>
            <p:cNvPr id="13" name="object 13"/>
            <p:cNvSpPr txBox="1"/>
            <p:nvPr/>
          </p:nvSpPr>
          <p:spPr>
            <a:xfrm>
              <a:off x="7133505" y="2485694"/>
              <a:ext cx="393860" cy="512984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 indent="-576" algn="ctr">
                <a:lnSpc>
                  <a:spcPct val="102099"/>
                </a:lnSpc>
                <a:spcBef>
                  <a:spcPts val="91"/>
                </a:spcBef>
              </a:pPr>
              <a:r>
                <a:rPr sz="1088" spc="-18" dirty="0">
                  <a:solidFill>
                    <a:srgbClr val="163794"/>
                  </a:solidFill>
                  <a:latin typeface="Arial"/>
                  <a:cs typeface="Arial"/>
                </a:rPr>
                <a:t>Wait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for </a:t>
              </a:r>
              <a:r>
                <a:rPr sz="1088" spc="-18" dirty="0">
                  <a:solidFill>
                    <a:srgbClr val="163794"/>
                  </a:solidFill>
                  <a:latin typeface="Arial"/>
                  <a:cs typeface="Arial"/>
                </a:rPr>
                <a:t>ACK0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8035714" y="2255365"/>
              <a:ext cx="1074478" cy="23033"/>
            </a:xfrm>
            <a:custGeom>
              <a:avLst/>
              <a:gdLst/>
              <a:ahLst/>
              <a:cxnLst/>
              <a:rect l="l" t="t" r="r" b="b"/>
              <a:pathLst>
                <a:path w="1184909" h="25400">
                  <a:moveTo>
                    <a:pt x="1184909" y="25145"/>
                  </a:moveTo>
                  <a:lnTo>
                    <a:pt x="1184909" y="0"/>
                  </a:lnTo>
                  <a:lnTo>
                    <a:pt x="0" y="0"/>
                  </a:lnTo>
                  <a:lnTo>
                    <a:pt x="0" y="25145"/>
                  </a:lnTo>
                  <a:lnTo>
                    <a:pt x="1184909" y="251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5" name="object 15"/>
            <p:cNvSpPr txBox="1"/>
            <p:nvPr/>
          </p:nvSpPr>
          <p:spPr>
            <a:xfrm>
              <a:off x="7186030" y="4012765"/>
              <a:ext cx="674859" cy="512984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 indent="-576" algn="ctr">
                <a:lnSpc>
                  <a:spcPct val="102099"/>
                </a:lnSpc>
                <a:spcBef>
                  <a:spcPts val="9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Wait</a:t>
              </a:r>
              <a:r>
                <a:rPr sz="1088" spc="-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for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call</a:t>
              </a:r>
              <a:r>
                <a:rPr sz="1088" spc="2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1</a:t>
              </a:r>
              <a:r>
                <a:rPr sz="1088" spc="36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18" dirty="0">
                  <a:solidFill>
                    <a:srgbClr val="163794"/>
                  </a:solidFill>
                  <a:latin typeface="Arial"/>
                  <a:cs typeface="Arial"/>
                </a:rPr>
                <a:t>from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above</a:t>
              </a:r>
              <a:endParaRPr sz="1088" dirty="0">
                <a:latin typeface="Arial"/>
                <a:cs typeface="Arial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4880826" y="3024429"/>
              <a:ext cx="97312" cy="1004804"/>
            </a:xfrm>
            <a:custGeom>
              <a:avLst/>
              <a:gdLst/>
              <a:ahLst/>
              <a:cxnLst/>
              <a:rect l="l" t="t" r="r" b="b"/>
              <a:pathLst>
                <a:path w="107314" h="1108075">
                  <a:moveTo>
                    <a:pt x="69480" y="57347"/>
                  </a:moveTo>
                  <a:lnTo>
                    <a:pt x="56520" y="46515"/>
                  </a:lnTo>
                  <a:lnTo>
                    <a:pt x="52425" y="53340"/>
                  </a:lnTo>
                  <a:lnTo>
                    <a:pt x="50901" y="55626"/>
                  </a:lnTo>
                  <a:lnTo>
                    <a:pt x="47091" y="67818"/>
                  </a:lnTo>
                  <a:lnTo>
                    <a:pt x="47091" y="68580"/>
                  </a:lnTo>
                  <a:lnTo>
                    <a:pt x="43281" y="82296"/>
                  </a:lnTo>
                  <a:lnTo>
                    <a:pt x="42519" y="82296"/>
                  </a:lnTo>
                  <a:lnTo>
                    <a:pt x="38709" y="97536"/>
                  </a:lnTo>
                  <a:lnTo>
                    <a:pt x="35661" y="113538"/>
                  </a:lnTo>
                  <a:lnTo>
                    <a:pt x="31790" y="130667"/>
                  </a:lnTo>
                  <a:lnTo>
                    <a:pt x="23139" y="181714"/>
                  </a:lnTo>
                  <a:lnTo>
                    <a:pt x="16355" y="233409"/>
                  </a:lnTo>
                  <a:lnTo>
                    <a:pt x="11107" y="285305"/>
                  </a:lnTo>
                  <a:lnTo>
                    <a:pt x="7005" y="337323"/>
                  </a:lnTo>
                  <a:lnTo>
                    <a:pt x="3657" y="389382"/>
                  </a:lnTo>
                  <a:lnTo>
                    <a:pt x="3657" y="390144"/>
                  </a:lnTo>
                  <a:lnTo>
                    <a:pt x="701" y="488296"/>
                  </a:lnTo>
                  <a:lnTo>
                    <a:pt x="0" y="537077"/>
                  </a:lnTo>
                  <a:lnTo>
                    <a:pt x="0" y="582933"/>
                  </a:lnTo>
                  <a:lnTo>
                    <a:pt x="876" y="634903"/>
                  </a:lnTo>
                  <a:lnTo>
                    <a:pt x="2497" y="683845"/>
                  </a:lnTo>
                  <a:lnTo>
                    <a:pt x="4936" y="732736"/>
                  </a:lnTo>
                  <a:lnTo>
                    <a:pt x="8214" y="781524"/>
                  </a:lnTo>
                  <a:lnTo>
                    <a:pt x="12352" y="830158"/>
                  </a:lnTo>
                  <a:lnTo>
                    <a:pt x="16611" y="871236"/>
                  </a:lnTo>
                  <a:lnTo>
                    <a:pt x="16611" y="541020"/>
                  </a:lnTo>
                  <a:lnTo>
                    <a:pt x="17351" y="491490"/>
                  </a:lnTo>
                  <a:lnTo>
                    <a:pt x="18897" y="439674"/>
                  </a:lnTo>
                  <a:lnTo>
                    <a:pt x="18897" y="440436"/>
                  </a:lnTo>
                  <a:lnTo>
                    <a:pt x="20377" y="391623"/>
                  </a:lnTo>
                  <a:lnTo>
                    <a:pt x="20377" y="391250"/>
                  </a:lnTo>
                  <a:lnTo>
                    <a:pt x="23469" y="342138"/>
                  </a:lnTo>
                  <a:lnTo>
                    <a:pt x="27287" y="294348"/>
                  </a:lnTo>
                  <a:lnTo>
                    <a:pt x="31790" y="246611"/>
                  </a:lnTo>
                  <a:lnTo>
                    <a:pt x="37466" y="199012"/>
                  </a:lnTo>
                  <a:lnTo>
                    <a:pt x="44805" y="151638"/>
                  </a:lnTo>
                  <a:lnTo>
                    <a:pt x="47853" y="137007"/>
                  </a:lnTo>
                  <a:lnTo>
                    <a:pt x="47853" y="134112"/>
                  </a:lnTo>
                  <a:lnTo>
                    <a:pt x="59283" y="86868"/>
                  </a:lnTo>
                  <a:lnTo>
                    <a:pt x="66141" y="62788"/>
                  </a:lnTo>
                  <a:lnTo>
                    <a:pt x="66141" y="62484"/>
                  </a:lnTo>
                  <a:lnTo>
                    <a:pt x="66903" y="60198"/>
                  </a:lnTo>
                  <a:lnTo>
                    <a:pt x="66903" y="61311"/>
                  </a:lnTo>
                  <a:lnTo>
                    <a:pt x="69480" y="57347"/>
                  </a:lnTo>
                  <a:close/>
                </a:path>
                <a:path w="107314" h="1108075">
                  <a:moveTo>
                    <a:pt x="79095" y="1063752"/>
                  </a:moveTo>
                  <a:lnTo>
                    <a:pt x="73761" y="1053846"/>
                  </a:lnTo>
                  <a:lnTo>
                    <a:pt x="69189" y="1042416"/>
                  </a:lnTo>
                  <a:lnTo>
                    <a:pt x="69189" y="1043178"/>
                  </a:lnTo>
                  <a:lnTo>
                    <a:pt x="65379" y="1030224"/>
                  </a:lnTo>
                  <a:lnTo>
                    <a:pt x="65379" y="1030986"/>
                  </a:lnTo>
                  <a:lnTo>
                    <a:pt x="60807" y="1017270"/>
                  </a:lnTo>
                  <a:lnTo>
                    <a:pt x="56997" y="1002792"/>
                  </a:lnTo>
                  <a:lnTo>
                    <a:pt x="56997" y="1003554"/>
                  </a:lnTo>
                  <a:lnTo>
                    <a:pt x="53187" y="987552"/>
                  </a:lnTo>
                  <a:lnTo>
                    <a:pt x="45130" y="949435"/>
                  </a:lnTo>
                  <a:lnTo>
                    <a:pt x="38709" y="910273"/>
                  </a:lnTo>
                  <a:lnTo>
                    <a:pt x="38709" y="910084"/>
                  </a:lnTo>
                  <a:lnTo>
                    <a:pt x="33801" y="872359"/>
                  </a:lnTo>
                  <a:lnTo>
                    <a:pt x="24861" y="786582"/>
                  </a:lnTo>
                  <a:lnTo>
                    <a:pt x="21817" y="738635"/>
                  </a:lnTo>
                  <a:lnTo>
                    <a:pt x="19592" y="690439"/>
                  </a:lnTo>
                  <a:lnTo>
                    <a:pt x="18135" y="642366"/>
                  </a:lnTo>
                  <a:lnTo>
                    <a:pt x="16611" y="541020"/>
                  </a:lnTo>
                  <a:lnTo>
                    <a:pt x="16611" y="871236"/>
                  </a:lnTo>
                  <a:lnTo>
                    <a:pt x="17351" y="878366"/>
                  </a:lnTo>
                  <a:lnTo>
                    <a:pt x="23469" y="918972"/>
                  </a:lnTo>
                  <a:lnTo>
                    <a:pt x="23469" y="919734"/>
                  </a:lnTo>
                  <a:lnTo>
                    <a:pt x="30760" y="961973"/>
                  </a:lnTo>
                  <a:lnTo>
                    <a:pt x="44091" y="1019189"/>
                  </a:lnTo>
                  <a:lnTo>
                    <a:pt x="64828" y="1072969"/>
                  </a:lnTo>
                  <a:lnTo>
                    <a:pt x="78333" y="1087583"/>
                  </a:lnTo>
                  <a:lnTo>
                    <a:pt x="78333" y="1062990"/>
                  </a:lnTo>
                  <a:lnTo>
                    <a:pt x="79095" y="1063752"/>
                  </a:lnTo>
                  <a:close/>
                </a:path>
                <a:path w="107314" h="1108075">
                  <a:moveTo>
                    <a:pt x="105003" y="0"/>
                  </a:moveTo>
                  <a:lnTo>
                    <a:pt x="36423" y="29718"/>
                  </a:lnTo>
                  <a:lnTo>
                    <a:pt x="56520" y="46515"/>
                  </a:lnTo>
                  <a:lnTo>
                    <a:pt x="61569" y="38100"/>
                  </a:lnTo>
                  <a:lnTo>
                    <a:pt x="76047" y="47244"/>
                  </a:lnTo>
                  <a:lnTo>
                    <a:pt x="76047" y="62836"/>
                  </a:lnTo>
                  <a:lnTo>
                    <a:pt x="87477" y="72390"/>
                  </a:lnTo>
                  <a:lnTo>
                    <a:pt x="105003" y="0"/>
                  </a:lnTo>
                  <a:close/>
                </a:path>
                <a:path w="107314" h="1108075">
                  <a:moveTo>
                    <a:pt x="48615" y="133350"/>
                  </a:moveTo>
                  <a:lnTo>
                    <a:pt x="47853" y="134112"/>
                  </a:lnTo>
                  <a:lnTo>
                    <a:pt x="47853" y="137007"/>
                  </a:lnTo>
                  <a:lnTo>
                    <a:pt x="48615" y="133350"/>
                  </a:lnTo>
                  <a:close/>
                </a:path>
                <a:path w="107314" h="1108075">
                  <a:moveTo>
                    <a:pt x="76047" y="47244"/>
                  </a:moveTo>
                  <a:lnTo>
                    <a:pt x="61569" y="38100"/>
                  </a:lnTo>
                  <a:lnTo>
                    <a:pt x="56520" y="46515"/>
                  </a:lnTo>
                  <a:lnTo>
                    <a:pt x="69480" y="57347"/>
                  </a:lnTo>
                  <a:lnTo>
                    <a:pt x="76047" y="47244"/>
                  </a:lnTo>
                  <a:close/>
                </a:path>
                <a:path w="107314" h="1108075">
                  <a:moveTo>
                    <a:pt x="66903" y="60198"/>
                  </a:moveTo>
                  <a:lnTo>
                    <a:pt x="66141" y="62484"/>
                  </a:lnTo>
                  <a:lnTo>
                    <a:pt x="66305" y="62232"/>
                  </a:lnTo>
                  <a:lnTo>
                    <a:pt x="66903" y="60198"/>
                  </a:lnTo>
                  <a:close/>
                </a:path>
                <a:path w="107314" h="1108075">
                  <a:moveTo>
                    <a:pt x="66305" y="62232"/>
                  </a:moveTo>
                  <a:lnTo>
                    <a:pt x="66141" y="62484"/>
                  </a:lnTo>
                  <a:lnTo>
                    <a:pt x="66141" y="62788"/>
                  </a:lnTo>
                  <a:lnTo>
                    <a:pt x="66305" y="62232"/>
                  </a:lnTo>
                  <a:close/>
                </a:path>
                <a:path w="107314" h="1108075">
                  <a:moveTo>
                    <a:pt x="66903" y="61311"/>
                  </a:moveTo>
                  <a:lnTo>
                    <a:pt x="66903" y="60198"/>
                  </a:lnTo>
                  <a:lnTo>
                    <a:pt x="66305" y="62232"/>
                  </a:lnTo>
                  <a:lnTo>
                    <a:pt x="66903" y="61311"/>
                  </a:lnTo>
                  <a:close/>
                </a:path>
                <a:path w="107314" h="1108075">
                  <a:moveTo>
                    <a:pt x="76047" y="62836"/>
                  </a:moveTo>
                  <a:lnTo>
                    <a:pt x="76047" y="47244"/>
                  </a:lnTo>
                  <a:lnTo>
                    <a:pt x="69480" y="57347"/>
                  </a:lnTo>
                  <a:lnTo>
                    <a:pt x="76047" y="62836"/>
                  </a:lnTo>
                  <a:close/>
                </a:path>
                <a:path w="107314" h="1108075">
                  <a:moveTo>
                    <a:pt x="83667" y="1072134"/>
                  </a:moveTo>
                  <a:lnTo>
                    <a:pt x="78333" y="1062990"/>
                  </a:lnTo>
                  <a:lnTo>
                    <a:pt x="78333" y="1087583"/>
                  </a:lnTo>
                  <a:lnTo>
                    <a:pt x="82905" y="1092531"/>
                  </a:lnTo>
                  <a:lnTo>
                    <a:pt x="82905" y="1071372"/>
                  </a:lnTo>
                  <a:lnTo>
                    <a:pt x="83667" y="1072134"/>
                  </a:lnTo>
                  <a:close/>
                </a:path>
                <a:path w="107314" h="1108075">
                  <a:moveTo>
                    <a:pt x="98145" y="1088136"/>
                  </a:moveTo>
                  <a:lnTo>
                    <a:pt x="94335" y="1084870"/>
                  </a:lnTo>
                  <a:lnTo>
                    <a:pt x="93573" y="1084326"/>
                  </a:lnTo>
                  <a:lnTo>
                    <a:pt x="93192" y="1083945"/>
                  </a:lnTo>
                  <a:lnTo>
                    <a:pt x="92811" y="1083455"/>
                  </a:lnTo>
                  <a:lnTo>
                    <a:pt x="88239" y="1078230"/>
                  </a:lnTo>
                  <a:lnTo>
                    <a:pt x="88239" y="1078992"/>
                  </a:lnTo>
                  <a:lnTo>
                    <a:pt x="82905" y="1071372"/>
                  </a:lnTo>
                  <a:lnTo>
                    <a:pt x="82905" y="1092531"/>
                  </a:lnTo>
                  <a:lnTo>
                    <a:pt x="94335" y="1104900"/>
                  </a:lnTo>
                  <a:lnTo>
                    <a:pt x="96621" y="1105662"/>
                  </a:lnTo>
                  <a:lnTo>
                    <a:pt x="96621" y="1087374"/>
                  </a:lnTo>
                  <a:lnTo>
                    <a:pt x="98145" y="1088136"/>
                  </a:lnTo>
                  <a:close/>
                </a:path>
                <a:path w="107314" h="1108075">
                  <a:moveTo>
                    <a:pt x="102717" y="1107948"/>
                  </a:moveTo>
                  <a:lnTo>
                    <a:pt x="102717" y="1090422"/>
                  </a:lnTo>
                  <a:lnTo>
                    <a:pt x="96621" y="1087374"/>
                  </a:lnTo>
                  <a:lnTo>
                    <a:pt x="96621" y="1105662"/>
                  </a:lnTo>
                  <a:lnTo>
                    <a:pt x="102717" y="1107948"/>
                  </a:lnTo>
                  <a:close/>
                </a:path>
                <a:path w="107314" h="1108075">
                  <a:moveTo>
                    <a:pt x="107289" y="1091946"/>
                  </a:moveTo>
                  <a:lnTo>
                    <a:pt x="101193" y="1089660"/>
                  </a:lnTo>
                  <a:lnTo>
                    <a:pt x="102717" y="1090422"/>
                  </a:lnTo>
                  <a:lnTo>
                    <a:pt x="102717" y="1107948"/>
                  </a:lnTo>
                  <a:lnTo>
                    <a:pt x="107289" y="10919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17" name="object 17"/>
            <p:cNvSpPr txBox="1"/>
            <p:nvPr/>
          </p:nvSpPr>
          <p:spPr>
            <a:xfrm>
              <a:off x="5412970" y="4931770"/>
              <a:ext cx="2448957" cy="520550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>
                <a:lnSpc>
                  <a:spcPct val="102099"/>
                </a:lnSpc>
                <a:spcBef>
                  <a:spcPts val="9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sndpkt</a:t>
              </a:r>
              <a:r>
                <a:rPr sz="1088" spc="27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=</a:t>
              </a:r>
              <a:r>
                <a:rPr sz="1088" spc="36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make_pkt(1,</a:t>
              </a:r>
              <a:r>
                <a:rPr sz="1088" spc="32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data,</a:t>
              </a:r>
              <a:r>
                <a:rPr sz="1088" spc="18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checksum) udt_send(sndpkt)</a:t>
              </a:r>
              <a:endParaRPr sz="1088">
                <a:latin typeface="Arial"/>
                <a:cs typeface="Arial"/>
              </a:endParaRPr>
            </a:p>
            <a:p>
              <a:pPr marL="11516">
                <a:spcBef>
                  <a:spcPts val="27"/>
                </a:spcBef>
              </a:pPr>
              <a:r>
                <a:rPr sz="1088" spc="-9" dirty="0">
                  <a:solidFill>
                    <a:srgbClr val="FF0000"/>
                  </a:solidFill>
                  <a:latin typeface="Arial"/>
                  <a:cs typeface="Arial"/>
                </a:rPr>
                <a:t>start_timer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18" name="object 18"/>
            <p:cNvSpPr txBox="1"/>
            <p:nvPr/>
          </p:nvSpPr>
          <p:spPr>
            <a:xfrm>
              <a:off x="5412969" y="4706504"/>
              <a:ext cx="940888" cy="182535"/>
            </a:xfrm>
            <a:prstGeom prst="rect">
              <a:avLst/>
            </a:prstGeom>
          </p:spPr>
          <p:txBody>
            <a:bodyPr vert="horz" wrap="square" lIns="0" tIns="14971" rIns="0" bIns="0" rtlCol="0">
              <a:spAutoFit/>
            </a:bodyPr>
            <a:lstStyle/>
            <a:p>
              <a:pPr marL="11516">
                <a:spcBef>
                  <a:spcPts val="118"/>
                </a:spcBef>
              </a:pP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rdt_send(data)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5446603" y="4923249"/>
              <a:ext cx="2067189" cy="23033"/>
            </a:xfrm>
            <a:custGeom>
              <a:avLst/>
              <a:gdLst/>
              <a:ahLst/>
              <a:cxnLst/>
              <a:rect l="l" t="t" r="r" b="b"/>
              <a:pathLst>
                <a:path w="2279650" h="25400">
                  <a:moveTo>
                    <a:pt x="2279142" y="25146"/>
                  </a:moveTo>
                  <a:lnTo>
                    <a:pt x="2279142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2279142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7769910" y="3247848"/>
              <a:ext cx="1357205" cy="515960"/>
            </a:xfrm>
            <a:prstGeom prst="rect">
              <a:avLst/>
            </a:prstGeom>
          </p:spPr>
          <p:txBody>
            <a:bodyPr vert="horz" wrap="square" lIns="0" tIns="14971" rIns="0" bIns="0" rtlCol="0">
              <a:spAutoFit/>
            </a:bodyPr>
            <a:lstStyle/>
            <a:p>
              <a:pPr marL="11516">
                <a:spcBef>
                  <a:spcPts val="118"/>
                </a:spcBef>
              </a:pP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endParaRPr sz="1088" dirty="0">
                <a:latin typeface="Arial"/>
                <a:cs typeface="Arial"/>
              </a:endParaRPr>
            </a:p>
            <a:p>
              <a:pPr marL="11516" marR="4607">
                <a:lnSpc>
                  <a:spcPts val="1342"/>
                </a:lnSpc>
                <a:spcBef>
                  <a:spcPts val="4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088" spc="27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notcorrupt(rcvpkt)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088" spc="36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isACK(rcvpkt,0)</a:t>
              </a:r>
              <a:endParaRPr sz="1088" dirty="0">
                <a:latin typeface="Arial"/>
                <a:cs typeface="Arial"/>
              </a:endParaRPr>
            </a:p>
          </p:txBody>
        </p:sp>
        <p:sp>
          <p:nvSpPr>
            <p:cNvPr id="21" name="object 21"/>
            <p:cNvSpPr/>
            <p:nvPr/>
          </p:nvSpPr>
          <p:spPr>
            <a:xfrm>
              <a:off x="7801470" y="3781746"/>
              <a:ext cx="1128605" cy="23033"/>
            </a:xfrm>
            <a:custGeom>
              <a:avLst/>
              <a:gdLst/>
              <a:ahLst/>
              <a:cxnLst/>
              <a:rect l="l" t="t" r="r" b="b"/>
              <a:pathLst>
                <a:path w="1244600" h="25400">
                  <a:moveTo>
                    <a:pt x="1244346" y="25146"/>
                  </a:moveTo>
                  <a:lnTo>
                    <a:pt x="1244346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1244346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3802289" y="4803249"/>
              <a:ext cx="1150486" cy="512984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 algn="just">
                <a:lnSpc>
                  <a:spcPct val="102099"/>
                </a:lnSpc>
                <a:spcBef>
                  <a:spcPts val="9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r>
                <a:rPr sz="1088" spc="59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&amp;&amp;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(</a:t>
              </a:r>
              <a:r>
                <a:rPr sz="1088" spc="41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corrupt(rcvpkt)</a:t>
              </a:r>
              <a:r>
                <a:rPr sz="1088" spc="27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||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isACK(rcvpkt,0)</a:t>
              </a:r>
              <a:r>
                <a:rPr sz="1088" spc="10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45" dirty="0">
                  <a:solidFill>
                    <a:srgbClr val="163794"/>
                  </a:solidFill>
                  <a:latin typeface="Arial"/>
                  <a:cs typeface="Arial"/>
                </a:rPr>
                <a:t>)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3823485" y="5348202"/>
              <a:ext cx="997318" cy="23033"/>
            </a:xfrm>
            <a:custGeom>
              <a:avLst/>
              <a:gdLst/>
              <a:ahLst/>
              <a:cxnLst/>
              <a:rect l="l" t="t" r="r" b="b"/>
              <a:pathLst>
                <a:path w="1099820" h="25400">
                  <a:moveTo>
                    <a:pt x="1099566" y="25146"/>
                  </a:moveTo>
                  <a:lnTo>
                    <a:pt x="1099566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1099566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3497566" y="3056445"/>
              <a:ext cx="1357205" cy="515960"/>
            </a:xfrm>
            <a:prstGeom prst="rect">
              <a:avLst/>
            </a:prstGeom>
          </p:spPr>
          <p:txBody>
            <a:bodyPr vert="horz" wrap="square" lIns="0" tIns="14971" rIns="0" bIns="0" rtlCol="0">
              <a:spAutoFit/>
            </a:bodyPr>
            <a:lstStyle/>
            <a:p>
              <a:pPr marL="11516">
                <a:spcBef>
                  <a:spcPts val="118"/>
                </a:spcBef>
              </a:pP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endParaRPr sz="1088">
                <a:latin typeface="Arial"/>
                <a:cs typeface="Arial"/>
              </a:endParaRPr>
            </a:p>
            <a:p>
              <a:pPr marL="11516" marR="4607">
                <a:lnSpc>
                  <a:spcPts val="1342"/>
                </a:lnSpc>
                <a:spcBef>
                  <a:spcPts val="4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088" spc="27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notcorrupt(rcvpkt)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&amp;&amp;</a:t>
              </a:r>
              <a:r>
                <a:rPr sz="1088" spc="36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isACK(rcvpkt,1)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25" name="object 25"/>
            <p:cNvSpPr/>
            <p:nvPr/>
          </p:nvSpPr>
          <p:spPr>
            <a:xfrm>
              <a:off x="3538109" y="3612455"/>
              <a:ext cx="1206916" cy="23033"/>
            </a:xfrm>
            <a:custGeom>
              <a:avLst/>
              <a:gdLst/>
              <a:ahLst/>
              <a:cxnLst/>
              <a:rect l="l" t="t" r="r" b="b"/>
              <a:pathLst>
                <a:path w="1330960" h="25400">
                  <a:moveTo>
                    <a:pt x="1330452" y="25146"/>
                  </a:moveTo>
                  <a:lnTo>
                    <a:pt x="1330452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1330452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7786494" y="3797869"/>
              <a:ext cx="682345" cy="182535"/>
            </a:xfrm>
            <a:prstGeom prst="rect">
              <a:avLst/>
            </a:prstGeom>
          </p:spPr>
          <p:txBody>
            <a:bodyPr vert="horz" wrap="square" lIns="0" tIns="14971" rIns="0" bIns="0" rtlCol="0">
              <a:spAutoFit/>
            </a:bodyPr>
            <a:lstStyle/>
            <a:p>
              <a:pPr marL="11516">
                <a:spcBef>
                  <a:spcPts val="118"/>
                </a:spcBef>
              </a:pPr>
              <a:r>
                <a:rPr sz="1088" spc="-9" dirty="0">
                  <a:solidFill>
                    <a:srgbClr val="FF0000"/>
                  </a:solidFill>
                  <a:latin typeface="Arial"/>
                  <a:cs typeface="Arial"/>
                </a:rPr>
                <a:t>stop_timer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3491341" y="3622363"/>
              <a:ext cx="682345" cy="182535"/>
            </a:xfrm>
            <a:prstGeom prst="rect">
              <a:avLst/>
            </a:prstGeom>
          </p:spPr>
          <p:txBody>
            <a:bodyPr vert="horz" wrap="square" lIns="0" tIns="14971" rIns="0" bIns="0" rtlCol="0">
              <a:spAutoFit/>
            </a:bodyPr>
            <a:lstStyle/>
            <a:p>
              <a:pPr marL="11516">
                <a:spcBef>
                  <a:spcPts val="118"/>
                </a:spcBef>
              </a:pPr>
              <a:r>
                <a:rPr sz="1088" spc="-9" dirty="0">
                  <a:solidFill>
                    <a:srgbClr val="FF0000"/>
                  </a:solidFill>
                  <a:latin typeface="Arial"/>
                  <a:cs typeface="Arial"/>
                </a:rPr>
                <a:t>stop_timer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673628" y="2733422"/>
              <a:ext cx="397315" cy="1923810"/>
            </a:xfrm>
            <a:custGeom>
              <a:avLst/>
              <a:gdLst/>
              <a:ahLst/>
              <a:cxnLst/>
              <a:rect l="l" t="t" r="r" b="b"/>
              <a:pathLst>
                <a:path w="438150" h="2121535">
                  <a:moveTo>
                    <a:pt x="191262" y="275310"/>
                  </a:moveTo>
                  <a:lnTo>
                    <a:pt x="182118" y="276618"/>
                  </a:lnTo>
                  <a:lnTo>
                    <a:pt x="160782" y="276631"/>
                  </a:lnTo>
                  <a:lnTo>
                    <a:pt x="150114" y="275209"/>
                  </a:lnTo>
                  <a:lnTo>
                    <a:pt x="138684" y="272923"/>
                  </a:lnTo>
                  <a:lnTo>
                    <a:pt x="126492" y="269875"/>
                  </a:lnTo>
                  <a:lnTo>
                    <a:pt x="113538" y="266065"/>
                  </a:lnTo>
                  <a:lnTo>
                    <a:pt x="114300" y="266065"/>
                  </a:lnTo>
                  <a:lnTo>
                    <a:pt x="100584" y="260731"/>
                  </a:lnTo>
                  <a:lnTo>
                    <a:pt x="101346" y="260731"/>
                  </a:lnTo>
                  <a:lnTo>
                    <a:pt x="86868" y="254635"/>
                  </a:lnTo>
                  <a:lnTo>
                    <a:pt x="87630" y="255397"/>
                  </a:lnTo>
                  <a:lnTo>
                    <a:pt x="85204" y="253873"/>
                  </a:lnTo>
                  <a:lnTo>
                    <a:pt x="98298" y="232537"/>
                  </a:lnTo>
                  <a:lnTo>
                    <a:pt x="24384" y="226491"/>
                  </a:lnTo>
                  <a:lnTo>
                    <a:pt x="23622" y="226441"/>
                  </a:lnTo>
                  <a:lnTo>
                    <a:pt x="63246" y="289687"/>
                  </a:lnTo>
                  <a:lnTo>
                    <a:pt x="67056" y="283464"/>
                  </a:lnTo>
                  <a:lnTo>
                    <a:pt x="76454" y="268135"/>
                  </a:lnTo>
                  <a:lnTo>
                    <a:pt x="79248" y="269875"/>
                  </a:lnTo>
                  <a:lnTo>
                    <a:pt x="80010" y="269875"/>
                  </a:lnTo>
                  <a:lnTo>
                    <a:pt x="87630" y="273075"/>
                  </a:lnTo>
                  <a:lnTo>
                    <a:pt x="94259" y="275869"/>
                  </a:lnTo>
                  <a:lnTo>
                    <a:pt x="94488" y="275971"/>
                  </a:lnTo>
                  <a:lnTo>
                    <a:pt x="94488" y="276733"/>
                  </a:lnTo>
                  <a:lnTo>
                    <a:pt x="100584" y="278765"/>
                  </a:lnTo>
                  <a:lnTo>
                    <a:pt x="108204" y="281305"/>
                  </a:lnTo>
                  <a:lnTo>
                    <a:pt x="108966" y="282067"/>
                  </a:lnTo>
                  <a:lnTo>
                    <a:pt x="113538" y="283095"/>
                  </a:lnTo>
                  <a:lnTo>
                    <a:pt x="158940" y="293370"/>
                  </a:lnTo>
                  <a:lnTo>
                    <a:pt x="191262" y="290944"/>
                  </a:lnTo>
                  <a:lnTo>
                    <a:pt x="191262" y="275971"/>
                  </a:lnTo>
                  <a:lnTo>
                    <a:pt x="191262" y="275310"/>
                  </a:lnTo>
                  <a:close/>
                </a:path>
                <a:path w="438150" h="2121535">
                  <a:moveTo>
                    <a:pt x="223266" y="2073224"/>
                  </a:moveTo>
                  <a:lnTo>
                    <a:pt x="216408" y="2063623"/>
                  </a:lnTo>
                  <a:lnTo>
                    <a:pt x="217170" y="2064385"/>
                  </a:lnTo>
                  <a:lnTo>
                    <a:pt x="209550" y="2052193"/>
                  </a:lnTo>
                  <a:lnTo>
                    <a:pt x="210312" y="2052955"/>
                  </a:lnTo>
                  <a:lnTo>
                    <a:pt x="203454" y="2040001"/>
                  </a:lnTo>
                  <a:lnTo>
                    <a:pt x="196596" y="2025523"/>
                  </a:lnTo>
                  <a:lnTo>
                    <a:pt x="197358" y="2026285"/>
                  </a:lnTo>
                  <a:lnTo>
                    <a:pt x="193370" y="2013940"/>
                  </a:lnTo>
                  <a:lnTo>
                    <a:pt x="217170" y="2007235"/>
                  </a:lnTo>
                  <a:lnTo>
                    <a:pt x="166878" y="1951609"/>
                  </a:lnTo>
                  <a:lnTo>
                    <a:pt x="152400" y="2025523"/>
                  </a:lnTo>
                  <a:lnTo>
                    <a:pt x="173736" y="2019490"/>
                  </a:lnTo>
                  <a:lnTo>
                    <a:pt x="177228" y="2018499"/>
                  </a:lnTo>
                  <a:lnTo>
                    <a:pt x="181356" y="2030857"/>
                  </a:lnTo>
                  <a:lnTo>
                    <a:pt x="181356" y="2031619"/>
                  </a:lnTo>
                  <a:lnTo>
                    <a:pt x="194551" y="2059724"/>
                  </a:lnTo>
                  <a:lnTo>
                    <a:pt x="196596" y="2062822"/>
                  </a:lnTo>
                  <a:lnTo>
                    <a:pt x="209550" y="2082469"/>
                  </a:lnTo>
                  <a:lnTo>
                    <a:pt x="211937" y="2086102"/>
                  </a:lnTo>
                  <a:lnTo>
                    <a:pt x="216408" y="2090318"/>
                  </a:lnTo>
                  <a:lnTo>
                    <a:pt x="223266" y="2096795"/>
                  </a:lnTo>
                  <a:lnTo>
                    <a:pt x="223266" y="2073529"/>
                  </a:lnTo>
                  <a:lnTo>
                    <a:pt x="223266" y="2073224"/>
                  </a:lnTo>
                  <a:close/>
                </a:path>
                <a:path w="438150" h="2121535">
                  <a:moveTo>
                    <a:pt x="300990" y="151003"/>
                  </a:moveTo>
                  <a:lnTo>
                    <a:pt x="287591" y="91871"/>
                  </a:lnTo>
                  <a:lnTo>
                    <a:pt x="263194" y="52717"/>
                  </a:lnTo>
                  <a:lnTo>
                    <a:pt x="229044" y="24371"/>
                  </a:lnTo>
                  <a:lnTo>
                    <a:pt x="187185" y="6807"/>
                  </a:lnTo>
                  <a:lnTo>
                    <a:pt x="139623" y="0"/>
                  </a:lnTo>
                  <a:lnTo>
                    <a:pt x="88392" y="3937"/>
                  </a:lnTo>
                  <a:lnTo>
                    <a:pt x="87630" y="3937"/>
                  </a:lnTo>
                  <a:lnTo>
                    <a:pt x="71628" y="6985"/>
                  </a:lnTo>
                  <a:lnTo>
                    <a:pt x="71628" y="7747"/>
                  </a:lnTo>
                  <a:lnTo>
                    <a:pt x="54864" y="11557"/>
                  </a:lnTo>
                  <a:lnTo>
                    <a:pt x="54102" y="11557"/>
                  </a:lnTo>
                  <a:lnTo>
                    <a:pt x="37338" y="16891"/>
                  </a:lnTo>
                  <a:lnTo>
                    <a:pt x="36576" y="16891"/>
                  </a:lnTo>
                  <a:lnTo>
                    <a:pt x="19050" y="22987"/>
                  </a:lnTo>
                  <a:lnTo>
                    <a:pt x="18288" y="22987"/>
                  </a:lnTo>
                  <a:lnTo>
                    <a:pt x="0" y="30607"/>
                  </a:lnTo>
                  <a:lnTo>
                    <a:pt x="6096" y="45847"/>
                  </a:lnTo>
                  <a:lnTo>
                    <a:pt x="24384" y="38989"/>
                  </a:lnTo>
                  <a:lnTo>
                    <a:pt x="41910" y="32893"/>
                  </a:lnTo>
                  <a:lnTo>
                    <a:pt x="58674" y="27787"/>
                  </a:lnTo>
                  <a:lnTo>
                    <a:pt x="59436" y="27559"/>
                  </a:lnTo>
                  <a:lnTo>
                    <a:pt x="58674" y="27559"/>
                  </a:lnTo>
                  <a:lnTo>
                    <a:pt x="75438" y="23749"/>
                  </a:lnTo>
                  <a:lnTo>
                    <a:pt x="90678" y="20840"/>
                  </a:lnTo>
                  <a:lnTo>
                    <a:pt x="90678" y="20701"/>
                  </a:lnTo>
                  <a:lnTo>
                    <a:pt x="105918" y="18415"/>
                  </a:lnTo>
                  <a:lnTo>
                    <a:pt x="120396" y="16891"/>
                  </a:lnTo>
                  <a:lnTo>
                    <a:pt x="147066" y="16891"/>
                  </a:lnTo>
                  <a:lnTo>
                    <a:pt x="170014" y="19748"/>
                  </a:lnTo>
                  <a:lnTo>
                    <a:pt x="170688" y="19939"/>
                  </a:lnTo>
                  <a:lnTo>
                    <a:pt x="170942" y="19939"/>
                  </a:lnTo>
                  <a:lnTo>
                    <a:pt x="171450" y="20142"/>
                  </a:lnTo>
                  <a:lnTo>
                    <a:pt x="182118" y="22987"/>
                  </a:lnTo>
                  <a:lnTo>
                    <a:pt x="182118" y="22225"/>
                  </a:lnTo>
                  <a:lnTo>
                    <a:pt x="192024" y="25755"/>
                  </a:lnTo>
                  <a:lnTo>
                    <a:pt x="192786" y="26035"/>
                  </a:lnTo>
                  <a:lnTo>
                    <a:pt x="192024" y="25273"/>
                  </a:lnTo>
                  <a:lnTo>
                    <a:pt x="201930" y="29514"/>
                  </a:lnTo>
                  <a:lnTo>
                    <a:pt x="202692" y="29845"/>
                  </a:lnTo>
                  <a:lnTo>
                    <a:pt x="201930" y="29083"/>
                  </a:lnTo>
                  <a:lnTo>
                    <a:pt x="211836" y="33655"/>
                  </a:lnTo>
                  <a:lnTo>
                    <a:pt x="211074" y="33655"/>
                  </a:lnTo>
                  <a:lnTo>
                    <a:pt x="211836" y="34061"/>
                  </a:lnTo>
                  <a:lnTo>
                    <a:pt x="220218" y="38569"/>
                  </a:lnTo>
                  <a:lnTo>
                    <a:pt x="220980" y="38989"/>
                  </a:lnTo>
                  <a:lnTo>
                    <a:pt x="220218" y="38227"/>
                  </a:lnTo>
                  <a:lnTo>
                    <a:pt x="228600" y="44323"/>
                  </a:lnTo>
                  <a:lnTo>
                    <a:pt x="228600" y="43561"/>
                  </a:lnTo>
                  <a:lnTo>
                    <a:pt x="236220" y="49657"/>
                  </a:lnTo>
                  <a:lnTo>
                    <a:pt x="235458" y="49657"/>
                  </a:lnTo>
                  <a:lnTo>
                    <a:pt x="236220" y="50266"/>
                  </a:lnTo>
                  <a:lnTo>
                    <a:pt x="243078" y="55753"/>
                  </a:lnTo>
                  <a:lnTo>
                    <a:pt x="249936" y="62611"/>
                  </a:lnTo>
                  <a:lnTo>
                    <a:pt x="249174" y="62611"/>
                  </a:lnTo>
                  <a:lnTo>
                    <a:pt x="249936" y="63461"/>
                  </a:lnTo>
                  <a:lnTo>
                    <a:pt x="255270" y="69469"/>
                  </a:lnTo>
                  <a:lnTo>
                    <a:pt x="260604" y="77089"/>
                  </a:lnTo>
                  <a:lnTo>
                    <a:pt x="260604" y="76327"/>
                  </a:lnTo>
                  <a:lnTo>
                    <a:pt x="265176" y="84709"/>
                  </a:lnTo>
                  <a:lnTo>
                    <a:pt x="265176" y="83947"/>
                  </a:lnTo>
                  <a:lnTo>
                    <a:pt x="269748" y="92329"/>
                  </a:lnTo>
                  <a:lnTo>
                    <a:pt x="273558" y="100711"/>
                  </a:lnTo>
                  <a:lnTo>
                    <a:pt x="272796" y="99949"/>
                  </a:lnTo>
                  <a:lnTo>
                    <a:pt x="273558" y="101777"/>
                  </a:lnTo>
                  <a:lnTo>
                    <a:pt x="276606" y="109093"/>
                  </a:lnTo>
                  <a:lnTo>
                    <a:pt x="276606" y="108331"/>
                  </a:lnTo>
                  <a:lnTo>
                    <a:pt x="278892" y="117475"/>
                  </a:lnTo>
                  <a:lnTo>
                    <a:pt x="278892" y="116713"/>
                  </a:lnTo>
                  <a:lnTo>
                    <a:pt x="281178" y="125857"/>
                  </a:lnTo>
                  <a:lnTo>
                    <a:pt x="282575" y="134251"/>
                  </a:lnTo>
                  <a:lnTo>
                    <a:pt x="282752" y="135369"/>
                  </a:lnTo>
                  <a:lnTo>
                    <a:pt x="282752" y="134988"/>
                  </a:lnTo>
                  <a:lnTo>
                    <a:pt x="283464" y="143383"/>
                  </a:lnTo>
                  <a:lnTo>
                    <a:pt x="283464" y="142621"/>
                  </a:lnTo>
                  <a:lnTo>
                    <a:pt x="284226" y="152527"/>
                  </a:lnTo>
                  <a:lnTo>
                    <a:pt x="284226" y="160147"/>
                  </a:lnTo>
                  <a:lnTo>
                    <a:pt x="282752" y="177673"/>
                  </a:lnTo>
                  <a:lnTo>
                    <a:pt x="282752" y="177292"/>
                  </a:lnTo>
                  <a:lnTo>
                    <a:pt x="282575" y="178409"/>
                  </a:lnTo>
                  <a:lnTo>
                    <a:pt x="281559" y="184531"/>
                  </a:lnTo>
                  <a:lnTo>
                    <a:pt x="278892" y="195199"/>
                  </a:lnTo>
                  <a:lnTo>
                    <a:pt x="278892" y="194437"/>
                  </a:lnTo>
                  <a:lnTo>
                    <a:pt x="276606" y="202819"/>
                  </a:lnTo>
                  <a:lnTo>
                    <a:pt x="273558" y="211201"/>
                  </a:lnTo>
                  <a:lnTo>
                    <a:pt x="273558" y="210439"/>
                  </a:lnTo>
                  <a:lnTo>
                    <a:pt x="269748" y="218821"/>
                  </a:lnTo>
                  <a:lnTo>
                    <a:pt x="269748" y="218059"/>
                  </a:lnTo>
                  <a:lnTo>
                    <a:pt x="265938" y="225679"/>
                  </a:lnTo>
                  <a:lnTo>
                    <a:pt x="265938" y="224917"/>
                  </a:lnTo>
                  <a:lnTo>
                    <a:pt x="261366" y="232537"/>
                  </a:lnTo>
                  <a:lnTo>
                    <a:pt x="261366" y="231775"/>
                  </a:lnTo>
                  <a:lnTo>
                    <a:pt x="256070" y="239318"/>
                  </a:lnTo>
                  <a:lnTo>
                    <a:pt x="255714" y="239839"/>
                  </a:lnTo>
                  <a:lnTo>
                    <a:pt x="250698" y="245491"/>
                  </a:lnTo>
                  <a:lnTo>
                    <a:pt x="245364" y="250825"/>
                  </a:lnTo>
                  <a:lnTo>
                    <a:pt x="241439" y="253873"/>
                  </a:lnTo>
                  <a:lnTo>
                    <a:pt x="231648" y="260731"/>
                  </a:lnTo>
                  <a:lnTo>
                    <a:pt x="232410" y="260731"/>
                  </a:lnTo>
                  <a:lnTo>
                    <a:pt x="224790" y="265303"/>
                  </a:lnTo>
                  <a:lnTo>
                    <a:pt x="225552" y="264541"/>
                  </a:lnTo>
                  <a:lnTo>
                    <a:pt x="217170" y="268351"/>
                  </a:lnTo>
                  <a:lnTo>
                    <a:pt x="217932" y="268351"/>
                  </a:lnTo>
                  <a:lnTo>
                    <a:pt x="208788" y="271399"/>
                  </a:lnTo>
                  <a:lnTo>
                    <a:pt x="209550" y="271399"/>
                  </a:lnTo>
                  <a:lnTo>
                    <a:pt x="200406" y="273685"/>
                  </a:lnTo>
                  <a:lnTo>
                    <a:pt x="201168" y="273685"/>
                  </a:lnTo>
                  <a:lnTo>
                    <a:pt x="192024" y="275805"/>
                  </a:lnTo>
                  <a:lnTo>
                    <a:pt x="192024" y="290893"/>
                  </a:lnTo>
                  <a:lnTo>
                    <a:pt x="200406" y="290258"/>
                  </a:lnTo>
                  <a:lnTo>
                    <a:pt x="201168" y="290207"/>
                  </a:lnTo>
                  <a:lnTo>
                    <a:pt x="204571" y="289953"/>
                  </a:lnTo>
                  <a:lnTo>
                    <a:pt x="209550" y="287794"/>
                  </a:lnTo>
                  <a:lnTo>
                    <a:pt x="217932" y="284149"/>
                  </a:lnTo>
                  <a:lnTo>
                    <a:pt x="224790" y="281178"/>
                  </a:lnTo>
                  <a:lnTo>
                    <a:pt x="232410" y="277876"/>
                  </a:lnTo>
                  <a:lnTo>
                    <a:pt x="238506" y="275221"/>
                  </a:lnTo>
                  <a:lnTo>
                    <a:pt x="243725" y="272961"/>
                  </a:lnTo>
                  <a:lnTo>
                    <a:pt x="256794" y="260362"/>
                  </a:lnTo>
                  <a:lnTo>
                    <a:pt x="274269" y="243509"/>
                  </a:lnTo>
                  <a:lnTo>
                    <a:pt x="281178" y="229285"/>
                  </a:lnTo>
                  <a:lnTo>
                    <a:pt x="284226" y="223012"/>
                  </a:lnTo>
                  <a:lnTo>
                    <a:pt x="294068" y="202730"/>
                  </a:lnTo>
                  <a:lnTo>
                    <a:pt x="300990" y="151765"/>
                  </a:lnTo>
                  <a:lnTo>
                    <a:pt x="300990" y="151003"/>
                  </a:lnTo>
                  <a:close/>
                </a:path>
                <a:path w="438150" h="2121535">
                  <a:moveTo>
                    <a:pt x="438150" y="1903603"/>
                  </a:moveTo>
                  <a:lnTo>
                    <a:pt x="431952" y="1865744"/>
                  </a:lnTo>
                  <a:lnTo>
                    <a:pt x="422910" y="1847215"/>
                  </a:lnTo>
                  <a:lnTo>
                    <a:pt x="418338" y="1840357"/>
                  </a:lnTo>
                  <a:lnTo>
                    <a:pt x="417576" y="1839595"/>
                  </a:lnTo>
                  <a:lnTo>
                    <a:pt x="393865" y="1821154"/>
                  </a:lnTo>
                  <a:lnTo>
                    <a:pt x="366306" y="1812074"/>
                  </a:lnTo>
                  <a:lnTo>
                    <a:pt x="337566" y="1810131"/>
                  </a:lnTo>
                  <a:lnTo>
                    <a:pt x="335635" y="1810181"/>
                  </a:lnTo>
                  <a:lnTo>
                    <a:pt x="307086" y="1812925"/>
                  </a:lnTo>
                  <a:lnTo>
                    <a:pt x="306324" y="1812925"/>
                  </a:lnTo>
                  <a:lnTo>
                    <a:pt x="290322" y="1815973"/>
                  </a:lnTo>
                  <a:lnTo>
                    <a:pt x="290322" y="1816735"/>
                  </a:lnTo>
                  <a:lnTo>
                    <a:pt x="272796" y="1820545"/>
                  </a:lnTo>
                  <a:lnTo>
                    <a:pt x="272796" y="1821307"/>
                  </a:lnTo>
                  <a:lnTo>
                    <a:pt x="253746" y="1826641"/>
                  </a:lnTo>
                  <a:lnTo>
                    <a:pt x="233934" y="1833499"/>
                  </a:lnTo>
                  <a:lnTo>
                    <a:pt x="233934" y="1834261"/>
                  </a:lnTo>
                  <a:lnTo>
                    <a:pt x="212598" y="1842643"/>
                  </a:lnTo>
                  <a:lnTo>
                    <a:pt x="219456" y="1857883"/>
                  </a:lnTo>
                  <a:lnTo>
                    <a:pt x="259080" y="1842643"/>
                  </a:lnTo>
                  <a:lnTo>
                    <a:pt x="309372" y="1829828"/>
                  </a:lnTo>
                  <a:lnTo>
                    <a:pt x="309372" y="1829689"/>
                  </a:lnTo>
                  <a:lnTo>
                    <a:pt x="323862" y="1827466"/>
                  </a:lnTo>
                  <a:lnTo>
                    <a:pt x="324599" y="1827377"/>
                  </a:lnTo>
                  <a:lnTo>
                    <a:pt x="325056" y="1827326"/>
                  </a:lnTo>
                  <a:lnTo>
                    <a:pt x="335635" y="1826742"/>
                  </a:lnTo>
                  <a:lnTo>
                    <a:pt x="349758" y="1826742"/>
                  </a:lnTo>
                  <a:lnTo>
                    <a:pt x="358406" y="1827885"/>
                  </a:lnTo>
                  <a:lnTo>
                    <a:pt x="359676" y="1828165"/>
                  </a:lnTo>
                  <a:lnTo>
                    <a:pt x="359968" y="1828165"/>
                  </a:lnTo>
                  <a:lnTo>
                    <a:pt x="360426" y="1828317"/>
                  </a:lnTo>
                  <a:lnTo>
                    <a:pt x="369570" y="1830285"/>
                  </a:lnTo>
                  <a:lnTo>
                    <a:pt x="370332" y="1830451"/>
                  </a:lnTo>
                  <a:lnTo>
                    <a:pt x="369570" y="1829689"/>
                  </a:lnTo>
                  <a:lnTo>
                    <a:pt x="379476" y="1832737"/>
                  </a:lnTo>
                  <a:lnTo>
                    <a:pt x="378714" y="1832737"/>
                  </a:lnTo>
                  <a:lnTo>
                    <a:pt x="379476" y="1833079"/>
                  </a:lnTo>
                  <a:lnTo>
                    <a:pt x="386334" y="1836191"/>
                  </a:lnTo>
                  <a:lnTo>
                    <a:pt x="387096" y="1836547"/>
                  </a:lnTo>
                  <a:lnTo>
                    <a:pt x="386334" y="1835785"/>
                  </a:lnTo>
                  <a:lnTo>
                    <a:pt x="393192" y="1840585"/>
                  </a:lnTo>
                  <a:lnTo>
                    <a:pt x="394716" y="1841652"/>
                  </a:lnTo>
                  <a:lnTo>
                    <a:pt x="393865" y="1840890"/>
                  </a:lnTo>
                  <a:lnTo>
                    <a:pt x="393446" y="1840611"/>
                  </a:lnTo>
                  <a:lnTo>
                    <a:pt x="393192" y="1840357"/>
                  </a:lnTo>
                  <a:lnTo>
                    <a:pt x="393865" y="1840890"/>
                  </a:lnTo>
                  <a:lnTo>
                    <a:pt x="399288" y="1845094"/>
                  </a:lnTo>
                  <a:lnTo>
                    <a:pt x="400050" y="1845691"/>
                  </a:lnTo>
                  <a:lnTo>
                    <a:pt x="404622" y="1850263"/>
                  </a:lnTo>
                  <a:lnTo>
                    <a:pt x="405384" y="1851406"/>
                  </a:lnTo>
                  <a:lnTo>
                    <a:pt x="409194" y="1857121"/>
                  </a:lnTo>
                  <a:lnTo>
                    <a:pt x="409194" y="1856359"/>
                  </a:lnTo>
                  <a:lnTo>
                    <a:pt x="413004" y="1863979"/>
                  </a:lnTo>
                  <a:lnTo>
                    <a:pt x="413004" y="1863217"/>
                  </a:lnTo>
                  <a:lnTo>
                    <a:pt x="416052" y="1870837"/>
                  </a:lnTo>
                  <a:lnTo>
                    <a:pt x="416052" y="1870075"/>
                  </a:lnTo>
                  <a:lnTo>
                    <a:pt x="418338" y="1879219"/>
                  </a:lnTo>
                  <a:lnTo>
                    <a:pt x="418338" y="1877695"/>
                  </a:lnTo>
                  <a:lnTo>
                    <a:pt x="420624" y="1886839"/>
                  </a:lnTo>
                  <a:lnTo>
                    <a:pt x="419862" y="1886077"/>
                  </a:lnTo>
                  <a:lnTo>
                    <a:pt x="420624" y="1892427"/>
                  </a:lnTo>
                  <a:lnTo>
                    <a:pt x="422148" y="1905127"/>
                  </a:lnTo>
                  <a:lnTo>
                    <a:pt x="421386" y="1904365"/>
                  </a:lnTo>
                  <a:lnTo>
                    <a:pt x="420624" y="1924177"/>
                  </a:lnTo>
                  <a:lnTo>
                    <a:pt x="420624" y="1923415"/>
                  </a:lnTo>
                  <a:lnTo>
                    <a:pt x="416814" y="1944751"/>
                  </a:lnTo>
                  <a:lnTo>
                    <a:pt x="417576" y="1943989"/>
                  </a:lnTo>
                  <a:lnTo>
                    <a:pt x="411480" y="1965325"/>
                  </a:lnTo>
                  <a:lnTo>
                    <a:pt x="411480" y="1964563"/>
                  </a:lnTo>
                  <a:lnTo>
                    <a:pt x="403860" y="1985899"/>
                  </a:lnTo>
                  <a:lnTo>
                    <a:pt x="393865" y="2006650"/>
                  </a:lnTo>
                  <a:lnTo>
                    <a:pt x="394716" y="2005711"/>
                  </a:lnTo>
                  <a:lnTo>
                    <a:pt x="382524" y="2026285"/>
                  </a:lnTo>
                  <a:lnTo>
                    <a:pt x="383286" y="2025523"/>
                  </a:lnTo>
                  <a:lnTo>
                    <a:pt x="356616" y="2061337"/>
                  </a:lnTo>
                  <a:lnTo>
                    <a:pt x="319278" y="2092579"/>
                  </a:lnTo>
                  <a:lnTo>
                    <a:pt x="320040" y="2092579"/>
                  </a:lnTo>
                  <a:lnTo>
                    <a:pt x="311658" y="2097151"/>
                  </a:lnTo>
                  <a:lnTo>
                    <a:pt x="312420" y="2096389"/>
                  </a:lnTo>
                  <a:lnTo>
                    <a:pt x="304038" y="2100199"/>
                  </a:lnTo>
                  <a:lnTo>
                    <a:pt x="304800" y="2100199"/>
                  </a:lnTo>
                  <a:lnTo>
                    <a:pt x="296418" y="2102485"/>
                  </a:lnTo>
                  <a:lnTo>
                    <a:pt x="297180" y="2102485"/>
                  </a:lnTo>
                  <a:lnTo>
                    <a:pt x="288798" y="2103996"/>
                  </a:lnTo>
                  <a:lnTo>
                    <a:pt x="288036" y="2104136"/>
                  </a:lnTo>
                  <a:lnTo>
                    <a:pt x="281940" y="2104694"/>
                  </a:lnTo>
                  <a:lnTo>
                    <a:pt x="272796" y="2104631"/>
                  </a:lnTo>
                  <a:lnTo>
                    <a:pt x="265938" y="2104009"/>
                  </a:lnTo>
                  <a:lnTo>
                    <a:pt x="267462" y="2104009"/>
                  </a:lnTo>
                  <a:lnTo>
                    <a:pt x="259080" y="2101723"/>
                  </a:lnTo>
                  <a:lnTo>
                    <a:pt x="259842" y="2101723"/>
                  </a:lnTo>
                  <a:lnTo>
                    <a:pt x="251460" y="2098675"/>
                  </a:lnTo>
                  <a:lnTo>
                    <a:pt x="252984" y="2098675"/>
                  </a:lnTo>
                  <a:lnTo>
                    <a:pt x="244017" y="2093798"/>
                  </a:lnTo>
                  <a:lnTo>
                    <a:pt x="237744" y="2088769"/>
                  </a:lnTo>
                  <a:lnTo>
                    <a:pt x="238506" y="2088769"/>
                  </a:lnTo>
                  <a:lnTo>
                    <a:pt x="230124" y="2081911"/>
                  </a:lnTo>
                  <a:lnTo>
                    <a:pt x="230886" y="2081911"/>
                  </a:lnTo>
                  <a:lnTo>
                    <a:pt x="224028" y="2074367"/>
                  </a:lnTo>
                  <a:lnTo>
                    <a:pt x="224028" y="2097519"/>
                  </a:lnTo>
                  <a:lnTo>
                    <a:pt x="230124" y="2103272"/>
                  </a:lnTo>
                  <a:lnTo>
                    <a:pt x="234416" y="2107336"/>
                  </a:lnTo>
                  <a:lnTo>
                    <a:pt x="237744" y="2108809"/>
                  </a:lnTo>
                  <a:lnTo>
                    <a:pt x="245364" y="2112200"/>
                  </a:lnTo>
                  <a:lnTo>
                    <a:pt x="251460" y="2114918"/>
                  </a:lnTo>
                  <a:lnTo>
                    <a:pt x="259080" y="2118309"/>
                  </a:lnTo>
                  <a:lnTo>
                    <a:pt x="262890" y="2120011"/>
                  </a:lnTo>
                  <a:lnTo>
                    <a:pt x="263652" y="2120011"/>
                  </a:lnTo>
                  <a:lnTo>
                    <a:pt x="265938" y="2120417"/>
                  </a:lnTo>
                  <a:lnTo>
                    <a:pt x="272034" y="2121535"/>
                  </a:lnTo>
                  <a:lnTo>
                    <a:pt x="288036" y="2119477"/>
                  </a:lnTo>
                  <a:lnTo>
                    <a:pt x="288798" y="2119388"/>
                  </a:lnTo>
                  <a:lnTo>
                    <a:pt x="289560" y="2119287"/>
                  </a:lnTo>
                  <a:lnTo>
                    <a:pt x="296418" y="2118410"/>
                  </a:lnTo>
                  <a:lnTo>
                    <a:pt x="297180" y="2118309"/>
                  </a:lnTo>
                  <a:lnTo>
                    <a:pt x="304038" y="2117433"/>
                  </a:lnTo>
                  <a:lnTo>
                    <a:pt x="304800" y="2117331"/>
                  </a:lnTo>
                  <a:lnTo>
                    <a:pt x="305396" y="2117255"/>
                  </a:lnTo>
                  <a:lnTo>
                    <a:pt x="311658" y="2114131"/>
                  </a:lnTo>
                  <a:lnTo>
                    <a:pt x="320040" y="2109927"/>
                  </a:lnTo>
                  <a:lnTo>
                    <a:pt x="326898" y="2106485"/>
                  </a:lnTo>
                  <a:lnTo>
                    <a:pt x="335635" y="2102104"/>
                  </a:lnTo>
                  <a:lnTo>
                    <a:pt x="342138" y="2096655"/>
                  </a:lnTo>
                  <a:lnTo>
                    <a:pt x="357378" y="2083854"/>
                  </a:lnTo>
                  <a:lnTo>
                    <a:pt x="362077" y="2079904"/>
                  </a:lnTo>
                  <a:lnTo>
                    <a:pt x="371094" y="2069465"/>
                  </a:lnTo>
                  <a:lnTo>
                    <a:pt x="383286" y="2055355"/>
                  </a:lnTo>
                  <a:lnTo>
                    <a:pt x="384048" y="2054479"/>
                  </a:lnTo>
                  <a:lnTo>
                    <a:pt x="384048" y="2053717"/>
                  </a:lnTo>
                  <a:lnTo>
                    <a:pt x="394716" y="2038019"/>
                  </a:lnTo>
                  <a:lnTo>
                    <a:pt x="397002" y="2034667"/>
                  </a:lnTo>
                  <a:lnTo>
                    <a:pt x="397764" y="2034667"/>
                  </a:lnTo>
                  <a:lnTo>
                    <a:pt x="409194" y="2014093"/>
                  </a:lnTo>
                  <a:lnTo>
                    <a:pt x="409194" y="2013331"/>
                  </a:lnTo>
                  <a:lnTo>
                    <a:pt x="417576" y="1995919"/>
                  </a:lnTo>
                  <a:lnTo>
                    <a:pt x="419100" y="1992757"/>
                  </a:lnTo>
                  <a:lnTo>
                    <a:pt x="419100" y="1991995"/>
                  </a:lnTo>
                  <a:lnTo>
                    <a:pt x="422148" y="1984235"/>
                  </a:lnTo>
                  <a:lnTo>
                    <a:pt x="427482" y="1970659"/>
                  </a:lnTo>
                  <a:lnTo>
                    <a:pt x="427482" y="1969897"/>
                  </a:lnTo>
                  <a:lnTo>
                    <a:pt x="433578" y="1948561"/>
                  </a:lnTo>
                  <a:lnTo>
                    <a:pt x="433578" y="1947799"/>
                  </a:lnTo>
                  <a:lnTo>
                    <a:pt x="437388" y="1926463"/>
                  </a:lnTo>
                  <a:lnTo>
                    <a:pt x="437388" y="1925701"/>
                  </a:lnTo>
                  <a:lnTo>
                    <a:pt x="438150" y="1905127"/>
                  </a:lnTo>
                  <a:lnTo>
                    <a:pt x="438150" y="19036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8000698" y="2569989"/>
              <a:ext cx="1114785" cy="550504"/>
            </a:xfrm>
            <a:prstGeom prst="rect">
              <a:avLst/>
            </a:prstGeom>
          </p:spPr>
          <p:txBody>
            <a:bodyPr vert="horz" wrap="square" lIns="0" tIns="21305" rIns="0" bIns="0" rtlCol="0">
              <a:spAutoFit/>
            </a:bodyPr>
            <a:lstStyle/>
            <a:p>
              <a:pPr marL="11516" marR="4607" indent="17850">
                <a:lnSpc>
                  <a:spcPct val="107900"/>
                </a:lnSpc>
                <a:spcBef>
                  <a:spcPts val="168"/>
                </a:spcBef>
                <a:tabLst>
                  <a:tab pos="814782" algn="l"/>
                </a:tabLst>
              </a:pPr>
              <a:r>
                <a:rPr sz="1088" u="heavy" spc="-9" dirty="0">
                  <a:solidFill>
                    <a:srgbClr val="FF0000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timeout</a:t>
              </a:r>
              <a:r>
                <a:rPr sz="1088" u="heavy" dirty="0">
                  <a:solidFill>
                    <a:srgbClr val="FF0000"/>
                  </a:solidFill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	</a:t>
              </a:r>
              <a:r>
                <a:rPr sz="1088" dirty="0">
                  <a:solidFill>
                    <a:srgbClr val="FF0000"/>
                  </a:solidFill>
                  <a:latin typeface="Arial"/>
                  <a:cs typeface="Arial"/>
                </a:rPr>
                <a:t>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udt_send(sndpkt) </a:t>
              </a:r>
              <a:r>
                <a:rPr sz="1088" spc="-9" dirty="0">
                  <a:solidFill>
                    <a:srgbClr val="FF0000"/>
                  </a:solidFill>
                  <a:latin typeface="Arial"/>
                  <a:cs typeface="Arial"/>
                </a:rPr>
                <a:t>start_timer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30" name="object 30"/>
            <p:cNvSpPr txBox="1"/>
            <p:nvPr/>
          </p:nvSpPr>
          <p:spPr>
            <a:xfrm>
              <a:off x="3275761" y="4325089"/>
              <a:ext cx="1114785" cy="342813"/>
            </a:xfrm>
            <a:prstGeom prst="rect">
              <a:avLst/>
            </a:prstGeom>
          </p:spPr>
          <p:txBody>
            <a:bodyPr vert="horz" wrap="square" lIns="0" tIns="12092" rIns="0" bIns="0" rtlCol="0">
              <a:spAutoFit/>
            </a:bodyPr>
            <a:lstStyle/>
            <a:p>
              <a:pPr marL="11516" marR="4607">
                <a:lnSpc>
                  <a:spcPct val="101699"/>
                </a:lnSpc>
                <a:spcBef>
                  <a:spcPts val="95"/>
                </a:spcBef>
              </a:pP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udt_send(sndpkt) </a:t>
              </a:r>
              <a:r>
                <a:rPr sz="1088" spc="-9" dirty="0">
                  <a:solidFill>
                    <a:srgbClr val="FF0000"/>
                  </a:solidFill>
                  <a:latin typeface="Arial"/>
                  <a:cs typeface="Arial"/>
                </a:rPr>
                <a:t>start_timer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3286810" y="4121932"/>
              <a:ext cx="487718" cy="182535"/>
            </a:xfrm>
            <a:prstGeom prst="rect">
              <a:avLst/>
            </a:prstGeom>
          </p:spPr>
          <p:txBody>
            <a:bodyPr vert="horz" wrap="square" lIns="0" tIns="14971" rIns="0" bIns="0" rtlCol="0">
              <a:spAutoFit/>
            </a:bodyPr>
            <a:lstStyle/>
            <a:p>
              <a:pPr marL="11516">
                <a:spcBef>
                  <a:spcPts val="118"/>
                </a:spcBef>
              </a:pPr>
              <a:r>
                <a:rPr sz="1088" spc="-9" dirty="0">
                  <a:solidFill>
                    <a:srgbClr val="FF0000"/>
                  </a:solidFill>
                  <a:latin typeface="Arial"/>
                  <a:cs typeface="Arial"/>
                </a:rPr>
                <a:t>timeout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32" name="object 32"/>
            <p:cNvSpPr/>
            <p:nvPr/>
          </p:nvSpPr>
          <p:spPr>
            <a:xfrm>
              <a:off x="3308012" y="4315876"/>
              <a:ext cx="787720" cy="23033"/>
            </a:xfrm>
            <a:custGeom>
              <a:avLst/>
              <a:gdLst/>
              <a:ahLst/>
              <a:cxnLst/>
              <a:rect l="l" t="t" r="r" b="b"/>
              <a:pathLst>
                <a:path w="868680" h="25400">
                  <a:moveTo>
                    <a:pt x="868680" y="25146"/>
                  </a:moveTo>
                  <a:lnTo>
                    <a:pt x="868680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868680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3599832" y="2268034"/>
              <a:ext cx="925916" cy="182535"/>
            </a:xfrm>
            <a:prstGeom prst="rect">
              <a:avLst/>
            </a:prstGeom>
          </p:spPr>
          <p:txBody>
            <a:bodyPr vert="horz" wrap="square" lIns="0" tIns="14971" rIns="0" bIns="0" rtlCol="0">
              <a:spAutoFit/>
            </a:bodyPr>
            <a:lstStyle/>
            <a:p>
              <a:pPr marL="11516">
                <a:spcBef>
                  <a:spcPts val="118"/>
                </a:spcBef>
              </a:pP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endParaRPr sz="1088">
                <a:latin typeface="Arial"/>
                <a:cs typeface="Arial"/>
              </a:endParaRPr>
            </a:p>
          </p:txBody>
        </p:sp>
        <p:grpSp>
          <p:nvGrpSpPr>
            <p:cNvPr id="34" name="object 34"/>
            <p:cNvGrpSpPr/>
            <p:nvPr/>
          </p:nvGrpSpPr>
          <p:grpSpPr>
            <a:xfrm>
              <a:off x="4461262" y="2447341"/>
              <a:ext cx="1058930" cy="2329762"/>
              <a:chOff x="3543947" y="2698873"/>
              <a:chExt cx="1167765" cy="2569210"/>
            </a:xfrm>
          </p:grpSpPr>
          <p:pic>
            <p:nvPicPr>
              <p:cNvPr id="35" name="object 35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614783" y="2698873"/>
                <a:ext cx="1057177" cy="762980"/>
              </a:xfrm>
              <a:prstGeom prst="rect">
                <a:avLst/>
              </a:prstGeom>
            </p:spPr>
          </p:pic>
          <p:pic>
            <p:nvPicPr>
              <p:cNvPr id="36" name="object 36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543947" y="4325207"/>
                <a:ext cx="1167638" cy="942498"/>
              </a:xfrm>
              <a:prstGeom prst="rect">
                <a:avLst/>
              </a:prstGeom>
            </p:spPr>
          </p:pic>
        </p:grpSp>
        <p:sp>
          <p:nvSpPr>
            <p:cNvPr id="37" name="object 37"/>
            <p:cNvSpPr txBox="1"/>
            <p:nvPr/>
          </p:nvSpPr>
          <p:spPr>
            <a:xfrm>
              <a:off x="4792469" y="2525770"/>
              <a:ext cx="636280" cy="512984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0941" marR="4607" algn="ctr">
                <a:lnSpc>
                  <a:spcPct val="102099"/>
                </a:lnSpc>
                <a:spcBef>
                  <a:spcPts val="91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Wait</a:t>
              </a:r>
              <a:r>
                <a:rPr sz="1088" spc="-14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for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call</a:t>
              </a:r>
              <a:r>
                <a:rPr sz="1088" spc="36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18" dirty="0">
                  <a:solidFill>
                    <a:srgbClr val="163794"/>
                  </a:solidFill>
                  <a:latin typeface="Arial"/>
                  <a:cs typeface="Arial"/>
                </a:rPr>
                <a:t>0from </a:t>
              </a: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above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3608590" y="2464043"/>
              <a:ext cx="876395" cy="23033"/>
            </a:xfrm>
            <a:custGeom>
              <a:avLst/>
              <a:gdLst/>
              <a:ahLst/>
              <a:cxnLst/>
              <a:rect l="l" t="t" r="r" b="b"/>
              <a:pathLst>
                <a:path w="966470" h="25400">
                  <a:moveTo>
                    <a:pt x="966216" y="25145"/>
                  </a:moveTo>
                  <a:lnTo>
                    <a:pt x="966216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66216" y="251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4961748" y="3995490"/>
              <a:ext cx="393860" cy="512984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 marR="4607" indent="-576" algn="ctr">
                <a:lnSpc>
                  <a:spcPct val="102099"/>
                </a:lnSpc>
                <a:spcBef>
                  <a:spcPts val="91"/>
                </a:spcBef>
              </a:pPr>
              <a:r>
                <a:rPr sz="1088" spc="-18" dirty="0">
                  <a:solidFill>
                    <a:srgbClr val="163794"/>
                  </a:solidFill>
                  <a:latin typeface="Arial"/>
                  <a:cs typeface="Arial"/>
                </a:rPr>
                <a:t>Wait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for </a:t>
              </a:r>
              <a:r>
                <a:rPr sz="1088" spc="-18" dirty="0">
                  <a:solidFill>
                    <a:srgbClr val="163794"/>
                  </a:solidFill>
                  <a:latin typeface="Arial"/>
                  <a:cs typeface="Arial"/>
                </a:rPr>
                <a:t>ACK1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8521699" y="4636721"/>
              <a:ext cx="134166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45" dirty="0">
                  <a:solidFill>
                    <a:srgbClr val="163794"/>
                  </a:solidFill>
                  <a:latin typeface="Arial"/>
                  <a:cs typeface="Arial"/>
                </a:rPr>
                <a:t>Λ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41" name="object 41"/>
            <p:cNvSpPr txBox="1"/>
            <p:nvPr/>
          </p:nvSpPr>
          <p:spPr>
            <a:xfrm>
              <a:off x="8149951" y="4437719"/>
              <a:ext cx="925916" cy="182535"/>
            </a:xfrm>
            <a:prstGeom prst="rect">
              <a:avLst/>
            </a:prstGeom>
          </p:spPr>
          <p:txBody>
            <a:bodyPr vert="horz" wrap="square" lIns="0" tIns="14971" rIns="0" bIns="0" rtlCol="0">
              <a:spAutoFit/>
            </a:bodyPr>
            <a:lstStyle/>
            <a:p>
              <a:pPr marL="11516">
                <a:spcBef>
                  <a:spcPts val="118"/>
                </a:spcBef>
              </a:pPr>
              <a:r>
                <a:rPr sz="1088" spc="-9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endParaRPr sz="1088">
                <a:latin typeface="Arial"/>
                <a:cs typeface="Arial"/>
              </a:endParaRPr>
            </a:p>
          </p:txBody>
        </p:sp>
        <p:sp>
          <p:nvSpPr>
            <p:cNvPr id="42" name="object 42"/>
            <p:cNvSpPr/>
            <p:nvPr/>
          </p:nvSpPr>
          <p:spPr>
            <a:xfrm>
              <a:off x="8158697" y="4633727"/>
              <a:ext cx="875820" cy="23033"/>
            </a:xfrm>
            <a:custGeom>
              <a:avLst/>
              <a:gdLst/>
              <a:ahLst/>
              <a:cxnLst/>
              <a:rect l="l" t="t" r="r" b="b"/>
              <a:pathLst>
                <a:path w="965834" h="25400">
                  <a:moveTo>
                    <a:pt x="965453" y="25146"/>
                  </a:moveTo>
                  <a:lnTo>
                    <a:pt x="965453" y="0"/>
                  </a:lnTo>
                  <a:lnTo>
                    <a:pt x="0" y="0"/>
                  </a:lnTo>
                  <a:lnTo>
                    <a:pt x="0" y="25146"/>
                  </a:lnTo>
                  <a:lnTo>
                    <a:pt x="965453" y="251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2"/>
            </a:p>
          </p:txBody>
        </p:sp>
        <p:sp>
          <p:nvSpPr>
            <p:cNvPr id="43" name="object 43"/>
            <p:cNvSpPr txBox="1"/>
            <p:nvPr/>
          </p:nvSpPr>
          <p:spPr>
            <a:xfrm>
              <a:off x="7930218" y="1729067"/>
              <a:ext cx="1150486" cy="714624"/>
            </a:xfrm>
            <a:prstGeom prst="rect">
              <a:avLst/>
            </a:prstGeom>
          </p:spPr>
          <p:txBody>
            <a:bodyPr vert="horz" wrap="square" lIns="0" tIns="9213" rIns="0" bIns="0" rtlCol="0">
              <a:spAutoFit/>
            </a:bodyPr>
            <a:lstStyle/>
            <a:p>
              <a:pPr marL="11516" marR="4607" algn="ctr">
                <a:lnSpc>
                  <a:spcPct val="103400"/>
                </a:lnSpc>
                <a:spcBef>
                  <a:spcPts val="73"/>
                </a:spcBef>
              </a:pP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rdt_rcv(rcvpkt)</a:t>
              </a:r>
              <a:r>
                <a:rPr sz="1088" spc="59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&amp;&amp;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(</a:t>
              </a:r>
              <a:r>
                <a:rPr sz="1088" spc="41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corrupt(rcvpkt)</a:t>
              </a:r>
              <a:r>
                <a:rPr sz="1088" spc="27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23" dirty="0">
                  <a:solidFill>
                    <a:srgbClr val="163794"/>
                  </a:solidFill>
                  <a:latin typeface="Arial"/>
                  <a:cs typeface="Arial"/>
                </a:rPr>
                <a:t>|| </a:t>
              </a:r>
              <a:r>
                <a:rPr sz="1088" dirty="0">
                  <a:solidFill>
                    <a:srgbClr val="163794"/>
                  </a:solidFill>
                  <a:latin typeface="Arial"/>
                  <a:cs typeface="Arial"/>
                </a:rPr>
                <a:t>isACK(rcvpkt,1)</a:t>
              </a:r>
              <a:r>
                <a:rPr sz="1088" spc="103" dirty="0">
                  <a:solidFill>
                    <a:srgbClr val="163794"/>
                  </a:solidFill>
                  <a:latin typeface="Arial"/>
                  <a:cs typeface="Arial"/>
                </a:rPr>
                <a:t> </a:t>
              </a:r>
              <a:r>
                <a:rPr sz="1088" spc="-45" dirty="0">
                  <a:solidFill>
                    <a:srgbClr val="163794"/>
                  </a:solidFill>
                  <a:latin typeface="Arial"/>
                  <a:cs typeface="Arial"/>
                </a:rPr>
                <a:t>) </a:t>
              </a:r>
              <a:r>
                <a:rPr sz="1270" spc="-45" dirty="0">
                  <a:solidFill>
                    <a:srgbClr val="163794"/>
                  </a:solidFill>
                  <a:latin typeface="Arial"/>
                  <a:cs typeface="Arial"/>
                </a:rPr>
                <a:t>Λ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44" name="object 44"/>
            <p:cNvSpPr txBox="1"/>
            <p:nvPr/>
          </p:nvSpPr>
          <p:spPr>
            <a:xfrm>
              <a:off x="3950155" y="2466350"/>
              <a:ext cx="134166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45" dirty="0">
                  <a:solidFill>
                    <a:srgbClr val="163794"/>
                  </a:solidFill>
                  <a:latin typeface="Arial"/>
                  <a:cs typeface="Arial"/>
                </a:rPr>
                <a:t>Λ</a:t>
              </a:r>
              <a:endParaRPr sz="1270">
                <a:latin typeface="Arial"/>
                <a:cs typeface="Arial"/>
              </a:endParaRPr>
            </a:p>
          </p:txBody>
        </p:sp>
        <p:sp>
          <p:nvSpPr>
            <p:cNvPr id="45" name="object 45"/>
            <p:cNvSpPr txBox="1"/>
            <p:nvPr/>
          </p:nvSpPr>
          <p:spPr>
            <a:xfrm>
              <a:off x="4270770" y="5385062"/>
              <a:ext cx="134166" cy="207067"/>
            </a:xfrm>
            <a:prstGeom prst="rect">
              <a:avLst/>
            </a:prstGeom>
          </p:spPr>
          <p:txBody>
            <a:bodyPr vert="horz" wrap="square" lIns="0" tIns="11516" rIns="0" bIns="0" rtlCol="0">
              <a:spAutoFit/>
            </a:bodyPr>
            <a:lstStyle/>
            <a:p>
              <a:pPr marL="11516">
                <a:spcBef>
                  <a:spcPts val="91"/>
                </a:spcBef>
              </a:pPr>
              <a:r>
                <a:rPr sz="1270" spc="-45" dirty="0">
                  <a:solidFill>
                    <a:srgbClr val="163794"/>
                  </a:solidFill>
                  <a:latin typeface="Arial"/>
                  <a:cs typeface="Arial"/>
                </a:rPr>
                <a:t>Λ</a:t>
              </a:r>
              <a:endParaRPr sz="1270">
                <a:latin typeface="Arial"/>
                <a:cs typeface="Arial"/>
              </a:endParaRPr>
            </a:p>
          </p:txBody>
        </p:sp>
      </p:grpSp>
      <p:sp>
        <p:nvSpPr>
          <p:cNvPr id="87" name="矩形 86">
            <a:extLst>
              <a:ext uri="{FF2B5EF4-FFF2-40B4-BE49-F238E27FC236}">
                <a16:creationId xmlns:a16="http://schemas.microsoft.com/office/drawing/2014/main" id="{0B4C2677-3F3B-62DA-C45F-5233A3E28D42}"/>
              </a:ext>
            </a:extLst>
          </p:cNvPr>
          <p:cNvSpPr/>
          <p:nvPr/>
        </p:nvSpPr>
        <p:spPr>
          <a:xfrm>
            <a:off x="2508424" y="5818199"/>
            <a:ext cx="3973550" cy="442331"/>
          </a:xfrm>
          <a:prstGeom prst="rect">
            <a:avLst/>
          </a:prstGeom>
          <a:solidFill>
            <a:srgbClr val="E6F7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err="1">
                <a:solidFill>
                  <a:schemeClr val="tx1"/>
                </a:solidFill>
              </a:rPr>
              <a:t>rdt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3.0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object 3">
            <a:extLst>
              <a:ext uri="{FF2B5EF4-FFF2-40B4-BE49-F238E27FC236}">
                <a16:creationId xmlns:a16="http://schemas.microsoft.com/office/drawing/2014/main" id="{766AAC9D-02DE-8994-C355-08465C69ECF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924" y="363557"/>
            <a:ext cx="8124444" cy="4230623"/>
          </a:xfrm>
          <a:prstGeom prst="rect">
            <a:avLst/>
          </a:prstGeom>
        </p:spPr>
      </p:pic>
      <p:sp>
        <p:nvSpPr>
          <p:cNvPr id="94" name="矩形 93">
            <a:extLst>
              <a:ext uri="{FF2B5EF4-FFF2-40B4-BE49-F238E27FC236}">
                <a16:creationId xmlns:a16="http://schemas.microsoft.com/office/drawing/2014/main" id="{3557CE70-B75E-F0B6-7746-58A9F8BA8F87}"/>
              </a:ext>
            </a:extLst>
          </p:cNvPr>
          <p:cNvSpPr/>
          <p:nvPr/>
        </p:nvSpPr>
        <p:spPr>
          <a:xfrm>
            <a:off x="501924" y="5277451"/>
            <a:ext cx="3973550" cy="442331"/>
          </a:xfrm>
          <a:prstGeom prst="rect">
            <a:avLst/>
          </a:prstGeom>
          <a:solidFill>
            <a:srgbClr val="E6F7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err="1">
                <a:solidFill>
                  <a:schemeClr val="tx1"/>
                </a:solidFill>
              </a:rPr>
              <a:t>rdt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3.0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时序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1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3">
            <a:extLst>
              <a:ext uri="{FF2B5EF4-FFF2-40B4-BE49-F238E27FC236}">
                <a16:creationId xmlns:a16="http://schemas.microsoft.com/office/drawing/2014/main" id="{9065F30C-7145-51A6-4F3E-512B22F7EEE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2700" y="1112229"/>
            <a:ext cx="7956042" cy="411937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B6BEA1B-467D-B465-873C-1BBDC4E27C12}"/>
              </a:ext>
            </a:extLst>
          </p:cNvPr>
          <p:cNvSpPr/>
          <p:nvPr/>
        </p:nvSpPr>
        <p:spPr>
          <a:xfrm>
            <a:off x="2903601" y="6081683"/>
            <a:ext cx="3973550" cy="442331"/>
          </a:xfrm>
          <a:prstGeom prst="rect">
            <a:avLst/>
          </a:prstGeom>
          <a:solidFill>
            <a:srgbClr val="E6F7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err="1">
                <a:solidFill>
                  <a:schemeClr val="tx1"/>
                </a:solidFill>
              </a:rPr>
              <a:t>rdt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3.0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时序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2</a:t>
            </a:r>
            <a:endParaRPr kumimoji="1" lang="zh-CN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72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5686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45176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105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668CFC51-9935-1272-A9CC-092852B5527E}"/>
              </a:ext>
            </a:extLst>
          </p:cNvPr>
          <p:cNvGrpSpPr/>
          <p:nvPr/>
        </p:nvGrpSpPr>
        <p:grpSpPr>
          <a:xfrm>
            <a:off x="1219201" y="875323"/>
            <a:ext cx="7924799" cy="3695508"/>
            <a:chOff x="1219201" y="875323"/>
            <a:chExt cx="7924799" cy="3695508"/>
          </a:xfrm>
        </p:grpSpPr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9965C074-34A7-94BD-741E-B77127E1776D}"/>
                </a:ext>
              </a:extLst>
            </p:cNvPr>
            <p:cNvSpPr txBox="1"/>
            <p:nvPr/>
          </p:nvSpPr>
          <p:spPr>
            <a:xfrm>
              <a:off x="3048000" y="1951672"/>
              <a:ext cx="6096000" cy="16312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" altLang="zh-CN" sz="2000" b="1" dirty="0">
                  <a:solidFill>
                    <a:srgbClr val="002060"/>
                  </a:solidFill>
                </a:rPr>
                <a:t>GET /somedir/page.html HTTP/1.1 </a:t>
              </a:r>
            </a:p>
            <a:p>
              <a:r>
                <a:rPr lang="en" altLang="zh-CN" sz="2000" b="1" dirty="0">
                  <a:solidFill>
                    <a:srgbClr val="002060"/>
                  </a:solidFill>
                </a:rPr>
                <a:t>Host: www.someschool.edu </a:t>
              </a:r>
            </a:p>
            <a:p>
              <a:r>
                <a:rPr lang="en" altLang="zh-CN" sz="2000" b="1" dirty="0">
                  <a:solidFill>
                    <a:srgbClr val="002060"/>
                  </a:solidFill>
                </a:rPr>
                <a:t>User-agent: Mozilla/4.0 </a:t>
              </a:r>
            </a:p>
            <a:p>
              <a:r>
                <a:rPr lang="en" altLang="zh-CN" sz="2000" b="1" dirty="0">
                  <a:solidFill>
                    <a:srgbClr val="002060"/>
                  </a:solidFill>
                </a:rPr>
                <a:t>Connection: close </a:t>
              </a:r>
            </a:p>
            <a:p>
              <a:r>
                <a:rPr lang="en" altLang="zh-CN" sz="2000" b="1" dirty="0" err="1">
                  <a:solidFill>
                    <a:srgbClr val="002060"/>
                  </a:solidFill>
                </a:rPr>
                <a:t>Accept-language:fr</a:t>
              </a:r>
              <a:endParaRPr lang="zh-CN" altLang="en-US" sz="2000" b="1" dirty="0">
                <a:solidFill>
                  <a:srgbClr val="002060"/>
                </a:solidFill>
              </a:endParaRPr>
            </a:p>
          </p:txBody>
        </p:sp>
        <p:sp>
          <p:nvSpPr>
            <p:cNvPr id="6" name="线形标注 1 5">
              <a:extLst>
                <a:ext uri="{FF2B5EF4-FFF2-40B4-BE49-F238E27FC236}">
                  <a16:creationId xmlns:a16="http://schemas.microsoft.com/office/drawing/2014/main" id="{1CAA7523-300A-2F78-AE13-D351BE4A60F8}"/>
                </a:ext>
              </a:extLst>
            </p:cNvPr>
            <p:cNvSpPr/>
            <p:nvPr/>
          </p:nvSpPr>
          <p:spPr>
            <a:xfrm>
              <a:off x="1219201" y="1164492"/>
              <a:ext cx="1398954" cy="570523"/>
            </a:xfrm>
            <a:prstGeom prst="borderCallout1">
              <a:avLst>
                <a:gd name="adj1" fmla="val 50114"/>
                <a:gd name="adj2" fmla="val 101385"/>
                <a:gd name="adj3" fmla="val 164772"/>
                <a:gd name="adj4" fmla="val 157272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FF0000"/>
                  </a:solidFill>
                </a:rPr>
                <a:t>GET</a:t>
              </a:r>
              <a:r>
                <a:rPr kumimoji="1" lang="zh-CN" altLang="en-US" sz="1600" b="1" dirty="0">
                  <a:solidFill>
                    <a:srgbClr val="FF0000"/>
                  </a:solidFill>
                </a:rPr>
                <a:t>、</a:t>
              </a:r>
              <a:r>
                <a:rPr kumimoji="1" lang="en-US" altLang="zh-CN" sz="1600" b="1" dirty="0">
                  <a:solidFill>
                    <a:srgbClr val="FF0000"/>
                  </a:solidFill>
                </a:rPr>
                <a:t>POST</a:t>
              </a:r>
              <a:r>
                <a:rPr kumimoji="1" lang="zh-CN" altLang="en-US" sz="1600" b="1" dirty="0">
                  <a:solidFill>
                    <a:srgbClr val="FF0000"/>
                  </a:solidFill>
                </a:rPr>
                <a:t>、</a:t>
              </a:r>
              <a:r>
                <a:rPr kumimoji="1" lang="en-US" altLang="zh-CN" sz="1600" b="1" dirty="0">
                  <a:solidFill>
                    <a:srgbClr val="FF0000"/>
                  </a:solidFill>
                </a:rPr>
                <a:t>HEAD</a:t>
              </a:r>
              <a:endParaRPr kumimoji="1"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7" name="线形标注 1 6">
              <a:extLst>
                <a:ext uri="{FF2B5EF4-FFF2-40B4-BE49-F238E27FC236}">
                  <a16:creationId xmlns:a16="http://schemas.microsoft.com/office/drawing/2014/main" id="{B3F28719-1E97-0ADF-8098-DAD6145C0F24}"/>
                </a:ext>
              </a:extLst>
            </p:cNvPr>
            <p:cNvSpPr/>
            <p:nvPr/>
          </p:nvSpPr>
          <p:spPr>
            <a:xfrm>
              <a:off x="2919046" y="875323"/>
              <a:ext cx="1211385" cy="429846"/>
            </a:xfrm>
            <a:prstGeom prst="borderCallout1">
              <a:avLst>
                <a:gd name="adj1" fmla="val 39205"/>
                <a:gd name="adj2" fmla="val 100094"/>
                <a:gd name="adj3" fmla="val 252045"/>
                <a:gd name="adj4" fmla="val 139853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FF0000"/>
                  </a:solidFill>
                </a:rPr>
                <a:t>URL</a:t>
              </a:r>
              <a:endParaRPr kumimoji="1" lang="zh-CN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8" name="左中括号 7">
              <a:extLst>
                <a:ext uri="{FF2B5EF4-FFF2-40B4-BE49-F238E27FC236}">
                  <a16:creationId xmlns:a16="http://schemas.microsoft.com/office/drawing/2014/main" id="{DAE64919-DCD0-DBAE-4833-18CB2F7B49D0}"/>
                </a:ext>
              </a:extLst>
            </p:cNvPr>
            <p:cNvSpPr/>
            <p:nvPr/>
          </p:nvSpPr>
          <p:spPr>
            <a:xfrm>
              <a:off x="2711938" y="2360246"/>
              <a:ext cx="207108" cy="1141046"/>
            </a:xfrm>
            <a:prstGeom prst="leftBracket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4FE0116-D976-4610-2A6A-F8457A74CD0E}"/>
                </a:ext>
              </a:extLst>
            </p:cNvPr>
            <p:cNvSpPr/>
            <p:nvPr/>
          </p:nvSpPr>
          <p:spPr>
            <a:xfrm>
              <a:off x="1414586" y="2547818"/>
              <a:ext cx="1203569" cy="570522"/>
            </a:xfrm>
            <a:prstGeom prst="rect">
              <a:avLst/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rgbClr val="FF0000"/>
                  </a:solidFill>
                </a:rPr>
                <a:t>Header</a:t>
              </a:r>
            </a:p>
            <a:p>
              <a:pPr algn="ctr"/>
              <a:r>
                <a:rPr kumimoji="1" lang="en-US" altLang="zh-CN" b="1" dirty="0">
                  <a:solidFill>
                    <a:srgbClr val="FF0000"/>
                  </a:solidFill>
                </a:rPr>
                <a:t>lines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线形标注 1 9">
              <a:extLst>
                <a:ext uri="{FF2B5EF4-FFF2-40B4-BE49-F238E27FC236}">
                  <a16:creationId xmlns:a16="http://schemas.microsoft.com/office/drawing/2014/main" id="{1296A823-7580-6B4F-0D38-2FFD4D71466A}"/>
                </a:ext>
              </a:extLst>
            </p:cNvPr>
            <p:cNvSpPr/>
            <p:nvPr/>
          </p:nvSpPr>
          <p:spPr>
            <a:xfrm>
              <a:off x="7557474" y="1962748"/>
              <a:ext cx="1422403" cy="522543"/>
            </a:xfrm>
            <a:prstGeom prst="borderCallout1">
              <a:avLst>
                <a:gd name="adj1" fmla="val 48296"/>
                <a:gd name="adj2" fmla="val 94"/>
                <a:gd name="adj3" fmla="val 98173"/>
                <a:gd name="adj4" fmla="val -82540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代理</a:t>
              </a:r>
              <a:r>
                <a:rPr kumimoji="1" lang="en-US" altLang="zh-CN" sz="1600" b="1" dirty="0">
                  <a:solidFill>
                    <a:srgbClr val="FF0000"/>
                  </a:solidFill>
                </a:rPr>
                <a:t>/</a:t>
              </a:r>
              <a:r>
                <a:rPr kumimoji="1" lang="zh-CN" altLang="en-US" sz="1600" b="1" dirty="0">
                  <a:solidFill>
                    <a:srgbClr val="FF0000"/>
                  </a:solidFill>
                </a:rPr>
                <a:t>缓存</a:t>
              </a:r>
              <a:endParaRPr kumimoji="1" lang="en-US" altLang="zh-CN" sz="1600" b="1" dirty="0">
                <a:solidFill>
                  <a:srgbClr val="FF0000"/>
                </a:solidFill>
              </a:endParaRPr>
            </a:p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场景下有用</a:t>
              </a:r>
            </a:p>
          </p:txBody>
        </p:sp>
        <p:sp>
          <p:nvSpPr>
            <p:cNvPr id="11" name="线形标注 1 10">
              <a:extLst>
                <a:ext uri="{FF2B5EF4-FFF2-40B4-BE49-F238E27FC236}">
                  <a16:creationId xmlns:a16="http://schemas.microsoft.com/office/drawing/2014/main" id="{0F3907D6-6382-4B27-3D0D-20E8F8FF755C}"/>
                </a:ext>
              </a:extLst>
            </p:cNvPr>
            <p:cNvSpPr/>
            <p:nvPr/>
          </p:nvSpPr>
          <p:spPr>
            <a:xfrm>
              <a:off x="7557475" y="2715846"/>
              <a:ext cx="1484925" cy="522542"/>
            </a:xfrm>
            <a:prstGeom prst="borderCallout1">
              <a:avLst>
                <a:gd name="adj1" fmla="val 48296"/>
                <a:gd name="adj2" fmla="val 94"/>
                <a:gd name="adj3" fmla="val 13746"/>
                <a:gd name="adj4" fmla="val -104969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可能对不同浏览器支持不同</a:t>
              </a:r>
            </a:p>
          </p:txBody>
        </p:sp>
        <p:sp>
          <p:nvSpPr>
            <p:cNvPr id="12" name="线形标注 1 11">
              <a:extLst>
                <a:ext uri="{FF2B5EF4-FFF2-40B4-BE49-F238E27FC236}">
                  <a16:creationId xmlns:a16="http://schemas.microsoft.com/office/drawing/2014/main" id="{9DA09D15-01B8-135F-7EDF-D6A8A1601B3C}"/>
                </a:ext>
              </a:extLst>
            </p:cNvPr>
            <p:cNvSpPr/>
            <p:nvPr/>
          </p:nvSpPr>
          <p:spPr>
            <a:xfrm>
              <a:off x="7233136" y="3468943"/>
              <a:ext cx="1746741" cy="522542"/>
            </a:xfrm>
            <a:prstGeom prst="borderCallout1">
              <a:avLst>
                <a:gd name="adj1" fmla="val 48296"/>
                <a:gd name="adj2" fmla="val 94"/>
                <a:gd name="adj3" fmla="val -75993"/>
                <a:gd name="adj4" fmla="val -107729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发送后关闭连接</a:t>
              </a:r>
            </a:p>
          </p:txBody>
        </p:sp>
        <p:sp>
          <p:nvSpPr>
            <p:cNvPr id="13" name="线形标注 1 12">
              <a:extLst>
                <a:ext uri="{FF2B5EF4-FFF2-40B4-BE49-F238E27FC236}">
                  <a16:creationId xmlns:a16="http://schemas.microsoft.com/office/drawing/2014/main" id="{2CC859F7-7353-CEF2-0EA0-39AECCBBAECF}"/>
                </a:ext>
              </a:extLst>
            </p:cNvPr>
            <p:cNvSpPr/>
            <p:nvPr/>
          </p:nvSpPr>
          <p:spPr>
            <a:xfrm>
              <a:off x="4743936" y="3991485"/>
              <a:ext cx="2149233" cy="579346"/>
            </a:xfrm>
            <a:prstGeom prst="borderCallout1">
              <a:avLst>
                <a:gd name="adj1" fmla="val 48296"/>
                <a:gd name="adj2" fmla="val 94"/>
                <a:gd name="adj3" fmla="val -69425"/>
                <a:gd name="adj4" fmla="val -26593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语言：法语（如果网站有多个语言版本）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913F802-0A1F-2226-63DA-024D86F7FBA0}"/>
                </a:ext>
              </a:extLst>
            </p:cNvPr>
            <p:cNvSpPr/>
            <p:nvPr/>
          </p:nvSpPr>
          <p:spPr>
            <a:xfrm>
              <a:off x="4664117" y="1084003"/>
              <a:ext cx="3973550" cy="442331"/>
            </a:xfrm>
            <a:prstGeom prst="rect">
              <a:avLst/>
            </a:prstGeom>
            <a:solidFill>
              <a:srgbClr val="E6F7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</a:rPr>
                <a:t>HTTP</a:t>
              </a:r>
              <a:r>
                <a:rPr kumimoji="1" lang="zh-CN" altLang="en-US" sz="2400" b="1" dirty="0">
                  <a:solidFill>
                    <a:schemeClr val="tx1"/>
                  </a:solidFill>
                </a:rPr>
                <a:t> 的 </a:t>
              </a:r>
              <a:r>
                <a:rPr kumimoji="1" lang="en-US" altLang="zh-CN" sz="2400" b="1" dirty="0">
                  <a:solidFill>
                    <a:schemeClr val="tx1"/>
                  </a:solidFill>
                </a:rPr>
                <a:t>request</a:t>
              </a:r>
              <a:endParaRPr kumimoji="1" lang="zh-CN" altLang="en-US" sz="24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29556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0619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D7808A94-5981-A465-5437-53571B10EAC1}"/>
              </a:ext>
            </a:extLst>
          </p:cNvPr>
          <p:cNvGrpSpPr/>
          <p:nvPr/>
        </p:nvGrpSpPr>
        <p:grpSpPr>
          <a:xfrm>
            <a:off x="1359878" y="786661"/>
            <a:ext cx="8124089" cy="3889540"/>
            <a:chOff x="1359878" y="786661"/>
            <a:chExt cx="8124089" cy="388954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668CFC51-9935-1272-A9CC-092852B5527E}"/>
                </a:ext>
              </a:extLst>
            </p:cNvPr>
            <p:cNvGrpSpPr/>
            <p:nvPr/>
          </p:nvGrpSpPr>
          <p:grpSpPr>
            <a:xfrm>
              <a:off x="1359878" y="786661"/>
              <a:ext cx="8124089" cy="3456810"/>
              <a:chOff x="1414586" y="1357184"/>
              <a:chExt cx="8124089" cy="3456810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65C074-34A7-94BD-741E-B77127E1776D}"/>
                  </a:ext>
                </a:extLst>
              </p:cNvPr>
              <p:cNvSpPr txBox="1"/>
              <p:nvPr/>
            </p:nvSpPr>
            <p:spPr>
              <a:xfrm>
                <a:off x="3048000" y="1951672"/>
                <a:ext cx="6096000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HTTP/1.1 200 OK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Connection: close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Date: Thu, 06 Aug 1998 12:00:15 GMT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Server: Apache/1.3.0 (Unix)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Last-Modified: Mon, 22 Jun 1998 …...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Content-Length: 6821 </a:t>
                </a: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Content-Type: text/html</a:t>
                </a:r>
              </a:p>
              <a:p>
                <a:endParaRPr lang="en" altLang="zh-CN" sz="2000" b="1" dirty="0">
                  <a:solidFill>
                    <a:srgbClr val="002060"/>
                  </a:solidFill>
                </a:endParaRPr>
              </a:p>
              <a:p>
                <a:r>
                  <a:rPr lang="en" altLang="zh-CN" sz="2000" b="1" dirty="0">
                    <a:solidFill>
                      <a:srgbClr val="002060"/>
                    </a:solidFill>
                  </a:rPr>
                  <a:t>data data data data data ... </a:t>
                </a:r>
                <a:endParaRPr lang="zh-CN" altLang="en-US" sz="2000" b="1" dirty="0">
                  <a:solidFill>
                    <a:srgbClr val="002060"/>
                  </a:solidFill>
                </a:endParaRPr>
              </a:p>
            </p:txBody>
          </p:sp>
          <p:sp>
            <p:nvSpPr>
              <p:cNvPr id="7" name="线形标注 1 6">
                <a:extLst>
                  <a:ext uri="{FF2B5EF4-FFF2-40B4-BE49-F238E27FC236}">
                    <a16:creationId xmlns:a16="http://schemas.microsoft.com/office/drawing/2014/main" id="{B3F28719-1E97-0ADF-8098-DAD6145C0F24}"/>
                  </a:ext>
                </a:extLst>
              </p:cNvPr>
              <p:cNvSpPr/>
              <p:nvPr/>
            </p:nvSpPr>
            <p:spPr>
              <a:xfrm>
                <a:off x="2919046" y="1363427"/>
                <a:ext cx="1211385" cy="429846"/>
              </a:xfrm>
              <a:prstGeom prst="borderCallout1">
                <a:avLst>
                  <a:gd name="adj1" fmla="val 39205"/>
                  <a:gd name="adj2" fmla="val 100094"/>
                  <a:gd name="adj3" fmla="val 144772"/>
                  <a:gd name="adj4" fmla="val 122435"/>
                </a:avLst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b="1" dirty="0">
                    <a:solidFill>
                      <a:srgbClr val="FF0000"/>
                    </a:solidFill>
                  </a:rPr>
                  <a:t>状态码</a:t>
                </a:r>
              </a:p>
            </p:txBody>
          </p:sp>
          <p:sp>
            <p:nvSpPr>
              <p:cNvPr id="8" name="左中括号 7">
                <a:extLst>
                  <a:ext uri="{FF2B5EF4-FFF2-40B4-BE49-F238E27FC236}">
                    <a16:creationId xmlns:a16="http://schemas.microsoft.com/office/drawing/2014/main" id="{DAE64919-DCD0-DBAE-4833-18CB2F7B49D0}"/>
                  </a:ext>
                </a:extLst>
              </p:cNvPr>
              <p:cNvSpPr/>
              <p:nvPr/>
            </p:nvSpPr>
            <p:spPr>
              <a:xfrm>
                <a:off x="2711938" y="2360246"/>
                <a:ext cx="207108" cy="1141046"/>
              </a:xfrm>
              <a:prstGeom prst="lef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dirty="0"/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4FE0116-D976-4610-2A6A-F8457A74CD0E}"/>
                  </a:ext>
                </a:extLst>
              </p:cNvPr>
              <p:cNvSpPr/>
              <p:nvPr/>
            </p:nvSpPr>
            <p:spPr>
              <a:xfrm>
                <a:off x="1414586" y="2547818"/>
                <a:ext cx="1203569" cy="570522"/>
              </a:xfrm>
              <a:prstGeom prst="rect">
                <a:avLst/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rgbClr val="FF0000"/>
                    </a:solidFill>
                  </a:rPr>
                  <a:t>Header</a:t>
                </a:r>
              </a:p>
              <a:p>
                <a:pPr algn="ctr"/>
                <a:r>
                  <a:rPr kumimoji="1" lang="en-US" altLang="zh-CN" b="1" dirty="0">
                    <a:solidFill>
                      <a:srgbClr val="FF0000"/>
                    </a:solidFill>
                  </a:rPr>
                  <a:t>lines</a:t>
                </a:r>
                <a:endParaRPr kumimoji="1" lang="zh-CN" alt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0" name="线形标注 1 9">
                <a:extLst>
                  <a:ext uri="{FF2B5EF4-FFF2-40B4-BE49-F238E27FC236}">
                    <a16:creationId xmlns:a16="http://schemas.microsoft.com/office/drawing/2014/main" id="{1296A823-7580-6B4F-0D38-2FFD4D71466A}"/>
                  </a:ext>
                </a:extLst>
              </p:cNvPr>
              <p:cNvSpPr/>
              <p:nvPr/>
            </p:nvSpPr>
            <p:spPr>
              <a:xfrm>
                <a:off x="6893169" y="1962749"/>
                <a:ext cx="2305539" cy="522542"/>
              </a:xfrm>
              <a:prstGeom prst="borderCallout1">
                <a:avLst>
                  <a:gd name="adj1" fmla="val 48296"/>
                  <a:gd name="adj2" fmla="val 94"/>
                  <a:gd name="adj3" fmla="val 123598"/>
                  <a:gd name="adj4" fmla="val -35650"/>
                </a:avLst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FF0000"/>
                    </a:solidFill>
                  </a:rPr>
                  <a:t>Web</a:t>
                </a:r>
                <a:r>
                  <a:rPr kumimoji="1" lang="zh-CN" altLang="en-US" sz="1600" b="1" dirty="0">
                    <a:solidFill>
                      <a:srgbClr val="FF0000"/>
                    </a:solidFill>
                  </a:rPr>
                  <a:t>服务器生成消息的时间</a:t>
                </a:r>
              </a:p>
            </p:txBody>
          </p:sp>
          <p:sp>
            <p:nvSpPr>
              <p:cNvPr id="11" name="线形标注 1 10">
                <a:extLst>
                  <a:ext uri="{FF2B5EF4-FFF2-40B4-BE49-F238E27FC236}">
                    <a16:creationId xmlns:a16="http://schemas.microsoft.com/office/drawing/2014/main" id="{0F3907D6-6382-4B27-3D0D-20E8F8FF755C}"/>
                  </a:ext>
                </a:extLst>
              </p:cNvPr>
              <p:cNvSpPr/>
              <p:nvPr/>
            </p:nvSpPr>
            <p:spPr>
              <a:xfrm>
                <a:off x="7557475" y="2715846"/>
                <a:ext cx="1867879" cy="522542"/>
              </a:xfrm>
              <a:prstGeom prst="borderCallout1">
                <a:avLst>
                  <a:gd name="adj1" fmla="val 48296"/>
                  <a:gd name="adj2" fmla="val 94"/>
                  <a:gd name="adj3" fmla="val 64597"/>
                  <a:gd name="adj4" fmla="val -74969"/>
                </a:avLst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600" b="1" dirty="0">
                    <a:solidFill>
                      <a:srgbClr val="FF0000"/>
                    </a:solidFill>
                  </a:rPr>
                  <a:t>Web</a:t>
                </a:r>
                <a:r>
                  <a:rPr kumimoji="1" lang="zh-CN" altLang="en-US" sz="1600" b="1" dirty="0">
                    <a:solidFill>
                      <a:srgbClr val="FF0000"/>
                    </a:solidFill>
                  </a:rPr>
                  <a:t>服务器的软件</a:t>
                </a:r>
              </a:p>
            </p:txBody>
          </p:sp>
          <p:sp>
            <p:nvSpPr>
              <p:cNvPr id="12" name="线形标注 1 11">
                <a:extLst>
                  <a:ext uri="{FF2B5EF4-FFF2-40B4-BE49-F238E27FC236}">
                    <a16:creationId xmlns:a16="http://schemas.microsoft.com/office/drawing/2014/main" id="{9DA09D15-01B8-135F-7EDF-D6A8A1601B3C}"/>
                  </a:ext>
                </a:extLst>
              </p:cNvPr>
              <p:cNvSpPr/>
              <p:nvPr/>
            </p:nvSpPr>
            <p:spPr>
              <a:xfrm>
                <a:off x="7233136" y="3501291"/>
                <a:ext cx="2305539" cy="490193"/>
              </a:xfrm>
              <a:prstGeom prst="borderCallout1">
                <a:avLst>
                  <a:gd name="adj1" fmla="val 48296"/>
                  <a:gd name="adj2" fmla="val 94"/>
                  <a:gd name="adj3" fmla="val 4673"/>
                  <a:gd name="adj4" fmla="val -28574"/>
                </a:avLst>
              </a:prstGeom>
              <a:solidFill>
                <a:srgbClr val="CEFDFF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zh-CN" altLang="en-US" sz="1600" b="1" dirty="0">
                    <a:solidFill>
                      <a:srgbClr val="FF0000"/>
                    </a:solidFill>
                  </a:rPr>
                  <a:t>此网页上次修改的时间</a:t>
                </a: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6913F802-0A1F-2226-63DA-024D86F7FBA0}"/>
                  </a:ext>
                </a:extLst>
              </p:cNvPr>
              <p:cNvSpPr/>
              <p:nvPr/>
            </p:nvSpPr>
            <p:spPr>
              <a:xfrm>
                <a:off x="4585963" y="1357184"/>
                <a:ext cx="3973550" cy="442331"/>
              </a:xfrm>
              <a:prstGeom prst="rect">
                <a:avLst/>
              </a:prstGeom>
              <a:solidFill>
                <a:srgbClr val="E6F7F3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400" b="1" dirty="0">
                    <a:solidFill>
                      <a:schemeClr val="tx1"/>
                    </a:solidFill>
                  </a:rPr>
                  <a:t>HTTP</a:t>
                </a:r>
                <a:r>
                  <a:rPr kumimoji="1" lang="zh-CN" altLang="en-US" sz="2400" b="1" dirty="0">
                    <a:solidFill>
                      <a:schemeClr val="tx1"/>
                    </a:solidFill>
                  </a:rPr>
                  <a:t> 的 </a:t>
                </a:r>
                <a:r>
                  <a:rPr kumimoji="1" lang="en-US" altLang="zh-CN" sz="2400" b="1" dirty="0">
                    <a:solidFill>
                      <a:schemeClr val="tx1"/>
                    </a:solidFill>
                  </a:rPr>
                  <a:t>response</a:t>
                </a:r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" name="线形标注 1 1">
              <a:extLst>
                <a:ext uri="{FF2B5EF4-FFF2-40B4-BE49-F238E27FC236}">
                  <a16:creationId xmlns:a16="http://schemas.microsoft.com/office/drawing/2014/main" id="{F1439EF8-DCFB-51DC-C59B-9FC4EC277733}"/>
                </a:ext>
              </a:extLst>
            </p:cNvPr>
            <p:cNvSpPr/>
            <p:nvPr/>
          </p:nvSpPr>
          <p:spPr>
            <a:xfrm>
              <a:off x="6547051" y="3506862"/>
              <a:ext cx="1299595" cy="256420"/>
            </a:xfrm>
            <a:prstGeom prst="borderCallout1">
              <a:avLst>
                <a:gd name="adj1" fmla="val 48296"/>
                <a:gd name="adj2" fmla="val 94"/>
                <a:gd name="adj3" fmla="val -153821"/>
                <a:gd name="adj4" fmla="val -66004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内容的长度</a:t>
              </a:r>
            </a:p>
          </p:txBody>
        </p:sp>
        <p:sp>
          <p:nvSpPr>
            <p:cNvPr id="3" name="线形标注 1 2">
              <a:extLst>
                <a:ext uri="{FF2B5EF4-FFF2-40B4-BE49-F238E27FC236}">
                  <a16:creationId xmlns:a16="http://schemas.microsoft.com/office/drawing/2014/main" id="{14B939CB-8C9A-DC39-46CF-8677F8CF2FF6}"/>
                </a:ext>
              </a:extLst>
            </p:cNvPr>
            <p:cNvSpPr/>
            <p:nvPr/>
          </p:nvSpPr>
          <p:spPr>
            <a:xfrm>
              <a:off x="6967128" y="4063682"/>
              <a:ext cx="1299595" cy="222739"/>
            </a:xfrm>
            <a:prstGeom prst="borderCallout1">
              <a:avLst>
                <a:gd name="adj1" fmla="val 48296"/>
                <a:gd name="adj2" fmla="val 94"/>
                <a:gd name="adj3" fmla="val -266829"/>
                <a:gd name="adj4" fmla="val -80679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内容的类型</a:t>
              </a:r>
            </a:p>
          </p:txBody>
        </p:sp>
        <p:sp>
          <p:nvSpPr>
            <p:cNvPr id="4" name="线形标注 1 3">
              <a:extLst>
                <a:ext uri="{FF2B5EF4-FFF2-40B4-BE49-F238E27FC236}">
                  <a16:creationId xmlns:a16="http://schemas.microsoft.com/office/drawing/2014/main" id="{34805719-B28F-DF32-68E1-AF4DF03B9C6C}"/>
                </a:ext>
              </a:extLst>
            </p:cNvPr>
            <p:cNvSpPr/>
            <p:nvPr/>
          </p:nvSpPr>
          <p:spPr>
            <a:xfrm>
              <a:off x="6963218" y="4453462"/>
              <a:ext cx="1299595" cy="222739"/>
            </a:xfrm>
            <a:prstGeom prst="borderCallout1">
              <a:avLst>
                <a:gd name="adj1" fmla="val 48296"/>
                <a:gd name="adj2" fmla="val 94"/>
                <a:gd name="adj3" fmla="val -133496"/>
                <a:gd name="adj4" fmla="val -114356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内容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4967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组合 24">
            <a:extLst>
              <a:ext uri="{FF2B5EF4-FFF2-40B4-BE49-F238E27FC236}">
                <a16:creationId xmlns:a16="http://schemas.microsoft.com/office/drawing/2014/main" id="{33F67D71-10AA-9FD4-72C6-A2F7F5BC0ADB}"/>
              </a:ext>
            </a:extLst>
          </p:cNvPr>
          <p:cNvGrpSpPr/>
          <p:nvPr/>
        </p:nvGrpSpPr>
        <p:grpSpPr>
          <a:xfrm>
            <a:off x="303244" y="354374"/>
            <a:ext cx="11398571" cy="5416645"/>
            <a:chOff x="303244" y="354374"/>
            <a:chExt cx="11398571" cy="5416645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19D0CE83-E477-6B79-239F-1A5A7D507D92}"/>
                </a:ext>
              </a:extLst>
            </p:cNvPr>
            <p:cNvSpPr/>
            <p:nvPr/>
          </p:nvSpPr>
          <p:spPr>
            <a:xfrm>
              <a:off x="4109225" y="456155"/>
              <a:ext cx="3973550" cy="442331"/>
            </a:xfrm>
            <a:prstGeom prst="rect">
              <a:avLst/>
            </a:prstGeom>
            <a:solidFill>
              <a:srgbClr val="E6F7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</a:rPr>
                <a:t>DNS</a:t>
              </a:r>
              <a:r>
                <a:rPr kumimoji="1" lang="zh-CN" altLang="en-US" sz="2400" b="1" dirty="0">
                  <a:solidFill>
                    <a:schemeClr val="tx1"/>
                  </a:solidFill>
                </a:rPr>
                <a:t>的消息格式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D5FE0BE-E691-A065-81FE-3E52DE1314E3}"/>
                </a:ext>
              </a:extLst>
            </p:cNvPr>
            <p:cNvSpPr/>
            <p:nvPr/>
          </p:nvSpPr>
          <p:spPr>
            <a:xfrm>
              <a:off x="3789803" y="1377108"/>
              <a:ext cx="2412694" cy="572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Identification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1C1CFDA-7BF5-A910-99CC-60F118FC4937}"/>
                </a:ext>
              </a:extLst>
            </p:cNvPr>
            <p:cNvSpPr/>
            <p:nvPr/>
          </p:nvSpPr>
          <p:spPr>
            <a:xfrm>
              <a:off x="6202497" y="1377107"/>
              <a:ext cx="2412694" cy="572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Flags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5DB1BB9-1037-60CB-66CE-4FBD6BEC03EB}"/>
                </a:ext>
              </a:extLst>
            </p:cNvPr>
            <p:cNvSpPr/>
            <p:nvPr/>
          </p:nvSpPr>
          <p:spPr>
            <a:xfrm>
              <a:off x="3789803" y="1949985"/>
              <a:ext cx="2412694" cy="572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Number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of</a:t>
              </a:r>
              <a:r>
                <a:rPr kumimoji="1" lang="zh-CN" altLang="en-US" dirty="0"/>
                <a:t> </a:t>
              </a:r>
              <a:r>
                <a:rPr kumimoji="1" lang="en-US" altLang="zh-CN" dirty="0"/>
                <a:t>questions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B17F4FF3-657F-36D6-50E5-C60818249838}"/>
                </a:ext>
              </a:extLst>
            </p:cNvPr>
            <p:cNvSpPr/>
            <p:nvPr/>
          </p:nvSpPr>
          <p:spPr>
            <a:xfrm>
              <a:off x="6202497" y="1949984"/>
              <a:ext cx="2412694" cy="572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Number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of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answer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PRs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DD1AD340-5171-60C6-9FF0-6802204D3115}"/>
                </a:ext>
              </a:extLst>
            </p:cNvPr>
            <p:cNvSpPr/>
            <p:nvPr/>
          </p:nvSpPr>
          <p:spPr>
            <a:xfrm>
              <a:off x="3789803" y="2522861"/>
              <a:ext cx="2412694" cy="572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number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of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authority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PRs</a:t>
              </a: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26C371D9-C1CA-B7A6-625B-981816963A55}"/>
                </a:ext>
              </a:extLst>
            </p:cNvPr>
            <p:cNvSpPr/>
            <p:nvPr/>
          </p:nvSpPr>
          <p:spPr>
            <a:xfrm>
              <a:off x="6202497" y="2522860"/>
              <a:ext cx="2412694" cy="57287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dirty="0"/>
                <a:t>Number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of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additional</a:t>
              </a:r>
              <a:r>
                <a:rPr kumimoji="1" lang="zh-CN" altLang="en-US" sz="1400" dirty="0"/>
                <a:t> </a:t>
              </a:r>
              <a:r>
                <a:rPr kumimoji="1" lang="en-US" altLang="zh-CN" sz="1400" dirty="0"/>
                <a:t>PRs</a:t>
              </a:r>
            </a:p>
          </p:txBody>
        </p:sp>
        <p:sp>
          <p:nvSpPr>
            <p:cNvPr id="14" name="线形标注 1 13">
              <a:extLst>
                <a:ext uri="{FF2B5EF4-FFF2-40B4-BE49-F238E27FC236}">
                  <a16:creationId xmlns:a16="http://schemas.microsoft.com/office/drawing/2014/main" id="{FF251029-59B6-49BB-AF42-68EAC307D366}"/>
                </a:ext>
              </a:extLst>
            </p:cNvPr>
            <p:cNvSpPr/>
            <p:nvPr/>
          </p:nvSpPr>
          <p:spPr>
            <a:xfrm>
              <a:off x="303244" y="820833"/>
              <a:ext cx="2412693" cy="572877"/>
            </a:xfrm>
            <a:prstGeom prst="borderCallout1">
              <a:avLst>
                <a:gd name="adj1" fmla="val 39205"/>
                <a:gd name="adj2" fmla="val 100094"/>
                <a:gd name="adj3" fmla="val 145057"/>
                <a:gd name="adj4" fmla="val 153942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b="1" dirty="0">
                  <a:solidFill>
                    <a:srgbClr val="FF0000"/>
                  </a:solidFill>
                </a:rPr>
                <a:t>16</a:t>
              </a:r>
              <a:r>
                <a:rPr kumimoji="1" lang="zh-CN" altLang="en-US" sz="1600" b="1" dirty="0">
                  <a:solidFill>
                    <a:srgbClr val="FF0000"/>
                  </a:solidFill>
                </a:rPr>
                <a:t>位查询编号</a:t>
              </a:r>
              <a:endParaRPr kumimoji="1" lang="en-US" altLang="zh-CN" sz="1600" b="1" dirty="0">
                <a:solidFill>
                  <a:srgbClr val="FF0000"/>
                </a:solidFill>
              </a:endParaRPr>
            </a:p>
            <a:p>
              <a:pPr algn="ctr"/>
              <a:r>
                <a:rPr kumimoji="1" lang="zh-CN" altLang="en-US" sz="1600" b="1" dirty="0">
                  <a:solidFill>
                    <a:srgbClr val="FF0000"/>
                  </a:solidFill>
                </a:rPr>
                <a:t>回复使用相同的编号</a:t>
              </a:r>
            </a:p>
          </p:txBody>
        </p:sp>
        <p:sp>
          <p:nvSpPr>
            <p:cNvPr id="16" name="线形标注 1 15">
              <a:extLst>
                <a:ext uri="{FF2B5EF4-FFF2-40B4-BE49-F238E27FC236}">
                  <a16:creationId xmlns:a16="http://schemas.microsoft.com/office/drawing/2014/main" id="{AB0265BD-8525-A66D-1D3F-14C3508DC160}"/>
                </a:ext>
              </a:extLst>
            </p:cNvPr>
            <p:cNvSpPr/>
            <p:nvPr/>
          </p:nvSpPr>
          <p:spPr>
            <a:xfrm>
              <a:off x="9289122" y="354374"/>
              <a:ext cx="2412693" cy="1039336"/>
            </a:xfrm>
            <a:prstGeom prst="borderCallout1">
              <a:avLst>
                <a:gd name="adj1" fmla="val 37085"/>
                <a:gd name="adj2" fmla="val -363"/>
                <a:gd name="adj3" fmla="val 118754"/>
                <a:gd name="adj4" fmla="val -44232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sz="1600" b="1" dirty="0">
                  <a:solidFill>
                    <a:srgbClr val="FF0000"/>
                  </a:solidFill>
                </a:rPr>
                <a:t>查询或回复</a:t>
              </a:r>
              <a:endParaRPr kumimoji="1" lang="en-US" altLang="zh-CN" sz="1600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sz="1600" b="1" dirty="0">
                  <a:solidFill>
                    <a:srgbClr val="FF0000"/>
                  </a:solidFill>
                </a:rPr>
                <a:t>期望递归</a:t>
              </a:r>
              <a:endParaRPr kumimoji="1" lang="en-US" altLang="zh-CN" sz="1600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sz="1600" b="1" dirty="0">
                  <a:solidFill>
                    <a:srgbClr val="FF0000"/>
                  </a:solidFill>
                </a:rPr>
                <a:t>递归可用</a:t>
              </a:r>
              <a:endParaRPr kumimoji="1" lang="en-US" altLang="zh-CN" sz="1600" b="1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kumimoji="1" lang="zh-CN" altLang="en-US" sz="1600" b="1" dirty="0">
                  <a:solidFill>
                    <a:srgbClr val="FF0000"/>
                  </a:solidFill>
                </a:rPr>
                <a:t>权威回答</a:t>
              </a:r>
            </a:p>
          </p:txBody>
        </p:sp>
        <p:sp>
          <p:nvSpPr>
            <p:cNvPr id="17" name="右中括号 16">
              <a:extLst>
                <a:ext uri="{FF2B5EF4-FFF2-40B4-BE49-F238E27FC236}">
                  <a16:creationId xmlns:a16="http://schemas.microsoft.com/office/drawing/2014/main" id="{05C4F5FC-8CDC-7611-122C-BE0740F7B85E}"/>
                </a:ext>
              </a:extLst>
            </p:cNvPr>
            <p:cNvSpPr/>
            <p:nvPr/>
          </p:nvSpPr>
          <p:spPr>
            <a:xfrm>
              <a:off x="8725359" y="1393710"/>
              <a:ext cx="440675" cy="1702027"/>
            </a:xfrm>
            <a:prstGeom prst="rightBracket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5143C694-EE1A-1287-2DA8-36AA953E6868}"/>
                </a:ext>
              </a:extLst>
            </p:cNvPr>
            <p:cNvSpPr txBox="1"/>
            <p:nvPr/>
          </p:nvSpPr>
          <p:spPr>
            <a:xfrm>
              <a:off x="9166034" y="1977342"/>
              <a:ext cx="9509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12Bytes</a:t>
              </a:r>
              <a:endParaRPr kumimoji="1" lang="zh-CN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712FF5A8-2D5A-BCF5-1704-6DA6243C1663}"/>
                </a:ext>
              </a:extLst>
            </p:cNvPr>
            <p:cNvSpPr/>
            <p:nvPr/>
          </p:nvSpPr>
          <p:spPr>
            <a:xfrm>
              <a:off x="3789803" y="3095737"/>
              <a:ext cx="4825388" cy="666526"/>
            </a:xfrm>
            <a:prstGeom prst="rect">
              <a:avLst/>
            </a:prstGeom>
            <a:solidFill>
              <a:srgbClr val="7CFDFF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Questions</a:t>
              </a:r>
            </a:p>
            <a:p>
              <a:pPr algn="ctr"/>
              <a:r>
                <a:rPr kumimoji="1" lang="en-US" altLang="zh-CN" sz="1600" dirty="0"/>
                <a:t>Name</a:t>
              </a:r>
              <a:r>
                <a:rPr kumimoji="1" lang="zh-CN" altLang="en-US" sz="1600" dirty="0"/>
                <a:t>，</a:t>
              </a:r>
              <a:r>
                <a:rPr kumimoji="1" lang="en-US" altLang="zh-CN" sz="1600" dirty="0"/>
                <a:t>type</a:t>
              </a: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C35D5BE-9C63-291C-0FB8-5F4687FED03B}"/>
                </a:ext>
              </a:extLst>
            </p:cNvPr>
            <p:cNvSpPr/>
            <p:nvPr/>
          </p:nvSpPr>
          <p:spPr>
            <a:xfrm>
              <a:off x="3789803" y="3771441"/>
              <a:ext cx="4825388" cy="666526"/>
            </a:xfrm>
            <a:prstGeom prst="rect">
              <a:avLst/>
            </a:prstGeom>
            <a:solidFill>
              <a:srgbClr val="7CFDFF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Answers</a:t>
              </a: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A77E224-7662-27CA-402F-190605C0EE38}"/>
                </a:ext>
              </a:extLst>
            </p:cNvPr>
            <p:cNvSpPr/>
            <p:nvPr/>
          </p:nvSpPr>
          <p:spPr>
            <a:xfrm>
              <a:off x="3789803" y="4437967"/>
              <a:ext cx="4825388" cy="666526"/>
            </a:xfrm>
            <a:prstGeom prst="rect">
              <a:avLst/>
            </a:prstGeom>
            <a:solidFill>
              <a:srgbClr val="7CFDFF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Authority</a:t>
              </a: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5A58342C-49F9-5A86-6896-A24AD1244DF8}"/>
                </a:ext>
              </a:extLst>
            </p:cNvPr>
            <p:cNvSpPr/>
            <p:nvPr/>
          </p:nvSpPr>
          <p:spPr>
            <a:xfrm>
              <a:off x="3789803" y="5104493"/>
              <a:ext cx="4825388" cy="666526"/>
            </a:xfrm>
            <a:prstGeom prst="rect">
              <a:avLst/>
            </a:prstGeom>
            <a:solidFill>
              <a:srgbClr val="7CFDFF"/>
            </a:solidFill>
            <a:ln>
              <a:solidFill>
                <a:schemeClr val="tx1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Additional</a:t>
              </a:r>
              <a:r>
                <a:rPr kumimoji="1" lang="zh-CN" altLang="en-US" sz="1600" dirty="0"/>
                <a:t> </a:t>
              </a:r>
              <a:r>
                <a:rPr kumimoji="1" lang="en-US" altLang="zh-CN" sz="1600" dirty="0"/>
                <a:t>information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7560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77F05F7E-7213-1706-48A0-122AD9EF1471}"/>
              </a:ext>
            </a:extLst>
          </p:cNvPr>
          <p:cNvGrpSpPr/>
          <p:nvPr/>
        </p:nvGrpSpPr>
        <p:grpSpPr>
          <a:xfrm>
            <a:off x="262890" y="479015"/>
            <a:ext cx="11271311" cy="5567456"/>
            <a:chOff x="262890" y="479015"/>
            <a:chExt cx="11271311" cy="5567456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DC27A8B-E05C-D619-71FD-F0CC86666B5E}"/>
                </a:ext>
              </a:extLst>
            </p:cNvPr>
            <p:cNvGrpSpPr/>
            <p:nvPr/>
          </p:nvGrpSpPr>
          <p:grpSpPr>
            <a:xfrm>
              <a:off x="262890" y="479015"/>
              <a:ext cx="11271311" cy="5567456"/>
              <a:chOff x="262890" y="479015"/>
              <a:chExt cx="11271311" cy="5567456"/>
            </a:xfrm>
          </p:grpSpPr>
          <p:grpSp>
            <p:nvGrpSpPr>
              <p:cNvPr id="13" name="组合 12">
                <a:extLst>
                  <a:ext uri="{FF2B5EF4-FFF2-40B4-BE49-F238E27FC236}">
                    <a16:creationId xmlns:a16="http://schemas.microsoft.com/office/drawing/2014/main" id="{A42F6A02-14E5-5330-B8CB-D34A0ED4D149}"/>
                  </a:ext>
                </a:extLst>
              </p:cNvPr>
              <p:cNvGrpSpPr/>
              <p:nvPr/>
            </p:nvGrpSpPr>
            <p:grpSpPr>
              <a:xfrm>
                <a:off x="262890" y="479015"/>
                <a:ext cx="9544050" cy="5567456"/>
                <a:chOff x="1600200" y="456155"/>
                <a:chExt cx="9544050" cy="5567456"/>
              </a:xfrm>
            </p:grpSpPr>
            <p:sp>
              <p:nvSpPr>
                <p:cNvPr id="4" name="矩形 3">
                  <a:extLst>
                    <a:ext uri="{FF2B5EF4-FFF2-40B4-BE49-F238E27FC236}">
                      <a16:creationId xmlns:a16="http://schemas.microsoft.com/office/drawing/2014/main" id="{3C2EFC93-06D9-BBF9-D113-59F7C205028D}"/>
                    </a:ext>
                  </a:extLst>
                </p:cNvPr>
                <p:cNvSpPr/>
                <p:nvPr/>
              </p:nvSpPr>
              <p:spPr>
                <a:xfrm>
                  <a:off x="4109225" y="456155"/>
                  <a:ext cx="3973550" cy="442331"/>
                </a:xfrm>
                <a:prstGeom prst="rect">
                  <a:avLst/>
                </a:prstGeom>
                <a:solidFill>
                  <a:srgbClr val="E6F7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sz="2400" b="1" dirty="0">
                      <a:solidFill>
                        <a:schemeClr val="tx1"/>
                      </a:solidFill>
                    </a:rPr>
                    <a:t>端上的网络开发</a:t>
                  </a:r>
                </a:p>
              </p:txBody>
            </p:sp>
            <p:graphicFrame>
              <p:nvGraphicFramePr>
                <p:cNvPr id="6" name="图示 5">
                  <a:extLst>
                    <a:ext uri="{FF2B5EF4-FFF2-40B4-BE49-F238E27FC236}">
                      <a16:creationId xmlns:a16="http://schemas.microsoft.com/office/drawing/2014/main" id="{61CB2CF3-FD5E-93D4-43BE-CB333B25F9BD}"/>
                    </a:ext>
                  </a:extLst>
                </p:cNvPr>
                <p:cNvGraphicFramePr/>
                <p:nvPr/>
              </p:nvGraphicFramePr>
              <p:xfrm>
                <a:off x="4109225" y="1177291"/>
                <a:ext cx="3973550" cy="4846320"/>
              </p:xfrm>
              <a:graphic>
                <a:graphicData uri="http://schemas.openxmlformats.org/drawingml/2006/diagram">
                  <dgm:relIds xmlns:dgm="http://schemas.openxmlformats.org/drawingml/2006/diagram" xmlns:r="http://schemas.openxmlformats.org/officeDocument/2006/relationships" r:dm="rId2" r:lo="rId3" r:qs="rId4" r:cs="rId5"/>
                </a:graphicData>
              </a:graphic>
            </p:graphicFrame>
            <p:sp>
              <p:nvSpPr>
                <p:cNvPr id="7" name="线形标注 1 6">
                  <a:extLst>
                    <a:ext uri="{FF2B5EF4-FFF2-40B4-BE49-F238E27FC236}">
                      <a16:creationId xmlns:a16="http://schemas.microsoft.com/office/drawing/2014/main" id="{10F880B7-84DE-A219-273B-2A08CAC332FE}"/>
                    </a:ext>
                  </a:extLst>
                </p:cNvPr>
                <p:cNvSpPr/>
                <p:nvPr/>
              </p:nvSpPr>
              <p:spPr>
                <a:xfrm>
                  <a:off x="1600200" y="1417320"/>
                  <a:ext cx="1497330" cy="742950"/>
                </a:xfrm>
                <a:prstGeom prst="borderCallout1">
                  <a:avLst>
                    <a:gd name="adj1" fmla="val 38750"/>
                    <a:gd name="adj2" fmla="val 99301"/>
                    <a:gd name="adj3" fmla="val 115577"/>
                    <a:gd name="adj4" fmla="val 179988"/>
                  </a:avLst>
                </a:prstGeom>
                <a:solidFill>
                  <a:srgbClr val="CEFDFF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Socket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编程</a:t>
                  </a:r>
                </a:p>
              </p:txBody>
            </p:sp>
            <p:sp>
              <p:nvSpPr>
                <p:cNvPr id="8" name="线形标注 1 7">
                  <a:extLst>
                    <a:ext uri="{FF2B5EF4-FFF2-40B4-BE49-F238E27FC236}">
                      <a16:creationId xmlns:a16="http://schemas.microsoft.com/office/drawing/2014/main" id="{9B825319-83F6-1200-0576-8C0A88E02C8F}"/>
                    </a:ext>
                  </a:extLst>
                </p:cNvPr>
                <p:cNvSpPr/>
                <p:nvPr/>
              </p:nvSpPr>
              <p:spPr>
                <a:xfrm>
                  <a:off x="8702040" y="681130"/>
                  <a:ext cx="2442210" cy="742950"/>
                </a:xfrm>
                <a:prstGeom prst="borderCallout1">
                  <a:avLst>
                    <a:gd name="adj1" fmla="val 40288"/>
                    <a:gd name="adj2" fmla="val -1462"/>
                    <a:gd name="adj3" fmla="val 81731"/>
                    <a:gd name="adj4" fmla="val -32334"/>
                  </a:avLst>
                </a:prstGeom>
                <a:solidFill>
                  <a:srgbClr val="CEFDFF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Web/RPC/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中间件编程</a:t>
                  </a:r>
                </a:p>
              </p:txBody>
            </p:sp>
            <p:sp>
              <p:nvSpPr>
                <p:cNvPr id="9" name="线形标注 1 8">
                  <a:extLst>
                    <a:ext uri="{FF2B5EF4-FFF2-40B4-BE49-F238E27FC236}">
                      <a16:creationId xmlns:a16="http://schemas.microsoft.com/office/drawing/2014/main" id="{D0222F3E-FCB7-55AA-584D-64A0FADEEA58}"/>
                    </a:ext>
                  </a:extLst>
                </p:cNvPr>
                <p:cNvSpPr/>
                <p:nvPr/>
              </p:nvSpPr>
              <p:spPr>
                <a:xfrm>
                  <a:off x="1600200" y="3443380"/>
                  <a:ext cx="1497330" cy="742950"/>
                </a:xfrm>
                <a:prstGeom prst="borderCallout1">
                  <a:avLst>
                    <a:gd name="adj1" fmla="val 38750"/>
                    <a:gd name="adj2" fmla="val 99301"/>
                    <a:gd name="adj3" fmla="val 100192"/>
                    <a:gd name="adj4" fmla="val 179988"/>
                  </a:avLst>
                </a:prstGeom>
                <a:solidFill>
                  <a:srgbClr val="CEFDFF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NDIS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编程（</a:t>
                  </a: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win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）</a:t>
                  </a:r>
                </a:p>
              </p:txBody>
            </p:sp>
            <p:sp>
              <p:nvSpPr>
                <p:cNvPr id="10" name="线形标注 1 9">
                  <a:extLst>
                    <a:ext uri="{FF2B5EF4-FFF2-40B4-BE49-F238E27FC236}">
                      <a16:creationId xmlns:a16="http://schemas.microsoft.com/office/drawing/2014/main" id="{831D8281-268D-E7BA-02ED-EC3DBD20C3DF}"/>
                    </a:ext>
                  </a:extLst>
                </p:cNvPr>
                <p:cNvSpPr/>
                <p:nvPr/>
              </p:nvSpPr>
              <p:spPr>
                <a:xfrm>
                  <a:off x="1600200" y="4697730"/>
                  <a:ext cx="1497330" cy="742950"/>
                </a:xfrm>
                <a:prstGeom prst="borderCallout1">
                  <a:avLst>
                    <a:gd name="adj1" fmla="val 38750"/>
                    <a:gd name="adj2" fmla="val 99301"/>
                    <a:gd name="adj3" fmla="val 32500"/>
                    <a:gd name="adj4" fmla="val 179988"/>
                  </a:avLst>
                </a:prstGeom>
                <a:solidFill>
                  <a:srgbClr val="CEFDFF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网卡编程（硬件相关）</a:t>
                  </a:r>
                </a:p>
              </p:txBody>
            </p:sp>
            <p:sp>
              <p:nvSpPr>
                <p:cNvPr id="11" name="线形标注 1 10">
                  <a:extLst>
                    <a:ext uri="{FF2B5EF4-FFF2-40B4-BE49-F238E27FC236}">
                      <a16:creationId xmlns:a16="http://schemas.microsoft.com/office/drawing/2014/main" id="{CAE314F5-859D-79C9-FA8A-FF5ACABFF457}"/>
                    </a:ext>
                  </a:extLst>
                </p:cNvPr>
                <p:cNvSpPr/>
                <p:nvPr/>
              </p:nvSpPr>
              <p:spPr>
                <a:xfrm>
                  <a:off x="8702040" y="2433730"/>
                  <a:ext cx="2442210" cy="742950"/>
                </a:xfrm>
                <a:prstGeom prst="borderCallout1">
                  <a:avLst>
                    <a:gd name="adj1" fmla="val 40288"/>
                    <a:gd name="adj2" fmla="val -1462"/>
                    <a:gd name="adj3" fmla="val 206346"/>
                    <a:gd name="adj4" fmla="val -35142"/>
                  </a:avLst>
                </a:prstGeom>
                <a:solidFill>
                  <a:srgbClr val="CEFDFF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基于 </a:t>
                  </a:r>
                  <a:r>
                    <a:rPr kumimoji="1" lang="en-US" altLang="zh-CN" dirty="0" err="1">
                      <a:solidFill>
                        <a:schemeClr val="tx1"/>
                      </a:solidFill>
                    </a:rPr>
                    <a:t>LibPcap</a:t>
                  </a: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/</a:t>
                  </a:r>
                  <a:r>
                    <a:rPr kumimoji="1" lang="en-US" altLang="zh-CN" dirty="0" err="1">
                      <a:solidFill>
                        <a:schemeClr val="tx1"/>
                      </a:solidFill>
                    </a:rPr>
                    <a:t>WinPcap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、</a:t>
                  </a:r>
                  <a:r>
                    <a:rPr kumimoji="1" lang="en-US" altLang="zh-CN" dirty="0" err="1">
                      <a:solidFill>
                        <a:schemeClr val="tx1"/>
                      </a:solidFill>
                    </a:rPr>
                    <a:t>Libnet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、</a:t>
                  </a:r>
                  <a:r>
                    <a:rPr kumimoji="1" lang="en-US" altLang="zh-CN" dirty="0" err="1">
                      <a:solidFill>
                        <a:schemeClr val="tx1"/>
                      </a:solidFill>
                    </a:rPr>
                    <a:t>Libnids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、</a:t>
                  </a:r>
                  <a:r>
                    <a:rPr kumimoji="1" lang="en-US" altLang="zh-CN" dirty="0" err="1">
                      <a:solidFill>
                        <a:schemeClr val="tx1"/>
                      </a:solidFill>
                    </a:rPr>
                    <a:t>Libicmp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编程</a:t>
                  </a:r>
                </a:p>
              </p:txBody>
            </p:sp>
            <p:sp>
              <p:nvSpPr>
                <p:cNvPr id="12" name="线形标注 1 11">
                  <a:extLst>
                    <a:ext uri="{FF2B5EF4-FFF2-40B4-BE49-F238E27FC236}">
                      <a16:creationId xmlns:a16="http://schemas.microsoft.com/office/drawing/2014/main" id="{A3B65279-08BE-EADA-4BE9-BE6343A6995D}"/>
                    </a:ext>
                  </a:extLst>
                </p:cNvPr>
                <p:cNvSpPr/>
                <p:nvPr/>
              </p:nvSpPr>
              <p:spPr>
                <a:xfrm>
                  <a:off x="8702040" y="3814855"/>
                  <a:ext cx="2442210" cy="742950"/>
                </a:xfrm>
                <a:prstGeom prst="borderCallout1">
                  <a:avLst>
                    <a:gd name="adj1" fmla="val 40288"/>
                    <a:gd name="adj2" fmla="val -1462"/>
                    <a:gd name="adj3" fmla="val 54039"/>
                    <a:gd name="adj4" fmla="val -33270"/>
                  </a:avLst>
                </a:prstGeom>
                <a:solidFill>
                  <a:srgbClr val="CEFDFF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基于</a:t>
                  </a: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Packet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kumimoji="1" lang="en-US" altLang="zh-CN" dirty="0">
                      <a:solidFill>
                        <a:schemeClr val="tx1"/>
                      </a:solidFill>
                    </a:rPr>
                    <a:t>Driver</a:t>
                  </a:r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编程</a:t>
                  </a:r>
                  <a:endParaRPr kumimoji="1"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（屏蔽网卡细节，</a:t>
                  </a:r>
                  <a:endParaRPr kumimoji="1" lang="en-US" altLang="zh-CN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kumimoji="1" lang="zh-CN" altLang="en-US" dirty="0">
                      <a:solidFill>
                        <a:schemeClr val="tx1"/>
                      </a:solidFill>
                    </a:rPr>
                    <a:t>适用于所有网卡）</a:t>
                  </a:r>
                </a:p>
              </p:txBody>
            </p:sp>
          </p:grpSp>
          <p:cxnSp>
            <p:nvCxnSpPr>
              <p:cNvPr id="16" name="直线连接符 15">
                <a:extLst>
                  <a:ext uri="{FF2B5EF4-FFF2-40B4-BE49-F238E27FC236}">
                    <a16:creationId xmlns:a16="http://schemas.microsoft.com/office/drawing/2014/main" id="{BCD2F8AB-C490-1FA5-38DC-6CF6585FFE62}"/>
                  </a:ext>
                </a:extLst>
              </p:cNvPr>
              <p:cNvCxnSpPr/>
              <p:nvPr/>
            </p:nvCxnSpPr>
            <p:spPr>
              <a:xfrm>
                <a:off x="2194560" y="2160270"/>
                <a:ext cx="8126730" cy="0"/>
              </a:xfrm>
              <a:prstGeom prst="line">
                <a:avLst/>
              </a:prstGeom>
              <a:ln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右中括号 16">
                <a:extLst>
                  <a:ext uri="{FF2B5EF4-FFF2-40B4-BE49-F238E27FC236}">
                    <a16:creationId xmlns:a16="http://schemas.microsoft.com/office/drawing/2014/main" id="{9B283F31-2540-6EB6-A3E8-A79722ED3772}"/>
                  </a:ext>
                </a:extLst>
              </p:cNvPr>
              <p:cNvSpPr/>
              <p:nvPr/>
            </p:nvSpPr>
            <p:spPr>
              <a:xfrm>
                <a:off x="10069830" y="1200151"/>
                <a:ext cx="251460" cy="906442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8" name="右中括号 17">
                <a:extLst>
                  <a:ext uri="{FF2B5EF4-FFF2-40B4-BE49-F238E27FC236}">
                    <a16:creationId xmlns:a16="http://schemas.microsoft.com/office/drawing/2014/main" id="{FEDF6B7C-1734-3A56-BF33-33F80000C95B}"/>
                  </a:ext>
                </a:extLst>
              </p:cNvPr>
              <p:cNvSpPr/>
              <p:nvPr/>
            </p:nvSpPr>
            <p:spPr>
              <a:xfrm>
                <a:off x="10069830" y="2213949"/>
                <a:ext cx="252482" cy="3832522"/>
              </a:xfrm>
              <a:prstGeom prst="rightBracket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AF7C33E6-4727-EFB4-EAD4-2E8E9AFDA0E7}"/>
                  </a:ext>
                </a:extLst>
              </p:cNvPr>
              <p:cNvSpPr txBox="1"/>
              <p:nvPr/>
            </p:nvSpPr>
            <p:spPr>
              <a:xfrm>
                <a:off x="10426205" y="144018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应用进程</a:t>
                </a:r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C59A46C-690A-78FD-E86E-619F23046318}"/>
                  </a:ext>
                </a:extLst>
              </p:cNvPr>
              <p:cNvSpPr txBox="1"/>
              <p:nvPr/>
            </p:nvSpPr>
            <p:spPr>
              <a:xfrm>
                <a:off x="10426205" y="383771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zh-CN" altLang="en-US" dirty="0"/>
                  <a:t>操作系统</a:t>
                </a:r>
              </a:p>
            </p:txBody>
          </p:sp>
        </p:grpSp>
        <p:sp>
          <p:nvSpPr>
            <p:cNvPr id="22" name="左箭头标注 21">
              <a:extLst>
                <a:ext uri="{FF2B5EF4-FFF2-40B4-BE49-F238E27FC236}">
                  <a16:creationId xmlns:a16="http://schemas.microsoft.com/office/drawing/2014/main" id="{C27EB4A7-2E29-916C-FB53-2AAF186CB032}"/>
                </a:ext>
              </a:extLst>
            </p:cNvPr>
            <p:cNvSpPr/>
            <p:nvPr/>
          </p:nvSpPr>
          <p:spPr>
            <a:xfrm>
              <a:off x="10454780" y="1857375"/>
              <a:ext cx="971550" cy="605790"/>
            </a:xfrm>
            <a:prstGeom prst="leftArrowCallou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/>
                <a:t>API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6229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>
            <a:extLst>
              <a:ext uri="{FF2B5EF4-FFF2-40B4-BE49-F238E27FC236}">
                <a16:creationId xmlns:a16="http://schemas.microsoft.com/office/drawing/2014/main" id="{D2887E8F-3BD2-F34F-F79D-4984E92A6576}"/>
              </a:ext>
            </a:extLst>
          </p:cNvPr>
          <p:cNvGrpSpPr/>
          <p:nvPr/>
        </p:nvGrpSpPr>
        <p:grpSpPr>
          <a:xfrm>
            <a:off x="1570264" y="301772"/>
            <a:ext cx="9970095" cy="6254455"/>
            <a:chOff x="1570264" y="0"/>
            <a:chExt cx="9970095" cy="6254455"/>
          </a:xfrm>
        </p:grpSpPr>
        <p:graphicFrame>
          <p:nvGraphicFramePr>
            <p:cNvPr id="4" name="图示 3">
              <a:extLst>
                <a:ext uri="{FF2B5EF4-FFF2-40B4-BE49-F238E27FC236}">
                  <a16:creationId xmlns:a16="http://schemas.microsoft.com/office/drawing/2014/main" id="{0D6DC152-A5B2-B9B7-161E-785E6618886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3071488"/>
                </p:ext>
              </p:extLst>
            </p:nvPr>
          </p:nvGraphicFramePr>
          <p:xfrm>
            <a:off x="1570264" y="955286"/>
            <a:ext cx="3639595" cy="52991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aphicFrame>
          <p:nvGraphicFramePr>
            <p:cNvPr id="5" name="图示 4">
              <a:extLst>
                <a:ext uri="{FF2B5EF4-FFF2-40B4-BE49-F238E27FC236}">
                  <a16:creationId xmlns:a16="http://schemas.microsoft.com/office/drawing/2014/main" id="{1069DE35-0190-F6D2-356C-4D435B4378F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540026721"/>
                </p:ext>
              </p:extLst>
            </p:nvPr>
          </p:nvGraphicFramePr>
          <p:xfrm>
            <a:off x="6982141" y="955286"/>
            <a:ext cx="3639595" cy="5299169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" r:lo="rId9" r:qs="rId10" r:cs="rId11"/>
            </a:graphicData>
          </a:graphic>
        </p:graphicFrame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340B6FB-F8D2-C073-B0BD-9B18577284DC}"/>
                </a:ext>
              </a:extLst>
            </p:cNvPr>
            <p:cNvSpPr/>
            <p:nvPr/>
          </p:nvSpPr>
          <p:spPr>
            <a:xfrm>
              <a:off x="4109225" y="0"/>
              <a:ext cx="3973550" cy="442331"/>
            </a:xfrm>
            <a:prstGeom prst="rect">
              <a:avLst/>
            </a:prstGeom>
            <a:solidFill>
              <a:srgbClr val="E6F7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</a:rPr>
                <a:t>Socket API(TCP)</a:t>
              </a:r>
              <a:r>
                <a:rPr kumimoji="1" lang="zh-CN" altLang="en-US" sz="2400" b="1" dirty="0">
                  <a:solidFill>
                    <a:schemeClr val="tx1"/>
                  </a:solidFill>
                </a:rPr>
                <a:t>调用流程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BA3B5776-8033-3E7F-97B6-19EA76AAB393}"/>
                </a:ext>
              </a:extLst>
            </p:cNvPr>
            <p:cNvSpPr/>
            <p:nvPr/>
          </p:nvSpPr>
          <p:spPr>
            <a:xfrm>
              <a:off x="2397604" y="474376"/>
              <a:ext cx="1984917" cy="33453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客户端</a:t>
              </a: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6C85352-32A6-D5F6-865F-936340F408C5}"/>
                </a:ext>
              </a:extLst>
            </p:cNvPr>
            <p:cNvSpPr/>
            <p:nvPr/>
          </p:nvSpPr>
          <p:spPr>
            <a:xfrm>
              <a:off x="7809481" y="474376"/>
              <a:ext cx="1984917" cy="334537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服务器</a:t>
              </a:r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A32BCE44-B278-C3AF-47C7-FCA9E01FCEAE}"/>
                </a:ext>
              </a:extLst>
            </p:cNvPr>
            <p:cNvCxnSpPr>
              <a:cxnSpLocks/>
              <a:endCxn id="5" idx="1"/>
            </p:cNvCxnSpPr>
            <p:nvPr/>
          </p:nvCxnSpPr>
          <p:spPr>
            <a:xfrm>
              <a:off x="5209859" y="2766060"/>
              <a:ext cx="1772282" cy="8388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线箭头连接符 12">
              <a:extLst>
                <a:ext uri="{FF2B5EF4-FFF2-40B4-BE49-F238E27FC236}">
                  <a16:creationId xmlns:a16="http://schemas.microsoft.com/office/drawing/2014/main" id="{ADE948AB-787D-771F-550E-7AAA188661C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09859" y="2903220"/>
              <a:ext cx="1772282" cy="84802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5974EA0-4BA2-1A6B-A667-7979BE4ADF1E}"/>
                </a:ext>
              </a:extLst>
            </p:cNvPr>
            <p:cNvSpPr txBox="1"/>
            <p:nvPr/>
          </p:nvSpPr>
          <p:spPr>
            <a:xfrm rot="1637133">
              <a:off x="5752752" y="2948672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连接请求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8BF2E616-47F1-0E63-5434-70795DFF6631}"/>
                </a:ext>
              </a:extLst>
            </p:cNvPr>
            <p:cNvSpPr txBox="1"/>
            <p:nvPr/>
          </p:nvSpPr>
          <p:spPr>
            <a:xfrm rot="1417740">
              <a:off x="5543290" y="3238860"/>
              <a:ext cx="8002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1200" dirty="0"/>
                <a:t>连接确认</a:t>
              </a:r>
            </a:p>
          </p:txBody>
        </p: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E7E78347-C715-5A20-DA97-CAE1AA8744C5}"/>
                </a:ext>
              </a:extLst>
            </p:cNvPr>
            <p:cNvCxnSpPr>
              <a:cxnSpLocks/>
            </p:cNvCxnSpPr>
            <p:nvPr/>
          </p:nvCxnSpPr>
          <p:spPr>
            <a:xfrm>
              <a:off x="5209859" y="3579944"/>
              <a:ext cx="1772282" cy="68425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3C3C98CB-D691-EA2A-3247-12D6E2F8883D}"/>
                </a:ext>
              </a:extLst>
            </p:cNvPr>
            <p:cNvSpPr txBox="1"/>
            <p:nvPr/>
          </p:nvSpPr>
          <p:spPr>
            <a:xfrm rot="1265878">
              <a:off x="5589103" y="3869221"/>
              <a:ext cx="67999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request</a:t>
              </a:r>
              <a:endParaRPr kumimoji="1" lang="zh-CN" altLang="en-US" sz="1200" dirty="0"/>
            </a:p>
          </p:txBody>
        </p:sp>
        <p:cxnSp>
          <p:nvCxnSpPr>
            <p:cNvPr id="22" name="直线箭头连接符 21">
              <a:extLst>
                <a:ext uri="{FF2B5EF4-FFF2-40B4-BE49-F238E27FC236}">
                  <a16:creationId xmlns:a16="http://schemas.microsoft.com/office/drawing/2014/main" id="{0857B9E3-2F0F-18CF-0F67-E9949C23EF6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09859" y="4377253"/>
              <a:ext cx="1772282" cy="3999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2C7C46C-8D72-9C5C-BF3B-D7D9C0FCAA18}"/>
                </a:ext>
              </a:extLst>
            </p:cNvPr>
            <p:cNvSpPr txBox="1"/>
            <p:nvPr/>
          </p:nvSpPr>
          <p:spPr>
            <a:xfrm rot="901814">
              <a:off x="5599084" y="4546988"/>
              <a:ext cx="78098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dirty="0"/>
                <a:t>response</a:t>
              </a:r>
              <a:endParaRPr kumimoji="1" lang="zh-CN" altLang="en-US" sz="1200" dirty="0"/>
            </a:p>
          </p:txBody>
        </p:sp>
        <p:cxnSp>
          <p:nvCxnSpPr>
            <p:cNvPr id="53" name="肘形连接符 52">
              <a:extLst>
                <a:ext uri="{FF2B5EF4-FFF2-40B4-BE49-F238E27FC236}">
                  <a16:creationId xmlns:a16="http://schemas.microsoft.com/office/drawing/2014/main" id="{A7F3CE81-9C10-720D-AA21-AFD24D3773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1736" y="3579943"/>
              <a:ext cx="918623" cy="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4AE70C76-17F5-FE24-7BAA-DE4309B743A0}"/>
                </a:ext>
              </a:extLst>
            </p:cNvPr>
            <p:cNvCxnSpPr>
              <a:cxnSpLocks/>
            </p:cNvCxnSpPr>
            <p:nvPr/>
          </p:nvCxnSpPr>
          <p:spPr>
            <a:xfrm>
              <a:off x="10621736" y="5433848"/>
              <a:ext cx="918623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D6E76446-888A-7732-E61B-2D957BADD9A7}"/>
                </a:ext>
              </a:extLst>
            </p:cNvPr>
            <p:cNvCxnSpPr>
              <a:cxnSpLocks/>
            </p:cNvCxnSpPr>
            <p:nvPr/>
          </p:nvCxnSpPr>
          <p:spPr>
            <a:xfrm>
              <a:off x="11540359" y="3579944"/>
              <a:ext cx="0" cy="185390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62092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C6CDB9E2-3AE8-E14D-2AD8-E9C552BDCC8C}"/>
              </a:ext>
            </a:extLst>
          </p:cNvPr>
          <p:cNvGrpSpPr/>
          <p:nvPr/>
        </p:nvGrpSpPr>
        <p:grpSpPr>
          <a:xfrm>
            <a:off x="2038961" y="895988"/>
            <a:ext cx="3973550" cy="4558576"/>
            <a:chOff x="2038961" y="895988"/>
            <a:chExt cx="3973550" cy="4558576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C8B99F2-D17B-4972-C0B8-37791AA536EA}"/>
                </a:ext>
              </a:extLst>
            </p:cNvPr>
            <p:cNvSpPr/>
            <p:nvPr/>
          </p:nvSpPr>
          <p:spPr>
            <a:xfrm>
              <a:off x="2038961" y="5012233"/>
              <a:ext cx="3973550" cy="442331"/>
            </a:xfrm>
            <a:prstGeom prst="rect">
              <a:avLst/>
            </a:prstGeom>
            <a:solidFill>
              <a:srgbClr val="E6F7F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b="1" dirty="0">
                  <a:solidFill>
                    <a:schemeClr val="tx1"/>
                  </a:solidFill>
                </a:rPr>
                <a:t>TCP/UDP</a:t>
              </a:r>
              <a:r>
                <a:rPr kumimoji="1" lang="zh-CN" altLang="en-US" sz="2400" b="1" dirty="0">
                  <a:solidFill>
                    <a:schemeClr val="tx1"/>
                  </a:solidFill>
                </a:rPr>
                <a:t>的</a:t>
              </a:r>
              <a:r>
                <a:rPr kumimoji="1" lang="en-US" altLang="zh-CN" sz="2400" b="1" dirty="0">
                  <a:solidFill>
                    <a:schemeClr val="tx1"/>
                  </a:solidFill>
                </a:rPr>
                <a:t>1</a:t>
              </a:r>
              <a:r>
                <a:rPr kumimoji="1" lang="zh-CN" altLang="en-US" sz="2400" b="1" dirty="0">
                  <a:solidFill>
                    <a:schemeClr val="tx1"/>
                  </a:solidFill>
                </a:rPr>
                <a:t>个</a:t>
              </a:r>
              <a:r>
                <a:rPr kumimoji="1" lang="en-US" altLang="zh-CN" sz="2400" b="1" dirty="0">
                  <a:solidFill>
                    <a:schemeClr val="tx1"/>
                  </a:solidFill>
                </a:rPr>
                <a:t>segment</a:t>
              </a:r>
              <a:endParaRPr kumimoji="1"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2C43808-0717-4066-CC19-289634E17824}"/>
                </a:ext>
              </a:extLst>
            </p:cNvPr>
            <p:cNvSpPr/>
            <p:nvPr/>
          </p:nvSpPr>
          <p:spPr>
            <a:xfrm>
              <a:off x="2327564" y="1436914"/>
              <a:ext cx="1698172" cy="617517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rgbClr val="FF0000"/>
                  </a:solidFill>
                </a:rPr>
                <a:t>源端口号</a:t>
              </a:r>
              <a:r>
                <a:rPr kumimoji="1" lang="en-US" altLang="zh-CN" b="1" dirty="0">
                  <a:solidFill>
                    <a:srgbClr val="FF0000"/>
                  </a:solidFill>
                </a:rPr>
                <a:t>#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1D36BA0-9843-424A-B629-B22B29EFDF7B}"/>
                </a:ext>
              </a:extLst>
            </p:cNvPr>
            <p:cNvSpPr/>
            <p:nvPr/>
          </p:nvSpPr>
          <p:spPr>
            <a:xfrm>
              <a:off x="4025736" y="1436914"/>
              <a:ext cx="1698172" cy="617517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>
                  <a:solidFill>
                    <a:srgbClr val="FF0000"/>
                  </a:solidFill>
                </a:rPr>
                <a:t>目的端口号</a:t>
              </a:r>
              <a:r>
                <a:rPr kumimoji="1" lang="en-US" altLang="zh-CN" b="1" dirty="0">
                  <a:solidFill>
                    <a:srgbClr val="FF0000"/>
                  </a:solidFill>
                </a:rPr>
                <a:t>#</a:t>
              </a:r>
              <a:endParaRPr kumimoji="1" lang="zh-CN" alt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8" name="直线箭头连接符 7">
              <a:extLst>
                <a:ext uri="{FF2B5EF4-FFF2-40B4-BE49-F238E27FC236}">
                  <a16:creationId xmlns:a16="http://schemas.microsoft.com/office/drawing/2014/main" id="{392C6585-6889-F8A5-BB1A-96DDAF9A15ED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416227" y="1080654"/>
              <a:ext cx="1307681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14866A5-C734-F863-EE75-9D6CC9076CE6}"/>
                </a:ext>
              </a:extLst>
            </p:cNvPr>
            <p:cNvSpPr txBox="1"/>
            <p:nvPr/>
          </p:nvSpPr>
          <p:spPr>
            <a:xfrm>
              <a:off x="3635244" y="895988"/>
              <a:ext cx="7809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32bits</a:t>
              </a:r>
              <a:endParaRPr kumimoji="1" lang="zh-CN" altLang="en-US" dirty="0"/>
            </a:p>
          </p:txBody>
        </p:sp>
        <p:cxnSp>
          <p:nvCxnSpPr>
            <p:cNvPr id="10" name="直线箭头连接符 9">
              <a:extLst>
                <a:ext uri="{FF2B5EF4-FFF2-40B4-BE49-F238E27FC236}">
                  <a16:creationId xmlns:a16="http://schemas.microsoft.com/office/drawing/2014/main" id="{1D1C237F-8850-AF3F-6F73-BA63B8BC60B4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2297876" y="1080654"/>
              <a:ext cx="1337368" cy="9896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79B910A-6975-E8B7-EB85-5C0131933BC8}"/>
                </a:ext>
              </a:extLst>
            </p:cNvPr>
            <p:cNvSpPr/>
            <p:nvPr/>
          </p:nvSpPr>
          <p:spPr>
            <a:xfrm>
              <a:off x="2327564" y="2054431"/>
              <a:ext cx="3396344" cy="863406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/>
                <a:t>其它头部信息</a:t>
              </a: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01FBBF0-E215-82F6-A097-B4DCC15F3340}"/>
                </a:ext>
              </a:extLst>
            </p:cNvPr>
            <p:cNvSpPr/>
            <p:nvPr/>
          </p:nvSpPr>
          <p:spPr>
            <a:xfrm>
              <a:off x="2327564" y="2917837"/>
              <a:ext cx="3396344" cy="1820418"/>
            </a:xfrm>
            <a:prstGeom prst="rect">
              <a:avLst/>
            </a:prstGeom>
            <a:ln w="190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b="1" dirty="0"/>
                <a:t>数据（</a:t>
              </a:r>
              <a:r>
                <a:rPr kumimoji="1" lang="en-US" altLang="zh-CN" b="1" dirty="0"/>
                <a:t>message</a:t>
              </a:r>
              <a:r>
                <a:rPr kumimoji="1" lang="zh-CN" altLang="en-US" b="1" dirty="0"/>
                <a:t>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943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7E255048-F8F6-DC4C-7CC8-585928100FC0}"/>
              </a:ext>
            </a:extLst>
          </p:cNvPr>
          <p:cNvGrpSpPr/>
          <p:nvPr/>
        </p:nvGrpSpPr>
        <p:grpSpPr>
          <a:xfrm>
            <a:off x="1714500" y="924269"/>
            <a:ext cx="7747000" cy="4558576"/>
            <a:chOff x="1714500" y="924269"/>
            <a:chExt cx="7747000" cy="4558576"/>
          </a:xfrm>
        </p:grpSpPr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45793AA-E2B1-4B0B-1DFA-DD788932300E}"/>
                </a:ext>
              </a:extLst>
            </p:cNvPr>
            <p:cNvGrpSpPr/>
            <p:nvPr/>
          </p:nvGrpSpPr>
          <p:grpSpPr>
            <a:xfrm>
              <a:off x="3488831" y="924269"/>
              <a:ext cx="3973550" cy="4558576"/>
              <a:chOff x="6929615" y="895988"/>
              <a:chExt cx="3973550" cy="4558576"/>
            </a:xfrm>
          </p:grpSpPr>
          <p:grpSp>
            <p:nvGrpSpPr>
              <p:cNvPr id="3" name="组合 2">
                <a:extLst>
                  <a:ext uri="{FF2B5EF4-FFF2-40B4-BE49-F238E27FC236}">
                    <a16:creationId xmlns:a16="http://schemas.microsoft.com/office/drawing/2014/main" id="{B4BFD296-1388-38B8-FB4A-C1BE535E8C93}"/>
                  </a:ext>
                </a:extLst>
              </p:cNvPr>
              <p:cNvGrpSpPr/>
              <p:nvPr/>
            </p:nvGrpSpPr>
            <p:grpSpPr>
              <a:xfrm>
                <a:off x="6929615" y="895988"/>
                <a:ext cx="3973550" cy="4558576"/>
                <a:chOff x="2038961" y="895988"/>
                <a:chExt cx="3973550" cy="4558576"/>
              </a:xfrm>
            </p:grpSpPr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0037E63D-2573-3C68-E488-C6F132C96009}"/>
                    </a:ext>
                  </a:extLst>
                </p:cNvPr>
                <p:cNvSpPr/>
                <p:nvPr/>
              </p:nvSpPr>
              <p:spPr>
                <a:xfrm>
                  <a:off x="2038961" y="5012233"/>
                  <a:ext cx="3973550" cy="442331"/>
                </a:xfrm>
                <a:prstGeom prst="rect">
                  <a:avLst/>
                </a:prstGeom>
                <a:solidFill>
                  <a:srgbClr val="E6F7F3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zh-CN" sz="2400" b="1" dirty="0">
                      <a:solidFill>
                        <a:schemeClr val="tx1"/>
                      </a:solidFill>
                    </a:rPr>
                    <a:t>UDP</a:t>
                  </a:r>
                  <a:r>
                    <a:rPr kumimoji="1" lang="zh-CN" altLang="en-US" sz="2400" b="1" dirty="0">
                      <a:solidFill>
                        <a:schemeClr val="tx1"/>
                      </a:solidFill>
                    </a:rPr>
                    <a:t> 的 </a:t>
                  </a:r>
                  <a:r>
                    <a:rPr kumimoji="1" lang="en-US" altLang="zh-CN" sz="2400" b="1" dirty="0">
                      <a:solidFill>
                        <a:schemeClr val="tx1"/>
                      </a:solidFill>
                    </a:rPr>
                    <a:t>1</a:t>
                  </a:r>
                  <a:r>
                    <a:rPr kumimoji="1" lang="zh-CN" altLang="en-US" sz="2400" b="1" dirty="0">
                      <a:solidFill>
                        <a:schemeClr val="tx1"/>
                      </a:solidFill>
                    </a:rPr>
                    <a:t>个 </a:t>
                  </a:r>
                  <a:r>
                    <a:rPr kumimoji="1" lang="en-US" altLang="zh-CN" sz="2400" b="1">
                      <a:solidFill>
                        <a:schemeClr val="tx1"/>
                      </a:solidFill>
                    </a:rPr>
                    <a:t>Segment</a:t>
                  </a:r>
                  <a:endParaRPr kumimoji="1" lang="zh-CN" altLang="en-US" sz="2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2705CA1E-6ECF-209B-21A6-970BD1CC69F6}"/>
                    </a:ext>
                  </a:extLst>
                </p:cNvPr>
                <p:cNvSpPr/>
                <p:nvPr/>
              </p:nvSpPr>
              <p:spPr>
                <a:xfrm>
                  <a:off x="2327564" y="1436914"/>
                  <a:ext cx="1698172" cy="617517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b="1" dirty="0">
                      <a:solidFill>
                        <a:srgbClr val="FF0000"/>
                      </a:solidFill>
                    </a:rPr>
                    <a:t>源端口号</a:t>
                  </a:r>
                  <a:r>
                    <a:rPr kumimoji="1" lang="en-US" altLang="zh-CN" b="1" dirty="0">
                      <a:solidFill>
                        <a:srgbClr val="FF0000"/>
                      </a:solidFill>
                    </a:rPr>
                    <a:t>#</a:t>
                  </a:r>
                  <a:endParaRPr kumimoji="1" lang="zh-CN" altLang="en-US" b="1" dirty="0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627EE766-ADBB-89BD-BCF8-47C58CE56790}"/>
                    </a:ext>
                  </a:extLst>
                </p:cNvPr>
                <p:cNvSpPr/>
                <p:nvPr/>
              </p:nvSpPr>
              <p:spPr>
                <a:xfrm>
                  <a:off x="4025736" y="1436914"/>
                  <a:ext cx="1698172" cy="617517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b="1" dirty="0">
                      <a:solidFill>
                        <a:srgbClr val="FF0000"/>
                      </a:solidFill>
                    </a:rPr>
                    <a:t>目的端口号</a:t>
                  </a:r>
                  <a:r>
                    <a:rPr kumimoji="1" lang="en-US" altLang="zh-CN" b="1" dirty="0">
                      <a:solidFill>
                        <a:srgbClr val="FF0000"/>
                      </a:solidFill>
                    </a:rPr>
                    <a:t>#</a:t>
                  </a:r>
                  <a:endParaRPr kumimoji="1" lang="zh-CN" altLang="en-US" b="1" dirty="0">
                    <a:solidFill>
                      <a:srgbClr val="FF0000"/>
                    </a:solidFill>
                  </a:endParaRPr>
                </a:p>
              </p:txBody>
            </p:sp>
            <p:cxnSp>
              <p:nvCxnSpPr>
                <p:cNvPr id="9" name="直线箭头连接符 8">
                  <a:extLst>
                    <a:ext uri="{FF2B5EF4-FFF2-40B4-BE49-F238E27FC236}">
                      <a16:creationId xmlns:a16="http://schemas.microsoft.com/office/drawing/2014/main" id="{12EC49CD-7677-5DC7-70BE-16064B8C0C24}"/>
                    </a:ext>
                  </a:extLst>
                </p:cNvPr>
                <p:cNvCxnSpPr>
                  <a:cxnSpLocks/>
                  <a:stCxn id="10" idx="3"/>
                </p:cNvCxnSpPr>
                <p:nvPr/>
              </p:nvCxnSpPr>
              <p:spPr>
                <a:xfrm>
                  <a:off x="4416227" y="1080654"/>
                  <a:ext cx="1307681" cy="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53FCC7AC-CD9D-93D9-7796-6E7A456965D2}"/>
                    </a:ext>
                  </a:extLst>
                </p:cNvPr>
                <p:cNvSpPr txBox="1"/>
                <p:nvPr/>
              </p:nvSpPr>
              <p:spPr>
                <a:xfrm>
                  <a:off x="3635244" y="895988"/>
                  <a:ext cx="7809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kumimoji="1" lang="en-US" altLang="zh-CN" dirty="0"/>
                    <a:t>32bits</a:t>
                  </a:r>
                  <a:endParaRPr kumimoji="1" lang="zh-CN" altLang="en-US" dirty="0"/>
                </a:p>
              </p:txBody>
            </p:sp>
            <p:cxnSp>
              <p:nvCxnSpPr>
                <p:cNvPr id="11" name="直线箭头连接符 10">
                  <a:extLst>
                    <a:ext uri="{FF2B5EF4-FFF2-40B4-BE49-F238E27FC236}">
                      <a16:creationId xmlns:a16="http://schemas.microsoft.com/office/drawing/2014/main" id="{1AC54FD9-5B6E-B623-EE7A-B71ED779F07E}"/>
                    </a:ext>
                  </a:extLst>
                </p:cNvPr>
                <p:cNvCxnSpPr>
                  <a:cxnSpLocks/>
                  <a:stCxn id="10" idx="1"/>
                </p:cNvCxnSpPr>
                <p:nvPr/>
              </p:nvCxnSpPr>
              <p:spPr>
                <a:xfrm flipH="1">
                  <a:off x="2297876" y="1080654"/>
                  <a:ext cx="1337368" cy="9896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矩形 11">
                  <a:extLst>
                    <a:ext uri="{FF2B5EF4-FFF2-40B4-BE49-F238E27FC236}">
                      <a16:creationId xmlns:a16="http://schemas.microsoft.com/office/drawing/2014/main" id="{9D1E4CAE-4020-858A-8F09-799735EFBDBD}"/>
                    </a:ext>
                  </a:extLst>
                </p:cNvPr>
                <p:cNvSpPr/>
                <p:nvPr/>
              </p:nvSpPr>
              <p:spPr>
                <a:xfrm>
                  <a:off x="2327564" y="2671948"/>
                  <a:ext cx="3396344" cy="2066307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zh-CN" altLang="en-US" b="1" dirty="0"/>
                    <a:t>数据（</a:t>
                  </a:r>
                  <a:r>
                    <a:rPr kumimoji="1" lang="en-US" altLang="zh-CN" b="1" dirty="0"/>
                    <a:t>message</a:t>
                  </a:r>
                  <a:r>
                    <a:rPr kumimoji="1" lang="zh-CN" altLang="en-US" b="1" dirty="0"/>
                    <a:t>）</a:t>
                  </a:r>
                </a:p>
              </p:txBody>
            </p:sp>
          </p:grpSp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B800039D-CCE3-91C0-6FC4-A29C2F11510D}"/>
                  </a:ext>
                </a:extLst>
              </p:cNvPr>
              <p:cNvSpPr/>
              <p:nvPr/>
            </p:nvSpPr>
            <p:spPr>
              <a:xfrm>
                <a:off x="7218218" y="2054431"/>
                <a:ext cx="1698172" cy="617517"/>
              </a:xfrm>
              <a:prstGeom prst="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rgbClr val="FF0000"/>
                    </a:solidFill>
                  </a:rPr>
                  <a:t>length</a:t>
                </a:r>
              </a:p>
            </p:txBody>
          </p:sp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821D15A-51C7-5824-7B4A-2972DED69208}"/>
                  </a:ext>
                </a:extLst>
              </p:cNvPr>
              <p:cNvSpPr/>
              <p:nvPr/>
            </p:nvSpPr>
            <p:spPr>
              <a:xfrm>
                <a:off x="8916390" y="2054431"/>
                <a:ext cx="1698172" cy="617517"/>
              </a:xfrm>
              <a:prstGeom prst="rect">
                <a:avLst/>
              </a:prstGeom>
              <a:ln w="1905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b="1" dirty="0">
                    <a:solidFill>
                      <a:srgbClr val="FF0000"/>
                    </a:solidFill>
                  </a:rPr>
                  <a:t>checksum</a:t>
                </a:r>
                <a:endParaRPr kumimoji="1" lang="zh-CN" altLang="en-US" sz="12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4" name="线形标注 1 13">
              <a:extLst>
                <a:ext uri="{FF2B5EF4-FFF2-40B4-BE49-F238E27FC236}">
                  <a16:creationId xmlns:a16="http://schemas.microsoft.com/office/drawing/2014/main" id="{18C566BF-3E96-7B6F-9C69-BF02400E3F49}"/>
                </a:ext>
              </a:extLst>
            </p:cNvPr>
            <p:cNvSpPr/>
            <p:nvPr/>
          </p:nvSpPr>
          <p:spPr>
            <a:xfrm>
              <a:off x="1714500" y="1773953"/>
              <a:ext cx="1461133" cy="617517"/>
            </a:xfrm>
            <a:prstGeom prst="borderCallout1">
              <a:avLst>
                <a:gd name="adj1" fmla="val 38750"/>
                <a:gd name="adj2" fmla="val 99301"/>
                <a:gd name="adj3" fmla="val 96714"/>
                <a:gd name="adj4" fmla="val 168640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chemeClr val="tx1"/>
                  </a:solidFill>
                </a:rPr>
                <a:t>整个</a:t>
              </a:r>
              <a:r>
                <a:rPr kumimoji="1" lang="en-US" altLang="zh-CN" sz="1600" b="1" dirty="0">
                  <a:solidFill>
                    <a:schemeClr val="tx1"/>
                  </a:solidFill>
                </a:rPr>
                <a:t>segment</a:t>
              </a:r>
            </a:p>
            <a:p>
              <a:pPr algn="ctr"/>
              <a:r>
                <a:rPr kumimoji="1" lang="zh-CN" altLang="en-US" sz="1600" b="1" dirty="0">
                  <a:solidFill>
                    <a:schemeClr val="tx1"/>
                  </a:solidFill>
                </a:rPr>
                <a:t>的长度</a:t>
              </a:r>
            </a:p>
          </p:txBody>
        </p:sp>
        <p:sp>
          <p:nvSpPr>
            <p:cNvPr id="15" name="线形标注 1 14">
              <a:extLst>
                <a:ext uri="{FF2B5EF4-FFF2-40B4-BE49-F238E27FC236}">
                  <a16:creationId xmlns:a16="http://schemas.microsoft.com/office/drawing/2014/main" id="{A477B311-28CF-0140-D005-574F2F603F33}"/>
                </a:ext>
              </a:extLst>
            </p:cNvPr>
            <p:cNvSpPr/>
            <p:nvPr/>
          </p:nvSpPr>
          <p:spPr>
            <a:xfrm>
              <a:off x="7621000" y="1591693"/>
              <a:ext cx="1840500" cy="948307"/>
            </a:xfrm>
            <a:prstGeom prst="borderCallout1">
              <a:avLst>
                <a:gd name="adj1" fmla="val 46295"/>
                <a:gd name="adj2" fmla="val 719"/>
                <a:gd name="adj3" fmla="val 72843"/>
                <a:gd name="adj4" fmla="val -35741"/>
              </a:avLst>
            </a:prstGeom>
            <a:solidFill>
              <a:srgbClr val="CEFDFF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b="1" dirty="0">
                  <a:solidFill>
                    <a:schemeClr val="tx1"/>
                  </a:solidFill>
                </a:rPr>
                <a:t>先置</a:t>
              </a:r>
              <a:r>
                <a:rPr kumimoji="1" lang="en-US" altLang="zh-CN" sz="1600" b="1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kumimoji="1" lang="zh-CN" altLang="en-US" sz="1600" b="1" dirty="0">
                  <a:solidFill>
                    <a:schemeClr val="tx1"/>
                  </a:solidFill>
                </a:rPr>
                <a:t>计算整个</a:t>
              </a:r>
              <a:r>
                <a:rPr kumimoji="1" lang="en-US" altLang="zh-CN" sz="1600" b="1" dirty="0">
                  <a:solidFill>
                    <a:schemeClr val="tx1"/>
                  </a:solidFill>
                </a:rPr>
                <a:t>segment</a:t>
              </a:r>
            </a:p>
            <a:p>
              <a:pPr algn="ctr"/>
              <a:r>
                <a:rPr kumimoji="1" lang="zh-CN" altLang="en-US" sz="1600" b="1" dirty="0">
                  <a:solidFill>
                    <a:schemeClr val="tx1"/>
                  </a:solidFill>
                </a:rPr>
                <a:t>然后填入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39177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68A2888D-66A6-6BFD-683A-BF9CAB0C508B}"/>
              </a:ext>
            </a:extLst>
          </p:cNvPr>
          <p:cNvSpPr/>
          <p:nvPr/>
        </p:nvSpPr>
        <p:spPr>
          <a:xfrm>
            <a:off x="3717518" y="6178850"/>
            <a:ext cx="3973550" cy="442331"/>
          </a:xfrm>
          <a:prstGeom prst="rect">
            <a:avLst/>
          </a:prstGeom>
          <a:solidFill>
            <a:srgbClr val="E6F7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400" b="1" dirty="0" err="1">
                <a:solidFill>
                  <a:schemeClr val="tx1"/>
                </a:solidFill>
              </a:rPr>
              <a:t>Rdt</a:t>
            </a:r>
            <a:r>
              <a:rPr kumimoji="1" lang="en-US" altLang="zh-CN" sz="2400" b="1" dirty="0">
                <a:solidFill>
                  <a:schemeClr val="tx1"/>
                </a:solidFill>
              </a:rPr>
              <a:t> </a:t>
            </a:r>
            <a:r>
              <a:rPr kumimoji="1" lang="zh-CN" altLang="en-US" sz="2400" b="1" dirty="0">
                <a:solidFill>
                  <a:schemeClr val="tx1"/>
                </a:solidFill>
              </a:rPr>
              <a:t>基本形态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0DA9D5C9-F8B9-BFE2-64ED-23DF1FE27D25}"/>
              </a:ext>
            </a:extLst>
          </p:cNvPr>
          <p:cNvGrpSpPr/>
          <p:nvPr/>
        </p:nvGrpSpPr>
        <p:grpSpPr>
          <a:xfrm>
            <a:off x="755784" y="1392587"/>
            <a:ext cx="10487589" cy="4030481"/>
            <a:chOff x="755784" y="1392587"/>
            <a:chExt cx="10487589" cy="4030481"/>
          </a:xfrm>
        </p:grpSpPr>
        <p:cxnSp>
          <p:nvCxnSpPr>
            <p:cNvPr id="4" name="直线连接符 3">
              <a:extLst>
                <a:ext uri="{FF2B5EF4-FFF2-40B4-BE49-F238E27FC236}">
                  <a16:creationId xmlns:a16="http://schemas.microsoft.com/office/drawing/2014/main" id="{63EDC746-4D12-72AA-A766-5D8D6D8858A9}"/>
                </a:ext>
              </a:extLst>
            </p:cNvPr>
            <p:cNvCxnSpPr>
              <a:cxnSpLocks/>
            </p:cNvCxnSpPr>
            <p:nvPr/>
          </p:nvCxnSpPr>
          <p:spPr>
            <a:xfrm>
              <a:off x="2575249" y="4702629"/>
              <a:ext cx="252859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23003D4A-EBBA-20FC-A75A-9D8B68BB3B80}"/>
                </a:ext>
              </a:extLst>
            </p:cNvPr>
            <p:cNvCxnSpPr>
              <a:cxnSpLocks/>
            </p:cNvCxnSpPr>
            <p:nvPr/>
          </p:nvCxnSpPr>
          <p:spPr>
            <a:xfrm>
              <a:off x="6487886" y="4702629"/>
              <a:ext cx="252859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圆柱体 13">
              <a:extLst>
                <a:ext uri="{FF2B5EF4-FFF2-40B4-BE49-F238E27FC236}">
                  <a16:creationId xmlns:a16="http://schemas.microsoft.com/office/drawing/2014/main" id="{01486D60-A7F8-A66D-B83B-0FAFD75F3C8A}"/>
                </a:ext>
              </a:extLst>
            </p:cNvPr>
            <p:cNvSpPr/>
            <p:nvPr/>
          </p:nvSpPr>
          <p:spPr>
            <a:xfrm rot="16200000">
              <a:off x="5406324" y="3367010"/>
              <a:ext cx="580476" cy="3531639"/>
            </a:xfrm>
            <a:prstGeom prst="can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eaVert" rtlCol="0" anchor="ctr"/>
            <a:lstStyle/>
            <a:p>
              <a:pPr algn="ctr"/>
              <a:r>
                <a:rPr kumimoji="1" lang="en-US" altLang="zh-CN" b="1" dirty="0"/>
                <a:t>unreliable</a:t>
              </a:r>
              <a:r>
                <a:rPr kumimoji="1" lang="zh-CN" altLang="en-US" b="1" dirty="0"/>
                <a:t> </a:t>
              </a:r>
              <a:r>
                <a:rPr kumimoji="1" lang="en-US" altLang="zh-CN" b="1" dirty="0"/>
                <a:t>channel</a:t>
              </a:r>
              <a:endParaRPr kumimoji="1" lang="zh-CN" altLang="en-US" b="1" dirty="0"/>
            </a:p>
          </p:txBody>
        </p:sp>
        <p:cxnSp>
          <p:nvCxnSpPr>
            <p:cNvPr id="15" name="直线连接符 14">
              <a:extLst>
                <a:ext uri="{FF2B5EF4-FFF2-40B4-BE49-F238E27FC236}">
                  <a16:creationId xmlns:a16="http://schemas.microsoft.com/office/drawing/2014/main" id="{D78FFD90-BF7F-FDAD-A92D-F7862233645A}"/>
                </a:ext>
              </a:extLst>
            </p:cNvPr>
            <p:cNvCxnSpPr>
              <a:cxnSpLocks/>
            </p:cNvCxnSpPr>
            <p:nvPr/>
          </p:nvCxnSpPr>
          <p:spPr>
            <a:xfrm>
              <a:off x="2575249" y="2167812"/>
              <a:ext cx="252859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15">
              <a:extLst>
                <a:ext uri="{FF2B5EF4-FFF2-40B4-BE49-F238E27FC236}">
                  <a16:creationId xmlns:a16="http://schemas.microsoft.com/office/drawing/2014/main" id="{CC9EEAD1-9E97-6936-7847-E8BFC320BFF9}"/>
                </a:ext>
              </a:extLst>
            </p:cNvPr>
            <p:cNvCxnSpPr>
              <a:cxnSpLocks/>
            </p:cNvCxnSpPr>
            <p:nvPr/>
          </p:nvCxnSpPr>
          <p:spPr>
            <a:xfrm>
              <a:off x="6487886" y="2167812"/>
              <a:ext cx="2528596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701E0D25-9F19-0433-C9AD-518DFC7DFEBB}"/>
                </a:ext>
              </a:extLst>
            </p:cNvPr>
            <p:cNvSpPr/>
            <p:nvPr/>
          </p:nvSpPr>
          <p:spPr>
            <a:xfrm>
              <a:off x="2626566" y="2853185"/>
              <a:ext cx="2425959" cy="9890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Rdt</a:t>
              </a:r>
              <a:endParaRPr kumimoji="1" lang="zh-CN" altLang="en-US" dirty="0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7FD2309-5FC2-482B-5DA5-5174B50DB3DC}"/>
                </a:ext>
              </a:extLst>
            </p:cNvPr>
            <p:cNvSpPr/>
            <p:nvPr/>
          </p:nvSpPr>
          <p:spPr>
            <a:xfrm>
              <a:off x="6470357" y="2855246"/>
              <a:ext cx="2425959" cy="98904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 err="1"/>
                <a:t>Rdt</a:t>
              </a:r>
              <a:endParaRPr kumimoji="1" lang="zh-CN" altLang="en-US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D1F2E3D-2606-1D0B-D9DA-BFAB9BCA0B84}"/>
                </a:ext>
              </a:extLst>
            </p:cNvPr>
            <p:cNvSpPr/>
            <p:nvPr/>
          </p:nvSpPr>
          <p:spPr>
            <a:xfrm>
              <a:off x="2575249" y="1801234"/>
              <a:ext cx="2425960" cy="2965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应用层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0FA8817A-617F-F8B7-BA63-8AC6039F3968}"/>
                </a:ext>
              </a:extLst>
            </p:cNvPr>
            <p:cNvSpPr/>
            <p:nvPr/>
          </p:nvSpPr>
          <p:spPr>
            <a:xfrm>
              <a:off x="6487886" y="1780670"/>
              <a:ext cx="2425960" cy="296597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/>
                <a:t>应用层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D27A56F-C9BA-301E-D339-0889F383699D}"/>
                </a:ext>
              </a:extLst>
            </p:cNvPr>
            <p:cNvSpPr txBox="1"/>
            <p:nvPr/>
          </p:nvSpPr>
          <p:spPr>
            <a:xfrm>
              <a:off x="3400965" y="139436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发送方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B006F88C-4D2A-6A34-B08C-3A46CFAFEA71}"/>
                </a:ext>
              </a:extLst>
            </p:cNvPr>
            <p:cNvSpPr txBox="1"/>
            <p:nvPr/>
          </p:nvSpPr>
          <p:spPr>
            <a:xfrm>
              <a:off x="7266736" y="139258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接收方</a:t>
              </a:r>
            </a:p>
          </p:txBody>
        </p:sp>
        <p:cxnSp>
          <p:nvCxnSpPr>
            <p:cNvPr id="26" name="直线箭头连接符 25">
              <a:extLst>
                <a:ext uri="{FF2B5EF4-FFF2-40B4-BE49-F238E27FC236}">
                  <a16:creationId xmlns:a16="http://schemas.microsoft.com/office/drawing/2014/main" id="{D1058399-21B6-727A-E8B9-4C7992DB9447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11" y="2249805"/>
              <a:ext cx="0" cy="5307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F8D9DA3-EF36-97F4-9574-1C80778ACE98}"/>
                </a:ext>
              </a:extLst>
            </p:cNvPr>
            <p:cNvSpPr/>
            <p:nvPr/>
          </p:nvSpPr>
          <p:spPr>
            <a:xfrm>
              <a:off x="4557145" y="2352444"/>
              <a:ext cx="578491" cy="3245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data</a:t>
              </a:r>
              <a:endParaRPr kumimoji="1" lang="zh-CN" altLang="en-US" sz="1600" dirty="0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71A118A4-D9BD-78ED-6E08-6541CC9BBCA7}"/>
                </a:ext>
              </a:extLst>
            </p:cNvPr>
            <p:cNvSpPr txBox="1"/>
            <p:nvPr/>
          </p:nvSpPr>
          <p:spPr>
            <a:xfrm>
              <a:off x="2562808" y="2280560"/>
              <a:ext cx="163410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>
                  <a:solidFill>
                    <a:srgbClr val="FF0000"/>
                  </a:solidFill>
                </a:rPr>
                <a:t>rdt_send</a:t>
              </a:r>
              <a:r>
                <a:rPr kumimoji="1" lang="en-US" altLang="zh-CN" sz="2400" dirty="0">
                  <a:solidFill>
                    <a:srgbClr val="FF0000"/>
                  </a:solidFill>
                </a:rPr>
                <a:t>()</a:t>
              </a:r>
              <a:endParaRPr kumimoji="1"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1" name="直线箭头连接符 30">
              <a:extLst>
                <a:ext uri="{FF2B5EF4-FFF2-40B4-BE49-F238E27FC236}">
                  <a16:creationId xmlns:a16="http://schemas.microsoft.com/office/drawing/2014/main" id="{F7B4DF1E-5A63-BC2A-A5C3-DEF9A7E71732}"/>
                </a:ext>
              </a:extLst>
            </p:cNvPr>
            <p:cNvCxnSpPr>
              <a:cxnSpLocks/>
            </p:cNvCxnSpPr>
            <p:nvPr/>
          </p:nvCxnSpPr>
          <p:spPr>
            <a:xfrm>
              <a:off x="4422711" y="3973216"/>
              <a:ext cx="0" cy="5307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0E1FCC4A-FE7D-8857-BBF8-DD447957457F}"/>
                </a:ext>
              </a:extLst>
            </p:cNvPr>
            <p:cNvSpPr/>
            <p:nvPr/>
          </p:nvSpPr>
          <p:spPr>
            <a:xfrm>
              <a:off x="4557145" y="4075855"/>
              <a:ext cx="779960" cy="3245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packet</a:t>
              </a:r>
              <a:endParaRPr kumimoji="1" lang="zh-CN" altLang="en-US" sz="1600" dirty="0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650E9960-ECFE-FE25-58F3-D7042F8392BA}"/>
                </a:ext>
              </a:extLst>
            </p:cNvPr>
            <p:cNvSpPr txBox="1"/>
            <p:nvPr/>
          </p:nvSpPr>
          <p:spPr>
            <a:xfrm>
              <a:off x="2465011" y="4003971"/>
              <a:ext cx="181311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>
                  <a:solidFill>
                    <a:srgbClr val="FF0000"/>
                  </a:solidFill>
                </a:rPr>
                <a:t>udt_send</a:t>
              </a:r>
              <a:r>
                <a:rPr kumimoji="1" lang="en-US" altLang="zh-CN" sz="2400" dirty="0">
                  <a:solidFill>
                    <a:srgbClr val="FF0000"/>
                  </a:solidFill>
                </a:rPr>
                <a:t>()</a:t>
              </a:r>
              <a:endParaRPr kumimoji="1" lang="zh-CN" altLang="en-US" sz="2400" dirty="0">
                <a:solidFill>
                  <a:srgbClr val="FF0000"/>
                </a:solidFill>
              </a:endParaRPr>
            </a:p>
          </p:txBody>
        </p:sp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1C458895-BFB6-BD2C-5A74-6389EA43EE96}"/>
                </a:ext>
              </a:extLst>
            </p:cNvPr>
            <p:cNvCxnSpPr>
              <a:cxnSpLocks/>
            </p:cNvCxnSpPr>
            <p:nvPr/>
          </p:nvCxnSpPr>
          <p:spPr>
            <a:xfrm>
              <a:off x="7230537" y="2249805"/>
              <a:ext cx="0" cy="5307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D029B73-3487-C6D9-865D-A7642AE9DA2F}"/>
                </a:ext>
              </a:extLst>
            </p:cNvPr>
            <p:cNvSpPr/>
            <p:nvPr/>
          </p:nvSpPr>
          <p:spPr>
            <a:xfrm>
              <a:off x="6426244" y="2376111"/>
              <a:ext cx="578491" cy="3245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data</a:t>
              </a:r>
              <a:endParaRPr kumimoji="1" lang="zh-CN" altLang="en-US" sz="1600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88A87B0-5F82-C62F-B1CE-2327B832E692}"/>
                </a:ext>
              </a:extLst>
            </p:cNvPr>
            <p:cNvSpPr txBox="1"/>
            <p:nvPr/>
          </p:nvSpPr>
          <p:spPr>
            <a:xfrm>
              <a:off x="7337717" y="2275604"/>
              <a:ext cx="1987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>
                  <a:solidFill>
                    <a:srgbClr val="FF0000"/>
                  </a:solidFill>
                </a:rPr>
                <a:t>deliver_data</a:t>
              </a:r>
              <a:r>
                <a:rPr kumimoji="1" lang="en-US" altLang="zh-CN" sz="2400" dirty="0">
                  <a:solidFill>
                    <a:srgbClr val="FF0000"/>
                  </a:solidFill>
                </a:rPr>
                <a:t>()</a:t>
              </a:r>
              <a:endParaRPr kumimoji="1" lang="zh-CN" altLang="en-US" sz="2400" dirty="0"/>
            </a:p>
          </p:txBody>
        </p: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F9627BF0-199A-AC4A-4C5D-2F60053166C8}"/>
                </a:ext>
              </a:extLst>
            </p:cNvPr>
            <p:cNvCxnSpPr>
              <a:cxnSpLocks/>
            </p:cNvCxnSpPr>
            <p:nvPr/>
          </p:nvCxnSpPr>
          <p:spPr>
            <a:xfrm>
              <a:off x="7258960" y="4045586"/>
              <a:ext cx="0" cy="53071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D1A6B1C-D442-FAF1-5D69-8FA5E9E7672E}"/>
                </a:ext>
              </a:extLst>
            </p:cNvPr>
            <p:cNvSpPr/>
            <p:nvPr/>
          </p:nvSpPr>
          <p:spPr>
            <a:xfrm>
              <a:off x="6276129" y="4111177"/>
              <a:ext cx="779960" cy="3245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/>
                <a:t>packet</a:t>
              </a:r>
              <a:endParaRPr kumimoji="1" lang="zh-CN" altLang="en-US" sz="1600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F0A662C-627B-E40F-76B2-3796AA006AC2}"/>
                </a:ext>
              </a:extLst>
            </p:cNvPr>
            <p:cNvSpPr txBox="1"/>
            <p:nvPr/>
          </p:nvSpPr>
          <p:spPr>
            <a:xfrm>
              <a:off x="7439974" y="4066878"/>
              <a:ext cx="12374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2400" dirty="0" err="1">
                  <a:solidFill>
                    <a:srgbClr val="FF0000"/>
                  </a:solidFill>
                </a:rPr>
                <a:t>rdt_rcv</a:t>
              </a:r>
              <a:r>
                <a:rPr kumimoji="1" lang="en-US" altLang="zh-CN" sz="2400" dirty="0">
                  <a:solidFill>
                    <a:srgbClr val="FF0000"/>
                  </a:solidFill>
                </a:rPr>
                <a:t>()</a:t>
              </a:r>
              <a:r>
                <a:rPr kumimoji="1" lang="zh-CN" altLang="en-US" sz="2400" dirty="0">
                  <a:solidFill>
                    <a:srgbClr val="FF0000"/>
                  </a:solidFill>
                </a:rPr>
                <a:t> </a:t>
              </a:r>
            </a:p>
          </p:txBody>
        </p:sp>
        <p:cxnSp>
          <p:nvCxnSpPr>
            <p:cNvPr id="44" name="肘形连接符 43">
              <a:extLst>
                <a:ext uri="{FF2B5EF4-FFF2-40B4-BE49-F238E27FC236}">
                  <a16:creationId xmlns:a16="http://schemas.microsoft.com/office/drawing/2014/main" id="{F1BEDEF4-2C16-92CE-54F4-29AB4C6EC130}"/>
                </a:ext>
              </a:extLst>
            </p:cNvPr>
            <p:cNvCxnSpPr>
              <a:endCxn id="14" idx="1"/>
            </p:cNvCxnSpPr>
            <p:nvPr/>
          </p:nvCxnSpPr>
          <p:spPr>
            <a:xfrm>
              <a:off x="3269446" y="4702629"/>
              <a:ext cx="661297" cy="430201"/>
            </a:xfrm>
            <a:prstGeom prst="bentConnector3">
              <a:avLst>
                <a:gd name="adj1" fmla="val 616"/>
              </a:avLst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肘形连接符 46">
              <a:extLst>
                <a:ext uri="{FF2B5EF4-FFF2-40B4-BE49-F238E27FC236}">
                  <a16:creationId xmlns:a16="http://schemas.microsoft.com/office/drawing/2014/main" id="{208CB629-0C24-4536-9330-0ACABC39CB3E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 flipV="1">
              <a:off x="7462382" y="4731960"/>
              <a:ext cx="798877" cy="400869"/>
            </a:xfrm>
            <a:prstGeom prst="bentConnector3">
              <a:avLst>
                <a:gd name="adj1" fmla="val 100223"/>
              </a:avLst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线形标注 1 55">
              <a:extLst>
                <a:ext uri="{FF2B5EF4-FFF2-40B4-BE49-F238E27FC236}">
                  <a16:creationId xmlns:a16="http://schemas.microsoft.com/office/drawing/2014/main" id="{8A118030-F085-A0FD-5D07-B1785361AB73}"/>
                </a:ext>
              </a:extLst>
            </p:cNvPr>
            <p:cNvSpPr/>
            <p:nvPr/>
          </p:nvSpPr>
          <p:spPr>
            <a:xfrm>
              <a:off x="755784" y="1950362"/>
              <a:ext cx="1257066" cy="425749"/>
            </a:xfrm>
            <a:prstGeom prst="borderCallout1">
              <a:avLst>
                <a:gd name="adj1" fmla="val 40666"/>
                <a:gd name="adj2" fmla="val 102161"/>
                <a:gd name="adj3" fmla="val 125650"/>
                <a:gd name="adj4" fmla="val 146022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sz="1600" dirty="0">
                  <a:solidFill>
                    <a:srgbClr val="0070C0"/>
                  </a:solidFill>
                </a:rPr>
                <a:t>应用层调用</a:t>
              </a:r>
            </a:p>
          </p:txBody>
        </p:sp>
        <p:sp>
          <p:nvSpPr>
            <p:cNvPr id="57" name="线形标注 1 56">
              <a:extLst>
                <a:ext uri="{FF2B5EF4-FFF2-40B4-BE49-F238E27FC236}">
                  <a16:creationId xmlns:a16="http://schemas.microsoft.com/office/drawing/2014/main" id="{400675F3-803E-4B0E-6C13-7BE32F55DB59}"/>
                </a:ext>
              </a:extLst>
            </p:cNvPr>
            <p:cNvSpPr/>
            <p:nvPr/>
          </p:nvSpPr>
          <p:spPr>
            <a:xfrm>
              <a:off x="755784" y="4001218"/>
              <a:ext cx="1257066" cy="425749"/>
            </a:xfrm>
            <a:prstGeom prst="borderCallout1">
              <a:avLst>
                <a:gd name="adj1" fmla="val 40666"/>
                <a:gd name="adj2" fmla="val 102161"/>
                <a:gd name="adj3" fmla="val 66477"/>
                <a:gd name="adj4" fmla="val 137857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600" dirty="0" err="1">
                  <a:solidFill>
                    <a:srgbClr val="0070C0"/>
                  </a:solidFill>
                </a:rPr>
                <a:t>Rdt</a:t>
              </a:r>
              <a:r>
                <a:rPr kumimoji="1" lang="zh-CN" altLang="en-US" sz="1600" dirty="0">
                  <a:solidFill>
                    <a:srgbClr val="0070C0"/>
                  </a:solidFill>
                </a:rPr>
                <a:t>调用</a:t>
              </a:r>
            </a:p>
          </p:txBody>
        </p:sp>
        <p:sp>
          <p:nvSpPr>
            <p:cNvPr id="58" name="线形标注 1 57">
              <a:extLst>
                <a:ext uri="{FF2B5EF4-FFF2-40B4-BE49-F238E27FC236}">
                  <a16:creationId xmlns:a16="http://schemas.microsoft.com/office/drawing/2014/main" id="{3A849424-7D2C-20ED-3788-BE0CC2A37B5D}"/>
                </a:ext>
              </a:extLst>
            </p:cNvPr>
            <p:cNvSpPr/>
            <p:nvPr/>
          </p:nvSpPr>
          <p:spPr>
            <a:xfrm>
              <a:off x="9745892" y="2124357"/>
              <a:ext cx="1497481" cy="552662"/>
            </a:xfrm>
            <a:prstGeom prst="borderCallout1">
              <a:avLst>
                <a:gd name="adj1" fmla="val 38474"/>
                <a:gd name="adj2" fmla="val -1754"/>
                <a:gd name="adj3" fmla="val 80276"/>
                <a:gd name="adj4" fmla="val -3343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kumimoji="1" lang="en-US" altLang="zh-CN" sz="1600" dirty="0" err="1">
                  <a:solidFill>
                    <a:srgbClr val="0070C0"/>
                  </a:solidFill>
                </a:rPr>
                <a:t>Rdt</a:t>
              </a:r>
              <a:r>
                <a:rPr kumimoji="1" lang="zh-CN" altLang="en-US" sz="1600" dirty="0">
                  <a:solidFill>
                    <a:srgbClr val="0070C0"/>
                  </a:solidFill>
                </a:rPr>
                <a:t>调用，向上层交付数据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8950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3412</TotalTime>
  <Words>1446</Words>
  <Application>Microsoft Macintosh PowerPoint</Application>
  <PresentationFormat>宽屏</PresentationFormat>
  <Paragraphs>261</Paragraphs>
  <Slides>20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等线 Light</vt:lpstr>
      <vt:lpstr>Microsoft YaHei</vt:lpstr>
      <vt:lpstr>Kaiti SC Black</vt:lpstr>
      <vt:lpstr>Arial</vt:lpstr>
      <vt:lpstr>Comic Sans MS</vt:lpstr>
      <vt:lpstr>Times New Roman</vt:lpstr>
      <vt:lpstr>Verdana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飞 郭</dc:creator>
  <cp:lastModifiedBy>飞 郭</cp:lastModifiedBy>
  <cp:revision>238</cp:revision>
  <dcterms:created xsi:type="dcterms:W3CDTF">2025-03-15T07:41:15Z</dcterms:created>
  <dcterms:modified xsi:type="dcterms:W3CDTF">2025-04-05T20:00:40Z</dcterms:modified>
</cp:coreProperties>
</file>