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DFF"/>
    <a:srgbClr val="CEFDFF"/>
    <a:srgbClr val="E6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5"/>
    <p:restoredTop sz="94766"/>
  </p:normalViewPr>
  <p:slideViewPr>
    <p:cSldViewPr snapToGrid="0">
      <p:cViewPr varScale="1">
        <p:scale>
          <a:sx n="112" d="100"/>
          <a:sy n="112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6CA92-6D7B-0444-B258-BA626F73AD33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CC014DA-8A8F-2649-9C34-1A3B09EB7A82}">
      <dgm:prSet phldrT="[文本]"/>
      <dgm:spPr/>
      <dgm:t>
        <a:bodyPr/>
        <a:lstStyle/>
        <a:p>
          <a:r>
            <a:rPr lang="zh-CN" altLang="en-US" dirty="0"/>
            <a:t>应用层</a:t>
          </a:r>
        </a:p>
      </dgm:t>
    </dgm:pt>
    <dgm:pt modelId="{2DEE5B66-AD63-F141-A700-AA446A366827}" type="par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FE229A28-01FD-6848-90E6-6E19BDADB84D}" type="sib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57BA5470-8382-7244-B98F-295274DC7022}">
      <dgm:prSet phldrT="[文本]"/>
      <dgm:spPr/>
      <dgm:t>
        <a:bodyPr/>
        <a:lstStyle/>
        <a:p>
          <a:r>
            <a:rPr lang="zh-CN" altLang="en-US" dirty="0"/>
            <a:t>传输层</a:t>
          </a:r>
        </a:p>
      </dgm:t>
    </dgm:pt>
    <dgm:pt modelId="{FB79550D-296C-B640-94B9-6A3F71D61EC0}" type="par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70D86D20-67FA-9D48-8AC0-4337B620842B}" type="sib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5C909E60-DD9B-984A-A344-8273E9C83B58}">
      <dgm:prSet phldrT="[文本]"/>
      <dgm:spPr/>
      <dgm:t>
        <a:bodyPr/>
        <a:lstStyle/>
        <a:p>
          <a:r>
            <a:rPr lang="zh-CN" altLang="en-US" dirty="0"/>
            <a:t>网络层</a:t>
          </a:r>
        </a:p>
      </dgm:t>
    </dgm:pt>
    <dgm:pt modelId="{8959BC92-1BA0-8B47-9C03-21E817110116}" type="par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B522337E-4F2C-1546-A056-656F4F5A074C}" type="sib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947B39DB-244D-4740-BAB4-BE403717F8AA}">
      <dgm:prSet phldrT="[文本]"/>
      <dgm:spPr/>
      <dgm:t>
        <a:bodyPr/>
        <a:lstStyle/>
        <a:p>
          <a:r>
            <a:rPr lang="zh-CN" altLang="en-US" dirty="0"/>
            <a:t>数据链路层</a:t>
          </a:r>
        </a:p>
      </dgm:t>
    </dgm:pt>
    <dgm:pt modelId="{2FCCAD26-E1A8-5046-B75D-58E48B340BDD}" type="par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AD8CEB71-F5C9-4344-B678-9A290A4A43E9}" type="sib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D353CF13-C4B6-F743-9A44-994382738518}">
      <dgm:prSet phldrT="[文本]"/>
      <dgm:spPr/>
      <dgm:t>
        <a:bodyPr/>
        <a:lstStyle/>
        <a:p>
          <a:r>
            <a:rPr lang="zh-CN" altLang="en-US" dirty="0"/>
            <a:t>物理层</a:t>
          </a:r>
        </a:p>
      </dgm:t>
    </dgm:pt>
    <dgm:pt modelId="{397B5719-8BE7-8549-9B16-F711255E2D9A}" type="par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0ECA6C5B-9435-704E-881F-32537D56B301}" type="sib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A8E643D2-5BDC-3349-ABD4-3E8CAA1763C2}" type="pres">
      <dgm:prSet presAssocID="{8546CA92-6D7B-0444-B258-BA626F73AD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BAB49-1D08-2B43-B32E-45485EC262A3}" type="pres">
      <dgm:prSet presAssocID="{9CC014DA-8A8F-2649-9C34-1A3B09EB7A82}" presName="vertOne" presStyleCnt="0"/>
      <dgm:spPr/>
    </dgm:pt>
    <dgm:pt modelId="{340BE0E2-6200-1B44-B834-335AA1D98650}" type="pres">
      <dgm:prSet presAssocID="{9CC014DA-8A8F-2649-9C34-1A3B09EB7A82}" presName="txOne" presStyleLbl="node0" presStyleIdx="0" presStyleCnt="1" custScaleY="15386">
        <dgm:presLayoutVars>
          <dgm:chPref val="3"/>
        </dgm:presLayoutVars>
      </dgm:prSet>
      <dgm:spPr/>
    </dgm:pt>
    <dgm:pt modelId="{20E4F4C9-19C9-F14E-AA3F-49A0C672F3C5}" type="pres">
      <dgm:prSet presAssocID="{9CC014DA-8A8F-2649-9C34-1A3B09EB7A82}" presName="parTransOne" presStyleCnt="0"/>
      <dgm:spPr/>
    </dgm:pt>
    <dgm:pt modelId="{57D54CD3-F597-3E47-B2F3-CA17220F2869}" type="pres">
      <dgm:prSet presAssocID="{9CC014DA-8A8F-2649-9C34-1A3B09EB7A82}" presName="horzOne" presStyleCnt="0"/>
      <dgm:spPr/>
    </dgm:pt>
    <dgm:pt modelId="{38460EC2-DB23-A543-B127-615A4FAC7675}" type="pres">
      <dgm:prSet presAssocID="{57BA5470-8382-7244-B98F-295274DC7022}" presName="vertTwo" presStyleCnt="0"/>
      <dgm:spPr/>
    </dgm:pt>
    <dgm:pt modelId="{1E33F59A-7C20-D84B-8877-2A9FF474BFAA}" type="pres">
      <dgm:prSet presAssocID="{57BA5470-8382-7244-B98F-295274DC7022}" presName="txTwo" presStyleLbl="node2" presStyleIdx="0" presStyleCnt="1" custScaleY="15386">
        <dgm:presLayoutVars>
          <dgm:chPref val="3"/>
        </dgm:presLayoutVars>
      </dgm:prSet>
      <dgm:spPr/>
    </dgm:pt>
    <dgm:pt modelId="{303CE0DB-16A9-614B-9FE9-BAD4A2BF5A8C}" type="pres">
      <dgm:prSet presAssocID="{57BA5470-8382-7244-B98F-295274DC7022}" presName="parTransTwo" presStyleCnt="0"/>
      <dgm:spPr/>
    </dgm:pt>
    <dgm:pt modelId="{F124E5C6-BBED-EA46-9DFF-130065C9BAEF}" type="pres">
      <dgm:prSet presAssocID="{57BA5470-8382-7244-B98F-295274DC7022}" presName="horzTwo" presStyleCnt="0"/>
      <dgm:spPr/>
    </dgm:pt>
    <dgm:pt modelId="{F8586080-1B4D-974E-A2A1-59EE6114C732}" type="pres">
      <dgm:prSet presAssocID="{5C909E60-DD9B-984A-A344-8273E9C83B58}" presName="vertThree" presStyleCnt="0"/>
      <dgm:spPr/>
    </dgm:pt>
    <dgm:pt modelId="{7439BB0D-E4FC-814B-B478-327CFFCABCC3}" type="pres">
      <dgm:prSet presAssocID="{5C909E60-DD9B-984A-A344-8273E9C83B58}" presName="txThree" presStyleLbl="node3" presStyleIdx="0" presStyleCnt="1" custScaleY="15386">
        <dgm:presLayoutVars>
          <dgm:chPref val="3"/>
        </dgm:presLayoutVars>
      </dgm:prSet>
      <dgm:spPr/>
    </dgm:pt>
    <dgm:pt modelId="{09F914CD-DD30-0645-BFD1-E4E90F76E9FF}" type="pres">
      <dgm:prSet presAssocID="{5C909E60-DD9B-984A-A344-8273E9C83B58}" presName="parTransThree" presStyleCnt="0"/>
      <dgm:spPr/>
    </dgm:pt>
    <dgm:pt modelId="{F9F185F4-D276-3541-B549-D01CCC9E8A76}" type="pres">
      <dgm:prSet presAssocID="{5C909E60-DD9B-984A-A344-8273E9C83B58}" presName="horzThree" presStyleCnt="0"/>
      <dgm:spPr/>
    </dgm:pt>
    <dgm:pt modelId="{D8BAA2F2-4652-3B48-81BE-C54B605EC349}" type="pres">
      <dgm:prSet presAssocID="{947B39DB-244D-4740-BAB4-BE403717F8AA}" presName="vertFour" presStyleCnt="0">
        <dgm:presLayoutVars>
          <dgm:chPref val="3"/>
        </dgm:presLayoutVars>
      </dgm:prSet>
      <dgm:spPr/>
    </dgm:pt>
    <dgm:pt modelId="{4CC0721E-73E5-F540-BB1B-F02C939E054F}" type="pres">
      <dgm:prSet presAssocID="{947B39DB-244D-4740-BAB4-BE403717F8AA}" presName="txFour" presStyleLbl="node4" presStyleIdx="0" presStyleCnt="2" custScaleY="15386">
        <dgm:presLayoutVars>
          <dgm:chPref val="3"/>
        </dgm:presLayoutVars>
      </dgm:prSet>
      <dgm:spPr/>
    </dgm:pt>
    <dgm:pt modelId="{77287EE9-B43D-F847-99BD-C853AC18CC49}" type="pres">
      <dgm:prSet presAssocID="{947B39DB-244D-4740-BAB4-BE403717F8AA}" presName="parTransFour" presStyleCnt="0"/>
      <dgm:spPr/>
    </dgm:pt>
    <dgm:pt modelId="{6D74F92F-5B0D-3F47-945F-344B76D0E860}" type="pres">
      <dgm:prSet presAssocID="{947B39DB-244D-4740-BAB4-BE403717F8AA}" presName="horzFour" presStyleCnt="0"/>
      <dgm:spPr/>
    </dgm:pt>
    <dgm:pt modelId="{FB85C6DB-887D-B849-852D-D1153EC5BBA7}" type="pres">
      <dgm:prSet presAssocID="{D353CF13-C4B6-F743-9A44-994382738518}" presName="vertFour" presStyleCnt="0">
        <dgm:presLayoutVars>
          <dgm:chPref val="3"/>
        </dgm:presLayoutVars>
      </dgm:prSet>
      <dgm:spPr/>
    </dgm:pt>
    <dgm:pt modelId="{01C36D6A-EAE6-7F43-B0B1-D3A0431F4044}" type="pres">
      <dgm:prSet presAssocID="{D353CF13-C4B6-F743-9A44-994382738518}" presName="txFour" presStyleLbl="node4" presStyleIdx="1" presStyleCnt="2" custScaleY="15386">
        <dgm:presLayoutVars>
          <dgm:chPref val="3"/>
        </dgm:presLayoutVars>
      </dgm:prSet>
      <dgm:spPr/>
    </dgm:pt>
    <dgm:pt modelId="{085E7CCF-05F3-B146-A4FB-A094FDB72BF6}" type="pres">
      <dgm:prSet presAssocID="{D353CF13-C4B6-F743-9A44-994382738518}" presName="horzFour" presStyleCnt="0"/>
      <dgm:spPr/>
    </dgm:pt>
  </dgm:ptLst>
  <dgm:cxnLst>
    <dgm:cxn modelId="{7DE2ED00-99CD-494E-B4A0-4C3D98268276}" type="presOf" srcId="{57BA5470-8382-7244-B98F-295274DC7022}" destId="{1E33F59A-7C20-D84B-8877-2A9FF474BFAA}" srcOrd="0" destOrd="0" presId="urn:microsoft.com/office/officeart/2005/8/layout/hierarchy4"/>
    <dgm:cxn modelId="{BBEAC92A-48E2-7847-96E3-DFB7B13DF01F}" type="presOf" srcId="{5C909E60-DD9B-984A-A344-8273E9C83B58}" destId="{7439BB0D-E4FC-814B-B478-327CFFCABCC3}" srcOrd="0" destOrd="0" presId="urn:microsoft.com/office/officeart/2005/8/layout/hierarchy4"/>
    <dgm:cxn modelId="{B2A34245-A2AE-214A-A200-BB7F966594EC}" srcId="{8546CA92-6D7B-0444-B258-BA626F73AD33}" destId="{9CC014DA-8A8F-2649-9C34-1A3B09EB7A82}" srcOrd="0" destOrd="0" parTransId="{2DEE5B66-AD63-F141-A700-AA446A366827}" sibTransId="{FE229A28-01FD-6848-90E6-6E19BDADB84D}"/>
    <dgm:cxn modelId="{27BFF554-0338-1141-BD44-DE6755DB3FF7}" srcId="{57BA5470-8382-7244-B98F-295274DC7022}" destId="{5C909E60-DD9B-984A-A344-8273E9C83B58}" srcOrd="0" destOrd="0" parTransId="{8959BC92-1BA0-8B47-9C03-21E817110116}" sibTransId="{B522337E-4F2C-1546-A056-656F4F5A074C}"/>
    <dgm:cxn modelId="{7310FD5A-9171-FA4E-9A20-448F531FDF41}" type="presOf" srcId="{8546CA92-6D7B-0444-B258-BA626F73AD33}" destId="{A8E643D2-5BDC-3349-ABD4-3E8CAA1763C2}" srcOrd="0" destOrd="0" presId="urn:microsoft.com/office/officeart/2005/8/layout/hierarchy4"/>
    <dgm:cxn modelId="{E0D50885-2423-F247-A0BE-12F82F41FF1B}" type="presOf" srcId="{947B39DB-244D-4740-BAB4-BE403717F8AA}" destId="{4CC0721E-73E5-F540-BB1B-F02C939E054F}" srcOrd="0" destOrd="0" presId="urn:microsoft.com/office/officeart/2005/8/layout/hierarchy4"/>
    <dgm:cxn modelId="{644FD5AC-479E-284D-B918-5E6E0388CF06}" srcId="{9CC014DA-8A8F-2649-9C34-1A3B09EB7A82}" destId="{57BA5470-8382-7244-B98F-295274DC7022}" srcOrd="0" destOrd="0" parTransId="{FB79550D-296C-B640-94B9-6A3F71D61EC0}" sibTransId="{70D86D20-67FA-9D48-8AC0-4337B620842B}"/>
    <dgm:cxn modelId="{A9C807C3-3096-9549-88E2-7D7E8552ED44}" type="presOf" srcId="{9CC014DA-8A8F-2649-9C34-1A3B09EB7A82}" destId="{340BE0E2-6200-1B44-B834-335AA1D98650}" srcOrd="0" destOrd="0" presId="urn:microsoft.com/office/officeart/2005/8/layout/hierarchy4"/>
    <dgm:cxn modelId="{B170B3DD-C83F-C149-84C9-6464BBFCCC7A}" srcId="{947B39DB-244D-4740-BAB4-BE403717F8AA}" destId="{D353CF13-C4B6-F743-9A44-994382738518}" srcOrd="0" destOrd="0" parTransId="{397B5719-8BE7-8549-9B16-F711255E2D9A}" sibTransId="{0ECA6C5B-9435-704E-881F-32537D56B301}"/>
    <dgm:cxn modelId="{A1A159E1-2DB5-AF43-B85C-074BFB00BAAD}" srcId="{5C909E60-DD9B-984A-A344-8273E9C83B58}" destId="{947B39DB-244D-4740-BAB4-BE403717F8AA}" srcOrd="0" destOrd="0" parTransId="{2FCCAD26-E1A8-5046-B75D-58E48B340BDD}" sibTransId="{AD8CEB71-F5C9-4344-B678-9A290A4A43E9}"/>
    <dgm:cxn modelId="{BD6896E5-6FE0-E24B-95F5-6DE73C0453AD}" type="presOf" srcId="{D353CF13-C4B6-F743-9A44-994382738518}" destId="{01C36D6A-EAE6-7F43-B0B1-D3A0431F4044}" srcOrd="0" destOrd="0" presId="urn:microsoft.com/office/officeart/2005/8/layout/hierarchy4"/>
    <dgm:cxn modelId="{0A8B86A0-3204-4244-BE18-EAC42F9986F6}" type="presParOf" srcId="{A8E643D2-5BDC-3349-ABD4-3E8CAA1763C2}" destId="{01DBAB49-1D08-2B43-B32E-45485EC262A3}" srcOrd="0" destOrd="0" presId="urn:microsoft.com/office/officeart/2005/8/layout/hierarchy4"/>
    <dgm:cxn modelId="{AEC0BF42-25D3-5943-937B-439852639717}" type="presParOf" srcId="{01DBAB49-1D08-2B43-B32E-45485EC262A3}" destId="{340BE0E2-6200-1B44-B834-335AA1D98650}" srcOrd="0" destOrd="0" presId="urn:microsoft.com/office/officeart/2005/8/layout/hierarchy4"/>
    <dgm:cxn modelId="{F2C37814-CB40-2844-AFDD-12DA5D1B9F92}" type="presParOf" srcId="{01DBAB49-1D08-2B43-B32E-45485EC262A3}" destId="{20E4F4C9-19C9-F14E-AA3F-49A0C672F3C5}" srcOrd="1" destOrd="0" presId="urn:microsoft.com/office/officeart/2005/8/layout/hierarchy4"/>
    <dgm:cxn modelId="{7A6FE70A-9617-694A-8AC2-06D24D4EB734}" type="presParOf" srcId="{01DBAB49-1D08-2B43-B32E-45485EC262A3}" destId="{57D54CD3-F597-3E47-B2F3-CA17220F2869}" srcOrd="2" destOrd="0" presId="urn:microsoft.com/office/officeart/2005/8/layout/hierarchy4"/>
    <dgm:cxn modelId="{747E7C9B-94A7-3F46-B81E-54860286B4CE}" type="presParOf" srcId="{57D54CD3-F597-3E47-B2F3-CA17220F2869}" destId="{38460EC2-DB23-A543-B127-615A4FAC7675}" srcOrd="0" destOrd="0" presId="urn:microsoft.com/office/officeart/2005/8/layout/hierarchy4"/>
    <dgm:cxn modelId="{67F62FCE-A158-3943-83BD-7A3853CC5BF5}" type="presParOf" srcId="{38460EC2-DB23-A543-B127-615A4FAC7675}" destId="{1E33F59A-7C20-D84B-8877-2A9FF474BFAA}" srcOrd="0" destOrd="0" presId="urn:microsoft.com/office/officeart/2005/8/layout/hierarchy4"/>
    <dgm:cxn modelId="{2D681EA4-AE7B-A348-9B37-EF2287E65E91}" type="presParOf" srcId="{38460EC2-DB23-A543-B127-615A4FAC7675}" destId="{303CE0DB-16A9-614B-9FE9-BAD4A2BF5A8C}" srcOrd="1" destOrd="0" presId="urn:microsoft.com/office/officeart/2005/8/layout/hierarchy4"/>
    <dgm:cxn modelId="{F83079BC-90BD-4142-8175-CEF2948785CD}" type="presParOf" srcId="{38460EC2-DB23-A543-B127-615A4FAC7675}" destId="{F124E5C6-BBED-EA46-9DFF-130065C9BAEF}" srcOrd="2" destOrd="0" presId="urn:microsoft.com/office/officeart/2005/8/layout/hierarchy4"/>
    <dgm:cxn modelId="{A4DF03FF-2BBF-8E44-8280-B726C34D58F7}" type="presParOf" srcId="{F124E5C6-BBED-EA46-9DFF-130065C9BAEF}" destId="{F8586080-1B4D-974E-A2A1-59EE6114C732}" srcOrd="0" destOrd="0" presId="urn:microsoft.com/office/officeart/2005/8/layout/hierarchy4"/>
    <dgm:cxn modelId="{616B40A0-53B6-F844-A3A4-BD690DAB39BA}" type="presParOf" srcId="{F8586080-1B4D-974E-A2A1-59EE6114C732}" destId="{7439BB0D-E4FC-814B-B478-327CFFCABCC3}" srcOrd="0" destOrd="0" presId="urn:microsoft.com/office/officeart/2005/8/layout/hierarchy4"/>
    <dgm:cxn modelId="{AEEB27CD-F826-FB4D-A764-F242F2FDDD4D}" type="presParOf" srcId="{F8586080-1B4D-974E-A2A1-59EE6114C732}" destId="{09F914CD-DD30-0645-BFD1-E4E90F76E9FF}" srcOrd="1" destOrd="0" presId="urn:microsoft.com/office/officeart/2005/8/layout/hierarchy4"/>
    <dgm:cxn modelId="{F44CCE09-3B14-9B4D-909B-D4E0DB2658DA}" type="presParOf" srcId="{F8586080-1B4D-974E-A2A1-59EE6114C732}" destId="{F9F185F4-D276-3541-B549-D01CCC9E8A76}" srcOrd="2" destOrd="0" presId="urn:microsoft.com/office/officeart/2005/8/layout/hierarchy4"/>
    <dgm:cxn modelId="{D6734EAA-2E59-D44A-8360-737B910435B3}" type="presParOf" srcId="{F9F185F4-D276-3541-B549-D01CCC9E8A76}" destId="{D8BAA2F2-4652-3B48-81BE-C54B605EC349}" srcOrd="0" destOrd="0" presId="urn:microsoft.com/office/officeart/2005/8/layout/hierarchy4"/>
    <dgm:cxn modelId="{72C470BC-A950-E44F-97CB-4CD25F13AA41}" type="presParOf" srcId="{D8BAA2F2-4652-3B48-81BE-C54B605EC349}" destId="{4CC0721E-73E5-F540-BB1B-F02C939E054F}" srcOrd="0" destOrd="0" presId="urn:microsoft.com/office/officeart/2005/8/layout/hierarchy4"/>
    <dgm:cxn modelId="{B10129FA-1BF9-0049-BE8A-03160CD3C6FC}" type="presParOf" srcId="{D8BAA2F2-4652-3B48-81BE-C54B605EC349}" destId="{77287EE9-B43D-F847-99BD-C853AC18CC49}" srcOrd="1" destOrd="0" presId="urn:microsoft.com/office/officeart/2005/8/layout/hierarchy4"/>
    <dgm:cxn modelId="{FDA75772-6C97-4242-B7C7-7FA3017B3861}" type="presParOf" srcId="{D8BAA2F2-4652-3B48-81BE-C54B605EC349}" destId="{6D74F92F-5B0D-3F47-945F-344B76D0E860}" srcOrd="2" destOrd="0" presId="urn:microsoft.com/office/officeart/2005/8/layout/hierarchy4"/>
    <dgm:cxn modelId="{B93B8AF7-7F4F-F749-AF90-F67D5FDB273A}" type="presParOf" srcId="{6D74F92F-5B0D-3F47-945F-344B76D0E860}" destId="{FB85C6DB-887D-B849-852D-D1153EC5BBA7}" srcOrd="0" destOrd="0" presId="urn:microsoft.com/office/officeart/2005/8/layout/hierarchy4"/>
    <dgm:cxn modelId="{D34310AB-F414-3045-B5A2-702FDA1DD9E7}" type="presParOf" srcId="{FB85C6DB-887D-B849-852D-D1153EC5BBA7}" destId="{01C36D6A-EAE6-7F43-B0B1-D3A0431F4044}" srcOrd="0" destOrd="0" presId="urn:microsoft.com/office/officeart/2005/8/layout/hierarchy4"/>
    <dgm:cxn modelId="{88BE6728-57FD-8A4B-887D-4D688057197C}" type="presParOf" srcId="{FB85C6DB-887D-B849-852D-D1153EC5BBA7}" destId="{085E7CCF-05F3-B146-A4FB-A094FDB72B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6CA92-6D7B-0444-B258-BA626F73AD33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CC014DA-8A8F-2649-9C34-1A3B09EB7A82}">
      <dgm:prSet phldrT="[文本]"/>
      <dgm:spPr/>
      <dgm:t>
        <a:bodyPr/>
        <a:lstStyle/>
        <a:p>
          <a:r>
            <a:rPr lang="zh-CN" altLang="en-US" dirty="0"/>
            <a:t>应用层</a:t>
          </a:r>
        </a:p>
      </dgm:t>
    </dgm:pt>
    <dgm:pt modelId="{2DEE5B66-AD63-F141-A700-AA446A366827}" type="par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FE229A28-01FD-6848-90E6-6E19BDADB84D}" type="sib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57BA5470-8382-7244-B98F-295274DC7022}">
      <dgm:prSet phldrT="[文本]"/>
      <dgm:spPr/>
      <dgm:t>
        <a:bodyPr/>
        <a:lstStyle/>
        <a:p>
          <a:r>
            <a:rPr lang="zh-CN" altLang="en-US" dirty="0"/>
            <a:t>传输层</a:t>
          </a:r>
        </a:p>
      </dgm:t>
    </dgm:pt>
    <dgm:pt modelId="{FB79550D-296C-B640-94B9-6A3F71D61EC0}" type="par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70D86D20-67FA-9D48-8AC0-4337B620842B}" type="sib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5C909E60-DD9B-984A-A344-8273E9C83B58}">
      <dgm:prSet phldrT="[文本]"/>
      <dgm:spPr/>
      <dgm:t>
        <a:bodyPr/>
        <a:lstStyle/>
        <a:p>
          <a:r>
            <a:rPr lang="zh-CN" altLang="en-US" dirty="0"/>
            <a:t>网络层</a:t>
          </a:r>
        </a:p>
      </dgm:t>
    </dgm:pt>
    <dgm:pt modelId="{8959BC92-1BA0-8B47-9C03-21E817110116}" type="par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B522337E-4F2C-1546-A056-656F4F5A074C}" type="sib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947B39DB-244D-4740-BAB4-BE403717F8AA}">
      <dgm:prSet phldrT="[文本]"/>
      <dgm:spPr/>
      <dgm:t>
        <a:bodyPr/>
        <a:lstStyle/>
        <a:p>
          <a:r>
            <a:rPr lang="zh-CN" altLang="en-US" dirty="0"/>
            <a:t>数据链路层</a:t>
          </a:r>
        </a:p>
      </dgm:t>
    </dgm:pt>
    <dgm:pt modelId="{2FCCAD26-E1A8-5046-B75D-58E48B340BDD}" type="par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AD8CEB71-F5C9-4344-B678-9A290A4A43E9}" type="sib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D353CF13-C4B6-F743-9A44-994382738518}">
      <dgm:prSet phldrT="[文本]"/>
      <dgm:spPr/>
      <dgm:t>
        <a:bodyPr/>
        <a:lstStyle/>
        <a:p>
          <a:r>
            <a:rPr lang="zh-CN" altLang="en-US" dirty="0"/>
            <a:t>物理层</a:t>
          </a:r>
        </a:p>
      </dgm:t>
    </dgm:pt>
    <dgm:pt modelId="{397B5719-8BE7-8549-9B16-F711255E2D9A}" type="par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0ECA6C5B-9435-704E-881F-32537D56B301}" type="sib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A8E643D2-5BDC-3349-ABD4-3E8CAA1763C2}" type="pres">
      <dgm:prSet presAssocID="{8546CA92-6D7B-0444-B258-BA626F73AD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BAB49-1D08-2B43-B32E-45485EC262A3}" type="pres">
      <dgm:prSet presAssocID="{9CC014DA-8A8F-2649-9C34-1A3B09EB7A82}" presName="vertOne" presStyleCnt="0"/>
      <dgm:spPr/>
    </dgm:pt>
    <dgm:pt modelId="{340BE0E2-6200-1B44-B834-335AA1D98650}" type="pres">
      <dgm:prSet presAssocID="{9CC014DA-8A8F-2649-9C34-1A3B09EB7A82}" presName="txOne" presStyleLbl="node0" presStyleIdx="0" presStyleCnt="1" custScaleY="15386">
        <dgm:presLayoutVars>
          <dgm:chPref val="3"/>
        </dgm:presLayoutVars>
      </dgm:prSet>
      <dgm:spPr/>
    </dgm:pt>
    <dgm:pt modelId="{20E4F4C9-19C9-F14E-AA3F-49A0C672F3C5}" type="pres">
      <dgm:prSet presAssocID="{9CC014DA-8A8F-2649-9C34-1A3B09EB7A82}" presName="parTransOne" presStyleCnt="0"/>
      <dgm:spPr/>
    </dgm:pt>
    <dgm:pt modelId="{57D54CD3-F597-3E47-B2F3-CA17220F2869}" type="pres">
      <dgm:prSet presAssocID="{9CC014DA-8A8F-2649-9C34-1A3B09EB7A82}" presName="horzOne" presStyleCnt="0"/>
      <dgm:spPr/>
    </dgm:pt>
    <dgm:pt modelId="{38460EC2-DB23-A543-B127-615A4FAC7675}" type="pres">
      <dgm:prSet presAssocID="{57BA5470-8382-7244-B98F-295274DC7022}" presName="vertTwo" presStyleCnt="0"/>
      <dgm:spPr/>
    </dgm:pt>
    <dgm:pt modelId="{1E33F59A-7C20-D84B-8877-2A9FF474BFAA}" type="pres">
      <dgm:prSet presAssocID="{57BA5470-8382-7244-B98F-295274DC7022}" presName="txTwo" presStyleLbl="node2" presStyleIdx="0" presStyleCnt="1" custScaleY="15386">
        <dgm:presLayoutVars>
          <dgm:chPref val="3"/>
        </dgm:presLayoutVars>
      </dgm:prSet>
      <dgm:spPr/>
    </dgm:pt>
    <dgm:pt modelId="{303CE0DB-16A9-614B-9FE9-BAD4A2BF5A8C}" type="pres">
      <dgm:prSet presAssocID="{57BA5470-8382-7244-B98F-295274DC7022}" presName="parTransTwo" presStyleCnt="0"/>
      <dgm:spPr/>
    </dgm:pt>
    <dgm:pt modelId="{F124E5C6-BBED-EA46-9DFF-130065C9BAEF}" type="pres">
      <dgm:prSet presAssocID="{57BA5470-8382-7244-B98F-295274DC7022}" presName="horzTwo" presStyleCnt="0"/>
      <dgm:spPr/>
    </dgm:pt>
    <dgm:pt modelId="{F8586080-1B4D-974E-A2A1-59EE6114C732}" type="pres">
      <dgm:prSet presAssocID="{5C909E60-DD9B-984A-A344-8273E9C83B58}" presName="vertThree" presStyleCnt="0"/>
      <dgm:spPr/>
    </dgm:pt>
    <dgm:pt modelId="{7439BB0D-E4FC-814B-B478-327CFFCABCC3}" type="pres">
      <dgm:prSet presAssocID="{5C909E60-DD9B-984A-A344-8273E9C83B58}" presName="txThree" presStyleLbl="node3" presStyleIdx="0" presStyleCnt="1" custScaleY="15386">
        <dgm:presLayoutVars>
          <dgm:chPref val="3"/>
        </dgm:presLayoutVars>
      </dgm:prSet>
      <dgm:spPr/>
    </dgm:pt>
    <dgm:pt modelId="{09F914CD-DD30-0645-BFD1-E4E90F76E9FF}" type="pres">
      <dgm:prSet presAssocID="{5C909E60-DD9B-984A-A344-8273E9C83B58}" presName="parTransThree" presStyleCnt="0"/>
      <dgm:spPr/>
    </dgm:pt>
    <dgm:pt modelId="{F9F185F4-D276-3541-B549-D01CCC9E8A76}" type="pres">
      <dgm:prSet presAssocID="{5C909E60-DD9B-984A-A344-8273E9C83B58}" presName="horzThree" presStyleCnt="0"/>
      <dgm:spPr/>
    </dgm:pt>
    <dgm:pt modelId="{D8BAA2F2-4652-3B48-81BE-C54B605EC349}" type="pres">
      <dgm:prSet presAssocID="{947B39DB-244D-4740-BAB4-BE403717F8AA}" presName="vertFour" presStyleCnt="0">
        <dgm:presLayoutVars>
          <dgm:chPref val="3"/>
        </dgm:presLayoutVars>
      </dgm:prSet>
      <dgm:spPr/>
    </dgm:pt>
    <dgm:pt modelId="{4CC0721E-73E5-F540-BB1B-F02C939E054F}" type="pres">
      <dgm:prSet presAssocID="{947B39DB-244D-4740-BAB4-BE403717F8AA}" presName="txFour" presStyleLbl="node4" presStyleIdx="0" presStyleCnt="2" custScaleY="15386">
        <dgm:presLayoutVars>
          <dgm:chPref val="3"/>
        </dgm:presLayoutVars>
      </dgm:prSet>
      <dgm:spPr/>
    </dgm:pt>
    <dgm:pt modelId="{77287EE9-B43D-F847-99BD-C853AC18CC49}" type="pres">
      <dgm:prSet presAssocID="{947B39DB-244D-4740-BAB4-BE403717F8AA}" presName="parTransFour" presStyleCnt="0"/>
      <dgm:spPr/>
    </dgm:pt>
    <dgm:pt modelId="{6D74F92F-5B0D-3F47-945F-344B76D0E860}" type="pres">
      <dgm:prSet presAssocID="{947B39DB-244D-4740-BAB4-BE403717F8AA}" presName="horzFour" presStyleCnt="0"/>
      <dgm:spPr/>
    </dgm:pt>
    <dgm:pt modelId="{FB85C6DB-887D-B849-852D-D1153EC5BBA7}" type="pres">
      <dgm:prSet presAssocID="{D353CF13-C4B6-F743-9A44-994382738518}" presName="vertFour" presStyleCnt="0">
        <dgm:presLayoutVars>
          <dgm:chPref val="3"/>
        </dgm:presLayoutVars>
      </dgm:prSet>
      <dgm:spPr/>
    </dgm:pt>
    <dgm:pt modelId="{01C36D6A-EAE6-7F43-B0B1-D3A0431F4044}" type="pres">
      <dgm:prSet presAssocID="{D353CF13-C4B6-F743-9A44-994382738518}" presName="txFour" presStyleLbl="node4" presStyleIdx="1" presStyleCnt="2" custScaleY="15386">
        <dgm:presLayoutVars>
          <dgm:chPref val="3"/>
        </dgm:presLayoutVars>
      </dgm:prSet>
      <dgm:spPr/>
    </dgm:pt>
    <dgm:pt modelId="{085E7CCF-05F3-B146-A4FB-A094FDB72BF6}" type="pres">
      <dgm:prSet presAssocID="{D353CF13-C4B6-F743-9A44-994382738518}" presName="horzFour" presStyleCnt="0"/>
      <dgm:spPr/>
    </dgm:pt>
  </dgm:ptLst>
  <dgm:cxnLst>
    <dgm:cxn modelId="{7DE2ED00-99CD-494E-B4A0-4C3D98268276}" type="presOf" srcId="{57BA5470-8382-7244-B98F-295274DC7022}" destId="{1E33F59A-7C20-D84B-8877-2A9FF474BFAA}" srcOrd="0" destOrd="0" presId="urn:microsoft.com/office/officeart/2005/8/layout/hierarchy4"/>
    <dgm:cxn modelId="{BBEAC92A-48E2-7847-96E3-DFB7B13DF01F}" type="presOf" srcId="{5C909E60-DD9B-984A-A344-8273E9C83B58}" destId="{7439BB0D-E4FC-814B-B478-327CFFCABCC3}" srcOrd="0" destOrd="0" presId="urn:microsoft.com/office/officeart/2005/8/layout/hierarchy4"/>
    <dgm:cxn modelId="{B2A34245-A2AE-214A-A200-BB7F966594EC}" srcId="{8546CA92-6D7B-0444-B258-BA626F73AD33}" destId="{9CC014DA-8A8F-2649-9C34-1A3B09EB7A82}" srcOrd="0" destOrd="0" parTransId="{2DEE5B66-AD63-F141-A700-AA446A366827}" sibTransId="{FE229A28-01FD-6848-90E6-6E19BDADB84D}"/>
    <dgm:cxn modelId="{27BFF554-0338-1141-BD44-DE6755DB3FF7}" srcId="{57BA5470-8382-7244-B98F-295274DC7022}" destId="{5C909E60-DD9B-984A-A344-8273E9C83B58}" srcOrd="0" destOrd="0" parTransId="{8959BC92-1BA0-8B47-9C03-21E817110116}" sibTransId="{B522337E-4F2C-1546-A056-656F4F5A074C}"/>
    <dgm:cxn modelId="{7310FD5A-9171-FA4E-9A20-448F531FDF41}" type="presOf" srcId="{8546CA92-6D7B-0444-B258-BA626F73AD33}" destId="{A8E643D2-5BDC-3349-ABD4-3E8CAA1763C2}" srcOrd="0" destOrd="0" presId="urn:microsoft.com/office/officeart/2005/8/layout/hierarchy4"/>
    <dgm:cxn modelId="{E0D50885-2423-F247-A0BE-12F82F41FF1B}" type="presOf" srcId="{947B39DB-244D-4740-BAB4-BE403717F8AA}" destId="{4CC0721E-73E5-F540-BB1B-F02C939E054F}" srcOrd="0" destOrd="0" presId="urn:microsoft.com/office/officeart/2005/8/layout/hierarchy4"/>
    <dgm:cxn modelId="{644FD5AC-479E-284D-B918-5E6E0388CF06}" srcId="{9CC014DA-8A8F-2649-9C34-1A3B09EB7A82}" destId="{57BA5470-8382-7244-B98F-295274DC7022}" srcOrd="0" destOrd="0" parTransId="{FB79550D-296C-B640-94B9-6A3F71D61EC0}" sibTransId="{70D86D20-67FA-9D48-8AC0-4337B620842B}"/>
    <dgm:cxn modelId="{A9C807C3-3096-9549-88E2-7D7E8552ED44}" type="presOf" srcId="{9CC014DA-8A8F-2649-9C34-1A3B09EB7A82}" destId="{340BE0E2-6200-1B44-B834-335AA1D98650}" srcOrd="0" destOrd="0" presId="urn:microsoft.com/office/officeart/2005/8/layout/hierarchy4"/>
    <dgm:cxn modelId="{B170B3DD-C83F-C149-84C9-6464BBFCCC7A}" srcId="{947B39DB-244D-4740-BAB4-BE403717F8AA}" destId="{D353CF13-C4B6-F743-9A44-994382738518}" srcOrd="0" destOrd="0" parTransId="{397B5719-8BE7-8549-9B16-F711255E2D9A}" sibTransId="{0ECA6C5B-9435-704E-881F-32537D56B301}"/>
    <dgm:cxn modelId="{A1A159E1-2DB5-AF43-B85C-074BFB00BAAD}" srcId="{5C909E60-DD9B-984A-A344-8273E9C83B58}" destId="{947B39DB-244D-4740-BAB4-BE403717F8AA}" srcOrd="0" destOrd="0" parTransId="{2FCCAD26-E1A8-5046-B75D-58E48B340BDD}" sibTransId="{AD8CEB71-F5C9-4344-B678-9A290A4A43E9}"/>
    <dgm:cxn modelId="{BD6896E5-6FE0-E24B-95F5-6DE73C0453AD}" type="presOf" srcId="{D353CF13-C4B6-F743-9A44-994382738518}" destId="{01C36D6A-EAE6-7F43-B0B1-D3A0431F4044}" srcOrd="0" destOrd="0" presId="urn:microsoft.com/office/officeart/2005/8/layout/hierarchy4"/>
    <dgm:cxn modelId="{0A8B86A0-3204-4244-BE18-EAC42F9986F6}" type="presParOf" srcId="{A8E643D2-5BDC-3349-ABD4-3E8CAA1763C2}" destId="{01DBAB49-1D08-2B43-B32E-45485EC262A3}" srcOrd="0" destOrd="0" presId="urn:microsoft.com/office/officeart/2005/8/layout/hierarchy4"/>
    <dgm:cxn modelId="{AEC0BF42-25D3-5943-937B-439852639717}" type="presParOf" srcId="{01DBAB49-1D08-2B43-B32E-45485EC262A3}" destId="{340BE0E2-6200-1B44-B834-335AA1D98650}" srcOrd="0" destOrd="0" presId="urn:microsoft.com/office/officeart/2005/8/layout/hierarchy4"/>
    <dgm:cxn modelId="{F2C37814-CB40-2844-AFDD-12DA5D1B9F92}" type="presParOf" srcId="{01DBAB49-1D08-2B43-B32E-45485EC262A3}" destId="{20E4F4C9-19C9-F14E-AA3F-49A0C672F3C5}" srcOrd="1" destOrd="0" presId="urn:microsoft.com/office/officeart/2005/8/layout/hierarchy4"/>
    <dgm:cxn modelId="{7A6FE70A-9617-694A-8AC2-06D24D4EB734}" type="presParOf" srcId="{01DBAB49-1D08-2B43-B32E-45485EC262A3}" destId="{57D54CD3-F597-3E47-B2F3-CA17220F2869}" srcOrd="2" destOrd="0" presId="urn:microsoft.com/office/officeart/2005/8/layout/hierarchy4"/>
    <dgm:cxn modelId="{747E7C9B-94A7-3F46-B81E-54860286B4CE}" type="presParOf" srcId="{57D54CD3-F597-3E47-B2F3-CA17220F2869}" destId="{38460EC2-DB23-A543-B127-615A4FAC7675}" srcOrd="0" destOrd="0" presId="urn:microsoft.com/office/officeart/2005/8/layout/hierarchy4"/>
    <dgm:cxn modelId="{67F62FCE-A158-3943-83BD-7A3853CC5BF5}" type="presParOf" srcId="{38460EC2-DB23-A543-B127-615A4FAC7675}" destId="{1E33F59A-7C20-D84B-8877-2A9FF474BFAA}" srcOrd="0" destOrd="0" presId="urn:microsoft.com/office/officeart/2005/8/layout/hierarchy4"/>
    <dgm:cxn modelId="{2D681EA4-AE7B-A348-9B37-EF2287E65E91}" type="presParOf" srcId="{38460EC2-DB23-A543-B127-615A4FAC7675}" destId="{303CE0DB-16A9-614B-9FE9-BAD4A2BF5A8C}" srcOrd="1" destOrd="0" presId="urn:microsoft.com/office/officeart/2005/8/layout/hierarchy4"/>
    <dgm:cxn modelId="{F83079BC-90BD-4142-8175-CEF2948785CD}" type="presParOf" srcId="{38460EC2-DB23-A543-B127-615A4FAC7675}" destId="{F124E5C6-BBED-EA46-9DFF-130065C9BAEF}" srcOrd="2" destOrd="0" presId="urn:microsoft.com/office/officeart/2005/8/layout/hierarchy4"/>
    <dgm:cxn modelId="{A4DF03FF-2BBF-8E44-8280-B726C34D58F7}" type="presParOf" srcId="{F124E5C6-BBED-EA46-9DFF-130065C9BAEF}" destId="{F8586080-1B4D-974E-A2A1-59EE6114C732}" srcOrd="0" destOrd="0" presId="urn:microsoft.com/office/officeart/2005/8/layout/hierarchy4"/>
    <dgm:cxn modelId="{616B40A0-53B6-F844-A3A4-BD690DAB39BA}" type="presParOf" srcId="{F8586080-1B4D-974E-A2A1-59EE6114C732}" destId="{7439BB0D-E4FC-814B-B478-327CFFCABCC3}" srcOrd="0" destOrd="0" presId="urn:microsoft.com/office/officeart/2005/8/layout/hierarchy4"/>
    <dgm:cxn modelId="{AEEB27CD-F826-FB4D-A764-F242F2FDDD4D}" type="presParOf" srcId="{F8586080-1B4D-974E-A2A1-59EE6114C732}" destId="{09F914CD-DD30-0645-BFD1-E4E90F76E9FF}" srcOrd="1" destOrd="0" presId="urn:microsoft.com/office/officeart/2005/8/layout/hierarchy4"/>
    <dgm:cxn modelId="{F44CCE09-3B14-9B4D-909B-D4E0DB2658DA}" type="presParOf" srcId="{F8586080-1B4D-974E-A2A1-59EE6114C732}" destId="{F9F185F4-D276-3541-B549-D01CCC9E8A76}" srcOrd="2" destOrd="0" presId="urn:microsoft.com/office/officeart/2005/8/layout/hierarchy4"/>
    <dgm:cxn modelId="{D6734EAA-2E59-D44A-8360-737B910435B3}" type="presParOf" srcId="{F9F185F4-D276-3541-B549-D01CCC9E8A76}" destId="{D8BAA2F2-4652-3B48-81BE-C54B605EC349}" srcOrd="0" destOrd="0" presId="urn:microsoft.com/office/officeart/2005/8/layout/hierarchy4"/>
    <dgm:cxn modelId="{72C470BC-A950-E44F-97CB-4CD25F13AA41}" type="presParOf" srcId="{D8BAA2F2-4652-3B48-81BE-C54B605EC349}" destId="{4CC0721E-73E5-F540-BB1B-F02C939E054F}" srcOrd="0" destOrd="0" presId="urn:microsoft.com/office/officeart/2005/8/layout/hierarchy4"/>
    <dgm:cxn modelId="{B10129FA-1BF9-0049-BE8A-03160CD3C6FC}" type="presParOf" srcId="{D8BAA2F2-4652-3B48-81BE-C54B605EC349}" destId="{77287EE9-B43D-F847-99BD-C853AC18CC49}" srcOrd="1" destOrd="0" presId="urn:microsoft.com/office/officeart/2005/8/layout/hierarchy4"/>
    <dgm:cxn modelId="{FDA75772-6C97-4242-B7C7-7FA3017B3861}" type="presParOf" srcId="{D8BAA2F2-4652-3B48-81BE-C54B605EC349}" destId="{6D74F92F-5B0D-3F47-945F-344B76D0E860}" srcOrd="2" destOrd="0" presId="urn:microsoft.com/office/officeart/2005/8/layout/hierarchy4"/>
    <dgm:cxn modelId="{B93B8AF7-7F4F-F749-AF90-F67D5FDB273A}" type="presParOf" srcId="{6D74F92F-5B0D-3F47-945F-344B76D0E860}" destId="{FB85C6DB-887D-B849-852D-D1153EC5BBA7}" srcOrd="0" destOrd="0" presId="urn:microsoft.com/office/officeart/2005/8/layout/hierarchy4"/>
    <dgm:cxn modelId="{D34310AB-F414-3045-B5A2-702FDA1DD9E7}" type="presParOf" srcId="{FB85C6DB-887D-B849-852D-D1153EC5BBA7}" destId="{01C36D6A-EAE6-7F43-B0B1-D3A0431F4044}" srcOrd="0" destOrd="0" presId="urn:microsoft.com/office/officeart/2005/8/layout/hierarchy4"/>
    <dgm:cxn modelId="{88BE6728-57FD-8A4B-887D-4D688057197C}" type="presParOf" srcId="{FB85C6DB-887D-B849-852D-D1153EC5BBA7}" destId="{085E7CCF-05F3-B146-A4FB-A094FDB72B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E0E2-6200-1B44-B834-335AA1D98650}">
      <dsp:nvSpPr>
        <dsp:cNvPr id="0" name=""/>
        <dsp:cNvSpPr/>
      </dsp:nvSpPr>
      <dsp:spPr>
        <a:xfrm>
          <a:off x="0" y="113985"/>
          <a:ext cx="3973550" cy="7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应用层</a:t>
          </a:r>
        </a:p>
      </dsp:txBody>
      <dsp:txXfrm>
        <a:off x="21839" y="135824"/>
        <a:ext cx="3929872" cy="701976"/>
      </dsp:txXfrm>
    </dsp:sp>
    <dsp:sp modelId="{1E33F59A-7C20-D84B-8877-2A9FF474BFAA}">
      <dsp:nvSpPr>
        <dsp:cNvPr id="0" name=""/>
        <dsp:cNvSpPr/>
      </dsp:nvSpPr>
      <dsp:spPr>
        <a:xfrm>
          <a:off x="0" y="1082159"/>
          <a:ext cx="3973550" cy="7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传输层</a:t>
          </a:r>
        </a:p>
      </dsp:txBody>
      <dsp:txXfrm>
        <a:off x="21839" y="1103998"/>
        <a:ext cx="3929872" cy="701976"/>
      </dsp:txXfrm>
    </dsp:sp>
    <dsp:sp modelId="{7439BB0D-E4FC-814B-B478-327CFFCABCC3}">
      <dsp:nvSpPr>
        <dsp:cNvPr id="0" name=""/>
        <dsp:cNvSpPr/>
      </dsp:nvSpPr>
      <dsp:spPr>
        <a:xfrm>
          <a:off x="0" y="2050332"/>
          <a:ext cx="3973550" cy="7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网络层</a:t>
          </a:r>
        </a:p>
      </dsp:txBody>
      <dsp:txXfrm>
        <a:off x="21839" y="2072171"/>
        <a:ext cx="3929872" cy="701976"/>
      </dsp:txXfrm>
    </dsp:sp>
    <dsp:sp modelId="{4CC0721E-73E5-F540-BB1B-F02C939E054F}">
      <dsp:nvSpPr>
        <dsp:cNvPr id="0" name=""/>
        <dsp:cNvSpPr/>
      </dsp:nvSpPr>
      <dsp:spPr>
        <a:xfrm>
          <a:off x="0" y="3018506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数据链路层</a:t>
          </a:r>
        </a:p>
      </dsp:txBody>
      <dsp:txXfrm>
        <a:off x="21839" y="3040345"/>
        <a:ext cx="3929872" cy="701976"/>
      </dsp:txXfrm>
    </dsp:sp>
    <dsp:sp modelId="{01C36D6A-EAE6-7F43-B0B1-D3A0431F4044}">
      <dsp:nvSpPr>
        <dsp:cNvPr id="0" name=""/>
        <dsp:cNvSpPr/>
      </dsp:nvSpPr>
      <dsp:spPr>
        <a:xfrm>
          <a:off x="0" y="3986679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物理层</a:t>
          </a:r>
        </a:p>
      </dsp:txBody>
      <dsp:txXfrm>
        <a:off x="21839" y="4008518"/>
        <a:ext cx="3929872" cy="70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E0E2-6200-1B44-B834-335AA1D98650}">
      <dsp:nvSpPr>
        <dsp:cNvPr id="0" name=""/>
        <dsp:cNvSpPr/>
      </dsp:nvSpPr>
      <dsp:spPr>
        <a:xfrm>
          <a:off x="0" y="113985"/>
          <a:ext cx="3973550" cy="7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应用层</a:t>
          </a:r>
        </a:p>
      </dsp:txBody>
      <dsp:txXfrm>
        <a:off x="21839" y="135824"/>
        <a:ext cx="3929872" cy="701976"/>
      </dsp:txXfrm>
    </dsp:sp>
    <dsp:sp modelId="{1E33F59A-7C20-D84B-8877-2A9FF474BFAA}">
      <dsp:nvSpPr>
        <dsp:cNvPr id="0" name=""/>
        <dsp:cNvSpPr/>
      </dsp:nvSpPr>
      <dsp:spPr>
        <a:xfrm>
          <a:off x="0" y="1082159"/>
          <a:ext cx="3973550" cy="7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传输层</a:t>
          </a:r>
        </a:p>
      </dsp:txBody>
      <dsp:txXfrm>
        <a:off x="21839" y="1103998"/>
        <a:ext cx="3929872" cy="701976"/>
      </dsp:txXfrm>
    </dsp:sp>
    <dsp:sp modelId="{7439BB0D-E4FC-814B-B478-327CFFCABCC3}">
      <dsp:nvSpPr>
        <dsp:cNvPr id="0" name=""/>
        <dsp:cNvSpPr/>
      </dsp:nvSpPr>
      <dsp:spPr>
        <a:xfrm>
          <a:off x="0" y="2050332"/>
          <a:ext cx="3973550" cy="7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网络层</a:t>
          </a:r>
        </a:p>
      </dsp:txBody>
      <dsp:txXfrm>
        <a:off x="21839" y="2072171"/>
        <a:ext cx="3929872" cy="701976"/>
      </dsp:txXfrm>
    </dsp:sp>
    <dsp:sp modelId="{4CC0721E-73E5-F540-BB1B-F02C939E054F}">
      <dsp:nvSpPr>
        <dsp:cNvPr id="0" name=""/>
        <dsp:cNvSpPr/>
      </dsp:nvSpPr>
      <dsp:spPr>
        <a:xfrm>
          <a:off x="0" y="3018506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数据链路层</a:t>
          </a:r>
        </a:p>
      </dsp:txBody>
      <dsp:txXfrm>
        <a:off x="21839" y="3040345"/>
        <a:ext cx="3929872" cy="701976"/>
      </dsp:txXfrm>
    </dsp:sp>
    <dsp:sp modelId="{01C36D6A-EAE6-7F43-B0B1-D3A0431F4044}">
      <dsp:nvSpPr>
        <dsp:cNvPr id="0" name=""/>
        <dsp:cNvSpPr/>
      </dsp:nvSpPr>
      <dsp:spPr>
        <a:xfrm>
          <a:off x="0" y="3986679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物理层</a:t>
          </a:r>
        </a:p>
      </dsp:txBody>
      <dsp:txXfrm>
        <a:off x="21839" y="4008518"/>
        <a:ext cx="3929872" cy="70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FBB-F595-C1FF-D554-5341AA02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36FB6-20D9-2FAC-7318-02777E4B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D38B-0E4A-1286-89F0-1D090F4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0962-D3E9-03BF-5CAE-E5373927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4D02-F1C5-015E-F7E5-FAB1872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FF2B-DB81-BC9C-38CB-ADA1FB62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30F0-7509-AC6A-AB24-E67767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B5FE-1A3D-6A46-2E78-1508995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9991-2746-50CF-276C-83D8B59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48C0-2564-EAE7-4569-22179B0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0EFC9-64AB-9C0F-6E29-BBC8BFC5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27361-1EDE-9CAD-E654-95FC3F03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E2DFF-8EF4-B948-2C72-0B3DAC9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617D-1274-9436-E5B0-2B22E5A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43EB-7520-9A2C-957A-05C11EC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E203-5349-EE1F-E43C-63A1F38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881FF-FE20-B5BD-EA63-C7F67F41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9DE84-C14C-A5D3-A4B9-0BE0A5C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E1E8-8299-298E-89FF-0016F35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0BED-4F9F-D7DE-FE5C-70944BA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3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00C4-F770-CBB5-58A1-379D577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0B230-AE68-3583-FF21-623AF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846F-406B-5AB0-22B6-00D15710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02A33-CEF6-CA39-2419-D11E4ED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3D6-F3CB-F94E-24A0-F42C1CE5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B9B7-5AC2-E657-3BB3-8F4D071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BCD8-20AC-81A2-769E-EFFF975A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1FE5D-1616-C0AE-D5E7-2D99DBDA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E9D6B-14EA-5B6A-9CAB-B53300DF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656ED-B1D7-00E0-A5D6-6E0DAA3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59658-E243-6D8C-BD3C-90228DB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A28-7106-6667-08E3-BF998CD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63900-7AFC-7550-A521-55F54A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03518-E06D-9882-4051-E60495C5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0282-0401-E227-3F58-5E8FE6F8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5EC1-6AED-BE1A-BA95-0BD89CAD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59DC0-EEB2-9B2C-D930-DDBBF2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83A30-F499-1AF7-2E26-E8F11D8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1E2F9-C622-88F9-9A39-9F448CB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5949-A17A-F4ED-9CDE-AAE8E83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7614-4F52-9758-28E6-022A963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D8438-F411-2769-09FB-4E46ED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49DE-9F08-5C35-87A3-D736042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6E19-95A6-0BE0-9ADE-BB1A17D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6469-0BC6-3711-B8F4-BEDBD5C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61C1-14A1-048C-8CD5-D1F52A40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843E-8DE9-A7F7-1D58-1D7C431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5C0-95BF-7378-09F1-1563C14A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D15AF-04C2-4D9B-9F18-2CCBE2D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0FB4-6E5A-D51B-52B7-528817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C4272-17FE-00B0-5292-F7B6F08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77770-EFB3-8FA8-B68A-EC12549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D5AE-7AB0-EA24-03DB-BED8A1E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798DE-B16C-6342-FAC4-83C3514A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708-3C9A-831B-D438-FA0B85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E63E4-60EF-7819-43B5-D839BE10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6E53-50CD-529B-CAEA-A602C37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94EA3-0BCC-4B8F-A811-C4B279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9A587-21C5-589C-744F-6E41301C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5BE8-F267-70A8-DE35-DD625E6E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76C-3EA0-6640-E568-74BC6339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D5F9-EA95-64CF-C6EE-555854B8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D69-9CB2-2398-1FB8-ED447504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fei.site/" TargetMode="External"/><Relationship Id="rId2" Type="http://schemas.openxmlformats.org/officeDocument/2006/relationships/hyperlink" Target="http://www.guofei.site/linu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C879F7-7FE2-1830-B78A-02E8F6B24808}"/>
              </a:ext>
            </a:extLst>
          </p:cNvPr>
          <p:cNvGrpSpPr/>
          <p:nvPr/>
        </p:nvGrpSpPr>
        <p:grpSpPr>
          <a:xfrm>
            <a:off x="780583" y="0"/>
            <a:ext cx="10084422" cy="6679580"/>
            <a:chOff x="780583" y="0"/>
            <a:chExt cx="10084422" cy="6679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BC3B73-C82D-34E2-D47E-A91607E37485}"/>
                </a:ext>
              </a:extLst>
            </p:cNvPr>
            <p:cNvSpPr/>
            <p:nvPr/>
          </p:nvSpPr>
          <p:spPr>
            <a:xfrm>
              <a:off x="1438507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下箭头 3">
              <a:extLst>
                <a:ext uri="{FF2B5EF4-FFF2-40B4-BE49-F238E27FC236}">
                  <a16:creationId xmlns:a16="http://schemas.microsoft.com/office/drawing/2014/main" id="{338FEFEB-1E7A-D7B3-BDB8-F7767729A3F3}"/>
                </a:ext>
              </a:extLst>
            </p:cNvPr>
            <p:cNvSpPr/>
            <p:nvPr/>
          </p:nvSpPr>
          <p:spPr>
            <a:xfrm>
              <a:off x="780583" y="628183"/>
              <a:ext cx="546410" cy="6051397"/>
            </a:xfrm>
            <a:prstGeom prst="downArrow">
              <a:avLst>
                <a:gd name="adj1" fmla="val 50000"/>
                <a:gd name="adj2" fmla="val 84694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时间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676032-B2DB-33DC-F425-EFD18DD4DA89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非持久性连接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88D653-F4A7-905C-B418-F544C39C3878}"/>
                </a:ext>
              </a:extLst>
            </p:cNvPr>
            <p:cNvSpPr/>
            <p:nvPr/>
          </p:nvSpPr>
          <p:spPr>
            <a:xfrm>
              <a:off x="1984913" y="114486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用户在浏览器输入</a:t>
              </a:r>
              <a:r>
                <a:rPr kumimoji="1" lang="en-US" altLang="zh-CN" sz="1400" dirty="0"/>
                <a:t>URL</a:t>
              </a:r>
            </a:p>
            <a:p>
              <a:r>
                <a:rPr kumimoji="1" lang="en-US" altLang="zh-CN" sz="1400" dirty="0"/>
                <a:t> 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zh-CN" altLang="en-US" sz="1400" dirty="0"/>
                <a:t>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2A3583-9F06-1B02-0BC8-BF7BAA589D0A}"/>
                </a:ext>
              </a:extLst>
            </p:cNvPr>
            <p:cNvSpPr/>
            <p:nvPr/>
          </p:nvSpPr>
          <p:spPr>
            <a:xfrm>
              <a:off x="6207512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717179-9E76-A38B-B72B-9D4CC19D43AE}"/>
                </a:ext>
              </a:extLst>
            </p:cNvPr>
            <p:cNvSpPr/>
            <p:nvPr/>
          </p:nvSpPr>
          <p:spPr>
            <a:xfrm>
              <a:off x="1984916" y="2038812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向 </a:t>
              </a:r>
              <a:r>
                <a:rPr kumimoji="1" lang="en-US" altLang="zh-CN" sz="1400" dirty="0">
                  <a:hlinkClick r:id="rId3"/>
                </a:rPr>
                <a:t>www.guofei.site</a:t>
              </a:r>
              <a:r>
                <a:rPr kumimoji="1" lang="zh-CN" altLang="en-US" sz="1400" dirty="0"/>
                <a:t> 的服务器上的 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服务进程（</a:t>
              </a:r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端口）发起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D4B782-5DFF-351D-75FE-5463BBE0118F}"/>
                </a:ext>
              </a:extLst>
            </p:cNvPr>
            <p:cNvSpPr/>
            <p:nvPr/>
          </p:nvSpPr>
          <p:spPr>
            <a:xfrm>
              <a:off x="6713033" y="1735869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端口等待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连接请求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1EC8F4-72F7-5C83-2706-0B586C93D937}"/>
                </a:ext>
              </a:extLst>
            </p:cNvPr>
            <p:cNvSpPr/>
            <p:nvPr/>
          </p:nvSpPr>
          <p:spPr>
            <a:xfrm>
              <a:off x="1984915" y="584320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重复以上步骤，直到收到所有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1E979B5-8B9B-E870-7D9B-66C40E9404D6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5631362" y="1379038"/>
              <a:ext cx="1081671" cy="591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89889E9-A367-7D1C-FD55-BEE0E6E7B230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631365" y="1970046"/>
              <a:ext cx="1081668" cy="302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A1309B-4299-1FD0-7578-2ABDA5FF88F7}"/>
                </a:ext>
              </a:extLst>
            </p:cNvPr>
            <p:cNvSpPr/>
            <p:nvPr/>
          </p:nvSpPr>
          <p:spPr>
            <a:xfrm>
              <a:off x="2774794" y="531540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客户端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FAA56-93E7-4499-EC20-C040C657D387}"/>
                </a:ext>
              </a:extLst>
            </p:cNvPr>
            <p:cNvSpPr/>
            <p:nvPr/>
          </p:nvSpPr>
          <p:spPr>
            <a:xfrm>
              <a:off x="7543798" y="503661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服务器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6F13AD-04CB-2EA9-C257-39D8E4219A0F}"/>
                </a:ext>
              </a:extLst>
            </p:cNvPr>
            <p:cNvSpPr/>
            <p:nvPr/>
          </p:nvSpPr>
          <p:spPr>
            <a:xfrm>
              <a:off x="1984913" y="310093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把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请求消息（包含</a:t>
              </a:r>
              <a:r>
                <a:rPr kumimoji="1" lang="en-US" altLang="zh-CN" sz="1400" dirty="0"/>
                <a:t>URL</a:t>
              </a:r>
              <a:r>
                <a:rPr kumimoji="1" lang="zh-CN" altLang="en-US" sz="1400" dirty="0"/>
                <a:t>地址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/>
                <a:t>）通过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发出，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60A3DB-34C5-88E4-D2C0-604BCC0FFB5F}"/>
                </a:ext>
              </a:extLst>
            </p:cNvPr>
            <p:cNvSpPr/>
            <p:nvPr/>
          </p:nvSpPr>
          <p:spPr>
            <a:xfrm>
              <a:off x="6763211" y="33434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收到请求消息，并解析，把需要的消息用 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F3816BB-BE20-A070-1A24-FD64164D4A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1362" y="3335108"/>
              <a:ext cx="1131849" cy="2425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9742DB-58BA-C666-B80D-623AE2D8D988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 flipH="1">
              <a:off x="5629502" y="3577654"/>
              <a:ext cx="1133709" cy="6922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64A982-5C71-50A6-458B-CD7E380FD89F}"/>
                </a:ext>
              </a:extLst>
            </p:cNvPr>
            <p:cNvSpPr/>
            <p:nvPr/>
          </p:nvSpPr>
          <p:spPr>
            <a:xfrm>
              <a:off x="1983053" y="403575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接收消息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7288B2-B579-FE89-0995-9C23948A8AD3}"/>
                </a:ext>
              </a:extLst>
            </p:cNvPr>
            <p:cNvSpPr/>
            <p:nvPr/>
          </p:nvSpPr>
          <p:spPr>
            <a:xfrm>
              <a:off x="6763211" y="409061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接收完毕后，关闭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34F125-1C0D-B0DF-E6B5-EEEA8AC572CF}"/>
                </a:ext>
              </a:extLst>
            </p:cNvPr>
            <p:cNvSpPr/>
            <p:nvPr/>
          </p:nvSpPr>
          <p:spPr>
            <a:xfrm>
              <a:off x="1984914" y="49705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解析</a:t>
              </a:r>
              <a:r>
                <a:rPr kumimoji="1" lang="en-US" altLang="zh-CN" sz="1400" dirty="0"/>
                <a:t>html</a:t>
              </a:r>
              <a:r>
                <a:rPr kumimoji="1" lang="zh-CN" altLang="en-US" sz="1400" dirty="0"/>
                <a:t>文件，发现有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对象的超链接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B657C0D-1A3F-F9AE-60FE-8A55BB4FFC6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629502" y="4269931"/>
              <a:ext cx="1133709" cy="548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D94C30FF-4B1C-A077-6954-A3F559B036F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3806278" y="4504107"/>
              <a:ext cx="1861" cy="466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4613B82-0A5F-413C-2EC7-87AF27CAD7F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3808139" y="5438930"/>
              <a:ext cx="1" cy="404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46979DEE-2659-6B8F-102D-4720DB953FC6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1984913" y="1379038"/>
              <a:ext cx="2" cy="4698340"/>
            </a:xfrm>
            <a:prstGeom prst="bentConnector3">
              <a:avLst>
                <a:gd name="adj1" fmla="val 1143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8CFC51-9935-1272-A9CC-092852B5527E}"/>
              </a:ext>
            </a:extLst>
          </p:cNvPr>
          <p:cNvGrpSpPr/>
          <p:nvPr/>
        </p:nvGrpSpPr>
        <p:grpSpPr>
          <a:xfrm>
            <a:off x="1219201" y="875323"/>
            <a:ext cx="7924799" cy="3695508"/>
            <a:chOff x="1219201" y="875323"/>
            <a:chExt cx="7924799" cy="36955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65C074-34A7-94BD-741E-B77127E1776D}"/>
                </a:ext>
              </a:extLst>
            </p:cNvPr>
            <p:cNvSpPr txBox="1"/>
            <p:nvPr/>
          </p:nvSpPr>
          <p:spPr>
            <a:xfrm>
              <a:off x="3048000" y="1951672"/>
              <a:ext cx="609600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2000" b="1" dirty="0">
                  <a:solidFill>
                    <a:srgbClr val="002060"/>
                  </a:solidFill>
                </a:rPr>
                <a:t>GET /somedir/page.html HTTP/1.1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Host: www.someschool.edu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User-agent: Mozilla/4.0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Connection: close </a:t>
              </a:r>
            </a:p>
            <a:p>
              <a:r>
                <a:rPr lang="en" altLang="zh-CN" sz="2000" b="1" dirty="0" err="1">
                  <a:solidFill>
                    <a:srgbClr val="002060"/>
                  </a:solidFill>
                </a:rPr>
                <a:t>Accept-language:fr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1CAA7523-300A-2F78-AE13-D351BE4A60F8}"/>
                </a:ext>
              </a:extLst>
            </p:cNvPr>
            <p:cNvSpPr/>
            <p:nvPr/>
          </p:nvSpPr>
          <p:spPr>
            <a:xfrm>
              <a:off x="1219201" y="1164492"/>
              <a:ext cx="1398954" cy="570523"/>
            </a:xfrm>
            <a:prstGeom prst="borderCallout1">
              <a:avLst>
                <a:gd name="adj1" fmla="val 50114"/>
                <a:gd name="adj2" fmla="val 101385"/>
                <a:gd name="adj3" fmla="val 164772"/>
                <a:gd name="adj4" fmla="val 15727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GET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POST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HEAD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B3F28719-1E97-0ADF-8098-DAD6145C0F24}"/>
                </a:ext>
              </a:extLst>
            </p:cNvPr>
            <p:cNvSpPr/>
            <p:nvPr/>
          </p:nvSpPr>
          <p:spPr>
            <a:xfrm>
              <a:off x="2919046" y="875323"/>
              <a:ext cx="1211385" cy="429846"/>
            </a:xfrm>
            <a:prstGeom prst="borderCallout1">
              <a:avLst>
                <a:gd name="adj1" fmla="val 39205"/>
                <a:gd name="adj2" fmla="val 100094"/>
                <a:gd name="adj3" fmla="val 252045"/>
                <a:gd name="adj4" fmla="val 13985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URL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DAE64919-DCD0-DBAE-4833-18CB2F7B49D0}"/>
                </a:ext>
              </a:extLst>
            </p:cNvPr>
            <p:cNvSpPr/>
            <p:nvPr/>
          </p:nvSpPr>
          <p:spPr>
            <a:xfrm>
              <a:off x="2711938" y="2360246"/>
              <a:ext cx="207108" cy="11410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FE0116-D976-4610-2A6A-F8457A74CD0E}"/>
                </a:ext>
              </a:extLst>
            </p:cNvPr>
            <p:cNvSpPr/>
            <p:nvPr/>
          </p:nvSpPr>
          <p:spPr>
            <a:xfrm>
              <a:off x="1414586" y="2547818"/>
              <a:ext cx="1203569" cy="570522"/>
            </a:xfrm>
            <a:prstGeom prst="rect">
              <a:avLst/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Header</a:t>
              </a:r>
            </a:p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lines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1296A823-7580-6B4F-0D38-2FFD4D71466A}"/>
                </a:ext>
              </a:extLst>
            </p:cNvPr>
            <p:cNvSpPr/>
            <p:nvPr/>
          </p:nvSpPr>
          <p:spPr>
            <a:xfrm>
              <a:off x="7557474" y="1962748"/>
              <a:ext cx="1422403" cy="522543"/>
            </a:xfrm>
            <a:prstGeom prst="borderCallout1">
              <a:avLst>
                <a:gd name="adj1" fmla="val 48296"/>
                <a:gd name="adj2" fmla="val 94"/>
                <a:gd name="adj3" fmla="val 98173"/>
                <a:gd name="adj4" fmla="val -825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代理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/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缓存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场景下有用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0F3907D6-6382-4B27-3D0D-20E8F8FF755C}"/>
                </a:ext>
              </a:extLst>
            </p:cNvPr>
            <p:cNvSpPr/>
            <p:nvPr/>
          </p:nvSpPr>
          <p:spPr>
            <a:xfrm>
              <a:off x="7557475" y="2715846"/>
              <a:ext cx="1484925" cy="522542"/>
            </a:xfrm>
            <a:prstGeom prst="borderCallout1">
              <a:avLst>
                <a:gd name="adj1" fmla="val 48296"/>
                <a:gd name="adj2" fmla="val 94"/>
                <a:gd name="adj3" fmla="val 13746"/>
                <a:gd name="adj4" fmla="val -10496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可能对不同浏览器支持不同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9DA09D15-01B8-135F-7EDF-D6A8A1601B3C}"/>
                </a:ext>
              </a:extLst>
            </p:cNvPr>
            <p:cNvSpPr/>
            <p:nvPr/>
          </p:nvSpPr>
          <p:spPr>
            <a:xfrm>
              <a:off x="7233136" y="3468943"/>
              <a:ext cx="1746741" cy="522542"/>
            </a:xfrm>
            <a:prstGeom prst="borderCallout1">
              <a:avLst>
                <a:gd name="adj1" fmla="val 48296"/>
                <a:gd name="adj2" fmla="val 94"/>
                <a:gd name="adj3" fmla="val -75993"/>
                <a:gd name="adj4" fmla="val -10772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发送后关闭连接</a:t>
              </a:r>
            </a:p>
          </p:txBody>
        </p:sp>
        <p:sp>
          <p:nvSpPr>
            <p:cNvPr id="13" name="线形标注 1 12">
              <a:extLst>
                <a:ext uri="{FF2B5EF4-FFF2-40B4-BE49-F238E27FC236}">
                  <a16:creationId xmlns:a16="http://schemas.microsoft.com/office/drawing/2014/main" id="{2CC859F7-7353-CEF2-0EA0-39AECCBBAECF}"/>
                </a:ext>
              </a:extLst>
            </p:cNvPr>
            <p:cNvSpPr/>
            <p:nvPr/>
          </p:nvSpPr>
          <p:spPr>
            <a:xfrm>
              <a:off x="4743936" y="3991485"/>
              <a:ext cx="2149233" cy="579346"/>
            </a:xfrm>
            <a:prstGeom prst="borderCallout1">
              <a:avLst>
                <a:gd name="adj1" fmla="val 48296"/>
                <a:gd name="adj2" fmla="val 94"/>
                <a:gd name="adj3" fmla="val -69425"/>
                <a:gd name="adj4" fmla="val -2659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语言：法语（如果网站有多个语言版本）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3F802-0A1F-2226-63DA-024D86F7FBA0}"/>
                </a:ext>
              </a:extLst>
            </p:cNvPr>
            <p:cNvSpPr/>
            <p:nvPr/>
          </p:nvSpPr>
          <p:spPr>
            <a:xfrm>
              <a:off x="4664117" y="108400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HTTP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 的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request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08A94-5981-A465-5437-53571B10EAC1}"/>
              </a:ext>
            </a:extLst>
          </p:cNvPr>
          <p:cNvGrpSpPr/>
          <p:nvPr/>
        </p:nvGrpSpPr>
        <p:grpSpPr>
          <a:xfrm>
            <a:off x="1359878" y="786661"/>
            <a:ext cx="8124089" cy="3889540"/>
            <a:chOff x="1359878" y="786661"/>
            <a:chExt cx="8124089" cy="38895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68CFC51-9935-1272-A9CC-092852B5527E}"/>
                </a:ext>
              </a:extLst>
            </p:cNvPr>
            <p:cNvGrpSpPr/>
            <p:nvPr/>
          </p:nvGrpSpPr>
          <p:grpSpPr>
            <a:xfrm>
              <a:off x="1359878" y="786661"/>
              <a:ext cx="8124089" cy="3456810"/>
              <a:chOff x="1414586" y="1357184"/>
              <a:chExt cx="8124089" cy="345681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C074-34A7-94BD-741E-B77127E1776D}"/>
                  </a:ext>
                </a:extLst>
              </p:cNvPr>
              <p:cNvSpPr txBox="1"/>
              <p:nvPr/>
            </p:nvSpPr>
            <p:spPr>
              <a:xfrm>
                <a:off x="3048000" y="1951672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HTTP/1.1 200 OK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Connection: close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Date: Thu, 06 Aug 1998 12:00:15 GMT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Server: Apache/1.3.0 (Unix)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Last-Modified: Mon, 22 Jun 1998 …...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Content-Length: 6821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Content-Type: text/html</a:t>
                </a:r>
              </a:p>
              <a:p>
                <a:endParaRPr lang="en" altLang="zh-CN" sz="2000" b="1" dirty="0">
                  <a:solidFill>
                    <a:srgbClr val="002060"/>
                  </a:solidFill>
                </a:endParaRP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data data data data data ... 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B3F28719-1E97-0ADF-8098-DAD6145C0F24}"/>
                  </a:ext>
                </a:extLst>
              </p:cNvPr>
              <p:cNvSpPr/>
              <p:nvPr/>
            </p:nvSpPr>
            <p:spPr>
              <a:xfrm>
                <a:off x="2919046" y="1363427"/>
                <a:ext cx="1211385" cy="429846"/>
              </a:xfrm>
              <a:prstGeom prst="borderCallout1">
                <a:avLst>
                  <a:gd name="adj1" fmla="val 39205"/>
                  <a:gd name="adj2" fmla="val 100094"/>
                  <a:gd name="adj3" fmla="val 144772"/>
                  <a:gd name="adj4" fmla="val 122435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状态码</a:t>
                </a:r>
              </a:p>
            </p:txBody>
          </p:sp>
          <p:sp>
            <p:nvSpPr>
              <p:cNvPr id="8" name="左中括号 7">
                <a:extLst>
                  <a:ext uri="{FF2B5EF4-FFF2-40B4-BE49-F238E27FC236}">
                    <a16:creationId xmlns:a16="http://schemas.microsoft.com/office/drawing/2014/main" id="{DAE64919-DCD0-DBAE-4833-18CB2F7B49D0}"/>
                  </a:ext>
                </a:extLst>
              </p:cNvPr>
              <p:cNvSpPr/>
              <p:nvPr/>
            </p:nvSpPr>
            <p:spPr>
              <a:xfrm>
                <a:off x="2711938" y="2360246"/>
                <a:ext cx="207108" cy="114104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E0116-D976-4610-2A6A-F8457A74CD0E}"/>
                  </a:ext>
                </a:extLst>
              </p:cNvPr>
              <p:cNvSpPr/>
              <p:nvPr/>
            </p:nvSpPr>
            <p:spPr>
              <a:xfrm>
                <a:off x="1414586" y="2547818"/>
                <a:ext cx="1203569" cy="570522"/>
              </a:xfrm>
              <a:prstGeom prst="rect">
                <a:avLst/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Header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lines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1296A823-7580-6B4F-0D38-2FFD4D71466A}"/>
                  </a:ext>
                </a:extLst>
              </p:cNvPr>
              <p:cNvSpPr/>
              <p:nvPr/>
            </p:nvSpPr>
            <p:spPr>
              <a:xfrm>
                <a:off x="6893169" y="1962749"/>
                <a:ext cx="2305539" cy="522542"/>
              </a:xfrm>
              <a:prstGeom prst="borderCallout1">
                <a:avLst>
                  <a:gd name="adj1" fmla="val 48296"/>
                  <a:gd name="adj2" fmla="val 94"/>
                  <a:gd name="adj3" fmla="val 123598"/>
                  <a:gd name="adj4" fmla="val -3565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服务器生成消息的时间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0F3907D6-6382-4B27-3D0D-20E8F8FF755C}"/>
                  </a:ext>
                </a:extLst>
              </p:cNvPr>
              <p:cNvSpPr/>
              <p:nvPr/>
            </p:nvSpPr>
            <p:spPr>
              <a:xfrm>
                <a:off x="7557475" y="2715846"/>
                <a:ext cx="1867879" cy="522542"/>
              </a:xfrm>
              <a:prstGeom prst="borderCallout1">
                <a:avLst>
                  <a:gd name="adj1" fmla="val 48296"/>
                  <a:gd name="adj2" fmla="val 94"/>
                  <a:gd name="adj3" fmla="val 64597"/>
                  <a:gd name="adj4" fmla="val -74969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服务器的软件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9DA09D15-01B8-135F-7EDF-D6A8A1601B3C}"/>
                  </a:ext>
                </a:extLst>
              </p:cNvPr>
              <p:cNvSpPr/>
              <p:nvPr/>
            </p:nvSpPr>
            <p:spPr>
              <a:xfrm>
                <a:off x="7233136" y="3501291"/>
                <a:ext cx="2305539" cy="490193"/>
              </a:xfrm>
              <a:prstGeom prst="borderCallout1">
                <a:avLst>
                  <a:gd name="adj1" fmla="val 48296"/>
                  <a:gd name="adj2" fmla="val 94"/>
                  <a:gd name="adj3" fmla="val 4673"/>
                  <a:gd name="adj4" fmla="val -2857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此网页上次修改的时间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3F802-0A1F-2226-63DA-024D86F7FBA0}"/>
                  </a:ext>
                </a:extLst>
              </p:cNvPr>
              <p:cNvSpPr/>
              <p:nvPr/>
            </p:nvSpPr>
            <p:spPr>
              <a:xfrm>
                <a:off x="4585963" y="1357184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HTTP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的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response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线形标注 1 1">
              <a:extLst>
                <a:ext uri="{FF2B5EF4-FFF2-40B4-BE49-F238E27FC236}">
                  <a16:creationId xmlns:a16="http://schemas.microsoft.com/office/drawing/2014/main" id="{F1439EF8-DCFB-51DC-C59B-9FC4EC277733}"/>
                </a:ext>
              </a:extLst>
            </p:cNvPr>
            <p:cNvSpPr/>
            <p:nvPr/>
          </p:nvSpPr>
          <p:spPr>
            <a:xfrm>
              <a:off x="6547051" y="3506862"/>
              <a:ext cx="1299595" cy="256420"/>
            </a:xfrm>
            <a:prstGeom prst="borderCallout1">
              <a:avLst>
                <a:gd name="adj1" fmla="val 48296"/>
                <a:gd name="adj2" fmla="val 94"/>
                <a:gd name="adj3" fmla="val -153821"/>
                <a:gd name="adj4" fmla="val -6600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内容的长度</a:t>
              </a:r>
            </a:p>
          </p:txBody>
        </p:sp>
        <p:sp>
          <p:nvSpPr>
            <p:cNvPr id="3" name="线形标注 1 2">
              <a:extLst>
                <a:ext uri="{FF2B5EF4-FFF2-40B4-BE49-F238E27FC236}">
                  <a16:creationId xmlns:a16="http://schemas.microsoft.com/office/drawing/2014/main" id="{14B939CB-8C9A-DC39-46CF-8677F8CF2FF6}"/>
                </a:ext>
              </a:extLst>
            </p:cNvPr>
            <p:cNvSpPr/>
            <p:nvPr/>
          </p:nvSpPr>
          <p:spPr>
            <a:xfrm>
              <a:off x="6967128" y="406368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266829"/>
                <a:gd name="adj4" fmla="val -8067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内容的类型</a:t>
              </a:r>
            </a:p>
          </p:txBody>
        </p:sp>
        <p:sp>
          <p:nvSpPr>
            <p:cNvPr id="4" name="线形标注 1 3">
              <a:extLst>
                <a:ext uri="{FF2B5EF4-FFF2-40B4-BE49-F238E27FC236}">
                  <a16:creationId xmlns:a16="http://schemas.microsoft.com/office/drawing/2014/main" id="{34805719-B28F-DF32-68E1-AF4DF03B9C6C}"/>
                </a:ext>
              </a:extLst>
            </p:cNvPr>
            <p:cNvSpPr/>
            <p:nvPr/>
          </p:nvSpPr>
          <p:spPr>
            <a:xfrm>
              <a:off x="6963218" y="445346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133496"/>
                <a:gd name="adj4" fmla="val -114356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9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67D71-10AA-9FD4-72C6-A2F7F5BC0ADB}"/>
              </a:ext>
            </a:extLst>
          </p:cNvPr>
          <p:cNvGrpSpPr/>
          <p:nvPr/>
        </p:nvGrpSpPr>
        <p:grpSpPr>
          <a:xfrm>
            <a:off x="303244" y="354374"/>
            <a:ext cx="11398571" cy="5416645"/>
            <a:chOff x="303244" y="354374"/>
            <a:chExt cx="11398571" cy="5416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D0CE83-E477-6B79-239F-1A5A7D507D92}"/>
                </a:ext>
              </a:extLst>
            </p:cNvPr>
            <p:cNvSpPr/>
            <p:nvPr/>
          </p:nvSpPr>
          <p:spPr>
            <a:xfrm>
              <a:off x="4109225" y="456155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DNS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的消息格式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5FE0BE-E691-A065-81FE-3E52DE1314E3}"/>
                </a:ext>
              </a:extLst>
            </p:cNvPr>
            <p:cNvSpPr/>
            <p:nvPr/>
          </p:nvSpPr>
          <p:spPr>
            <a:xfrm>
              <a:off x="3789803" y="1377108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Identification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C1CFDA-7BF5-A910-99CC-60F118FC4937}"/>
                </a:ext>
              </a:extLst>
            </p:cNvPr>
            <p:cNvSpPr/>
            <p:nvPr/>
          </p:nvSpPr>
          <p:spPr>
            <a:xfrm>
              <a:off x="6202497" y="1377107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Flags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DB1BB9-1037-60CB-66CE-4FBD6BEC03EB}"/>
                </a:ext>
              </a:extLst>
            </p:cNvPr>
            <p:cNvSpPr/>
            <p:nvPr/>
          </p:nvSpPr>
          <p:spPr>
            <a:xfrm>
              <a:off x="3789803" y="1949985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Number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questions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7F4FF3-657F-36D6-50E5-C60818249838}"/>
                </a:ext>
              </a:extLst>
            </p:cNvPr>
            <p:cNvSpPr/>
            <p:nvPr/>
          </p:nvSpPr>
          <p:spPr>
            <a:xfrm>
              <a:off x="6202497" y="1949984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answer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AD340-5171-60C6-9FF0-6802204D3115}"/>
                </a:ext>
              </a:extLst>
            </p:cNvPr>
            <p:cNvSpPr/>
            <p:nvPr/>
          </p:nvSpPr>
          <p:spPr>
            <a:xfrm>
              <a:off x="3789803" y="2522861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authority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C371D9-C1CA-B7A6-625B-981816963A55}"/>
                </a:ext>
              </a:extLst>
            </p:cNvPr>
            <p:cNvSpPr/>
            <p:nvPr/>
          </p:nvSpPr>
          <p:spPr>
            <a:xfrm>
              <a:off x="6202497" y="2522860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Number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of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additional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PRs</a:t>
              </a:r>
            </a:p>
          </p:txBody>
        </p: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FF251029-59B6-49BB-AF42-68EAC307D366}"/>
                </a:ext>
              </a:extLst>
            </p:cNvPr>
            <p:cNvSpPr/>
            <p:nvPr/>
          </p:nvSpPr>
          <p:spPr>
            <a:xfrm>
              <a:off x="303244" y="820833"/>
              <a:ext cx="2412693" cy="572877"/>
            </a:xfrm>
            <a:prstGeom prst="borderCallout1">
              <a:avLst>
                <a:gd name="adj1" fmla="val 39205"/>
                <a:gd name="adj2" fmla="val 100094"/>
                <a:gd name="adj3" fmla="val 145057"/>
                <a:gd name="adj4" fmla="val 15394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16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位查询编号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回复使用相同的编号</a:t>
              </a:r>
            </a:p>
          </p:txBody>
        </p:sp>
        <p:sp>
          <p:nvSpPr>
            <p:cNvPr id="16" name="线形标注 1 15">
              <a:extLst>
                <a:ext uri="{FF2B5EF4-FFF2-40B4-BE49-F238E27FC236}">
                  <a16:creationId xmlns:a16="http://schemas.microsoft.com/office/drawing/2014/main" id="{AB0265BD-8525-A66D-1D3F-14C3508DC160}"/>
                </a:ext>
              </a:extLst>
            </p:cNvPr>
            <p:cNvSpPr/>
            <p:nvPr/>
          </p:nvSpPr>
          <p:spPr>
            <a:xfrm>
              <a:off x="9289122" y="354374"/>
              <a:ext cx="2412693" cy="1039336"/>
            </a:xfrm>
            <a:prstGeom prst="borderCallout1">
              <a:avLst>
                <a:gd name="adj1" fmla="val 37085"/>
                <a:gd name="adj2" fmla="val -363"/>
                <a:gd name="adj3" fmla="val 118754"/>
                <a:gd name="adj4" fmla="val -4423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查询或回复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期望递归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递归可用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权威回答</a:t>
              </a:r>
            </a:p>
          </p:txBody>
        </p:sp>
        <p:sp>
          <p:nvSpPr>
            <p:cNvPr id="17" name="右中括号 16">
              <a:extLst>
                <a:ext uri="{FF2B5EF4-FFF2-40B4-BE49-F238E27FC236}">
                  <a16:creationId xmlns:a16="http://schemas.microsoft.com/office/drawing/2014/main" id="{05C4F5FC-8CDC-7611-122C-BE0740F7B85E}"/>
                </a:ext>
              </a:extLst>
            </p:cNvPr>
            <p:cNvSpPr/>
            <p:nvPr/>
          </p:nvSpPr>
          <p:spPr>
            <a:xfrm>
              <a:off x="8725359" y="1393710"/>
              <a:ext cx="440675" cy="17020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43C694-EE1A-1287-2DA8-36AA953E6868}"/>
                </a:ext>
              </a:extLst>
            </p:cNvPr>
            <p:cNvSpPr txBox="1"/>
            <p:nvPr/>
          </p:nvSpPr>
          <p:spPr>
            <a:xfrm>
              <a:off x="9166034" y="1977342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12Bytes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12FF5A8-2D5A-BCF5-1704-6DA6243C1663}"/>
                </a:ext>
              </a:extLst>
            </p:cNvPr>
            <p:cNvSpPr/>
            <p:nvPr/>
          </p:nvSpPr>
          <p:spPr>
            <a:xfrm>
              <a:off x="3789803" y="309573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Questions</a:t>
              </a:r>
            </a:p>
            <a:p>
              <a:pPr algn="ctr"/>
              <a:r>
                <a:rPr kumimoji="1" lang="en-US" altLang="zh-CN" sz="1600" dirty="0"/>
                <a:t>Name</a:t>
              </a:r>
              <a:r>
                <a:rPr kumimoji="1" lang="zh-CN" altLang="en-US" sz="1600" dirty="0"/>
                <a:t>，</a:t>
              </a:r>
              <a:r>
                <a:rPr kumimoji="1" lang="en-US" altLang="zh-CN" sz="1600" dirty="0"/>
                <a:t>type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5D5BE-9C63-291C-0FB8-5F4687FED03B}"/>
                </a:ext>
              </a:extLst>
            </p:cNvPr>
            <p:cNvSpPr/>
            <p:nvPr/>
          </p:nvSpPr>
          <p:spPr>
            <a:xfrm>
              <a:off x="3789803" y="3771441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Answers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77E224-7662-27CA-402F-190605C0EE38}"/>
                </a:ext>
              </a:extLst>
            </p:cNvPr>
            <p:cNvSpPr/>
            <p:nvPr/>
          </p:nvSpPr>
          <p:spPr>
            <a:xfrm>
              <a:off x="3789803" y="443796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Authority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58342C-49F9-5A86-6896-A24AD1244DF8}"/>
                </a:ext>
              </a:extLst>
            </p:cNvPr>
            <p:cNvSpPr/>
            <p:nvPr/>
          </p:nvSpPr>
          <p:spPr>
            <a:xfrm>
              <a:off x="3789803" y="5104493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Additional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5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2F6A02-14E5-5330-B8CB-D34A0ED4D149}"/>
              </a:ext>
            </a:extLst>
          </p:cNvPr>
          <p:cNvGrpSpPr/>
          <p:nvPr/>
        </p:nvGrpSpPr>
        <p:grpSpPr>
          <a:xfrm>
            <a:off x="1600200" y="456155"/>
            <a:ext cx="9544050" cy="5567456"/>
            <a:chOff x="1600200" y="456155"/>
            <a:chExt cx="9544050" cy="556745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C2EFC93-06D9-BBF9-D113-59F7C205028D}"/>
                </a:ext>
              </a:extLst>
            </p:cNvPr>
            <p:cNvSpPr/>
            <p:nvPr/>
          </p:nvSpPr>
          <p:spPr>
            <a:xfrm>
              <a:off x="4109225" y="456155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端上的网络开发</a:t>
              </a:r>
            </a:p>
          </p:txBody>
        </p:sp>
        <p:graphicFrame>
          <p:nvGraphicFramePr>
            <p:cNvPr id="6" name="图示 5">
              <a:extLst>
                <a:ext uri="{FF2B5EF4-FFF2-40B4-BE49-F238E27FC236}">
                  <a16:creationId xmlns:a16="http://schemas.microsoft.com/office/drawing/2014/main" id="{61CB2CF3-FD5E-93D4-43BE-CB333B25F9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0054047"/>
                </p:ext>
              </p:extLst>
            </p:nvPr>
          </p:nvGraphicFramePr>
          <p:xfrm>
            <a:off x="4109225" y="1177291"/>
            <a:ext cx="3973550" cy="48463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10F880B7-84DE-A219-273B-2A08CAC332FE}"/>
                </a:ext>
              </a:extLst>
            </p:cNvPr>
            <p:cNvSpPr/>
            <p:nvPr/>
          </p:nvSpPr>
          <p:spPr>
            <a:xfrm>
              <a:off x="1600200" y="1417320"/>
              <a:ext cx="1497330" cy="742950"/>
            </a:xfrm>
            <a:prstGeom prst="borderCallout1">
              <a:avLst>
                <a:gd name="adj1" fmla="val 38750"/>
                <a:gd name="adj2" fmla="val 99301"/>
                <a:gd name="adj3" fmla="val 115577"/>
                <a:gd name="adj4" fmla="val 179988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Socket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编程</a:t>
              </a:r>
            </a:p>
          </p:txBody>
        </p:sp>
        <p:sp>
          <p:nvSpPr>
            <p:cNvPr id="8" name="线形标注 1 7">
              <a:extLst>
                <a:ext uri="{FF2B5EF4-FFF2-40B4-BE49-F238E27FC236}">
                  <a16:creationId xmlns:a16="http://schemas.microsoft.com/office/drawing/2014/main" id="{9B825319-83F6-1200-0576-8C0A88E02C8F}"/>
                </a:ext>
              </a:extLst>
            </p:cNvPr>
            <p:cNvSpPr/>
            <p:nvPr/>
          </p:nvSpPr>
          <p:spPr>
            <a:xfrm>
              <a:off x="8702040" y="681130"/>
              <a:ext cx="2442210" cy="742950"/>
            </a:xfrm>
            <a:prstGeom prst="borderCallout1">
              <a:avLst>
                <a:gd name="adj1" fmla="val 40288"/>
                <a:gd name="adj2" fmla="val -1462"/>
                <a:gd name="adj3" fmla="val 81731"/>
                <a:gd name="adj4" fmla="val -3233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Web/RPC/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中间件编程</a:t>
              </a:r>
            </a:p>
          </p:txBody>
        </p:sp>
        <p:sp>
          <p:nvSpPr>
            <p:cNvPr id="9" name="线形标注 1 8">
              <a:extLst>
                <a:ext uri="{FF2B5EF4-FFF2-40B4-BE49-F238E27FC236}">
                  <a16:creationId xmlns:a16="http://schemas.microsoft.com/office/drawing/2014/main" id="{D0222F3E-FCB7-55AA-584D-64A0FADEEA58}"/>
                </a:ext>
              </a:extLst>
            </p:cNvPr>
            <p:cNvSpPr/>
            <p:nvPr/>
          </p:nvSpPr>
          <p:spPr>
            <a:xfrm>
              <a:off x="1600200" y="3443380"/>
              <a:ext cx="1497330" cy="742950"/>
            </a:xfrm>
            <a:prstGeom prst="borderCallout1">
              <a:avLst>
                <a:gd name="adj1" fmla="val 38750"/>
                <a:gd name="adj2" fmla="val 99301"/>
                <a:gd name="adj3" fmla="val 100192"/>
                <a:gd name="adj4" fmla="val 179988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NDIS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编程（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win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831D8281-268D-E7BA-02ED-EC3DBD20C3DF}"/>
                </a:ext>
              </a:extLst>
            </p:cNvPr>
            <p:cNvSpPr/>
            <p:nvPr/>
          </p:nvSpPr>
          <p:spPr>
            <a:xfrm>
              <a:off x="1600200" y="4697730"/>
              <a:ext cx="1497330" cy="742950"/>
            </a:xfrm>
            <a:prstGeom prst="borderCallout1">
              <a:avLst>
                <a:gd name="adj1" fmla="val 38750"/>
                <a:gd name="adj2" fmla="val 99301"/>
                <a:gd name="adj3" fmla="val 32500"/>
                <a:gd name="adj4" fmla="val 179988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网卡编程（硬件相关）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CAE314F5-859D-79C9-FA8A-FF5ACABFF457}"/>
                </a:ext>
              </a:extLst>
            </p:cNvPr>
            <p:cNvSpPr/>
            <p:nvPr/>
          </p:nvSpPr>
          <p:spPr>
            <a:xfrm>
              <a:off x="8702040" y="2433730"/>
              <a:ext cx="2442210" cy="742950"/>
            </a:xfrm>
            <a:prstGeom prst="borderCallout1">
              <a:avLst>
                <a:gd name="adj1" fmla="val 40288"/>
                <a:gd name="adj2" fmla="val -1462"/>
                <a:gd name="adj3" fmla="val 206346"/>
                <a:gd name="adj4" fmla="val -3514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基于 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LibPcap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/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WinPcap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Libnet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Libnids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、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Libicmp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编程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A3B65279-08BE-EADA-4BE9-BE6343A6995D}"/>
                </a:ext>
              </a:extLst>
            </p:cNvPr>
            <p:cNvSpPr/>
            <p:nvPr/>
          </p:nvSpPr>
          <p:spPr>
            <a:xfrm>
              <a:off x="8702040" y="3814855"/>
              <a:ext cx="2442210" cy="742950"/>
            </a:xfrm>
            <a:prstGeom prst="borderCallout1">
              <a:avLst>
                <a:gd name="adj1" fmla="val 40288"/>
                <a:gd name="adj2" fmla="val -1462"/>
                <a:gd name="adj3" fmla="val 54039"/>
                <a:gd name="adj4" fmla="val -3327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基于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Packet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Driver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编程</a:t>
              </a:r>
              <a:endParaRPr kumimoji="1"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（屏蔽网卡细节，</a:t>
              </a:r>
              <a:endParaRPr kumimoji="1"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适用于所有网卡）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4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DC27A8B-E05C-D619-71FD-F0CC86666B5E}"/>
              </a:ext>
            </a:extLst>
          </p:cNvPr>
          <p:cNvGrpSpPr/>
          <p:nvPr/>
        </p:nvGrpSpPr>
        <p:grpSpPr>
          <a:xfrm>
            <a:off x="262890" y="479015"/>
            <a:ext cx="11271311" cy="5567456"/>
            <a:chOff x="262890" y="479015"/>
            <a:chExt cx="11271311" cy="556745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42F6A02-14E5-5330-B8CB-D34A0ED4D149}"/>
                </a:ext>
              </a:extLst>
            </p:cNvPr>
            <p:cNvGrpSpPr/>
            <p:nvPr/>
          </p:nvGrpSpPr>
          <p:grpSpPr>
            <a:xfrm>
              <a:off x="262890" y="479015"/>
              <a:ext cx="9544050" cy="5567456"/>
              <a:chOff x="1600200" y="456155"/>
              <a:chExt cx="9544050" cy="556745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2EFC93-06D9-BBF9-D113-59F7C205028D}"/>
                  </a:ext>
                </a:extLst>
              </p:cNvPr>
              <p:cNvSpPr/>
              <p:nvPr/>
            </p:nvSpPr>
            <p:spPr>
              <a:xfrm>
                <a:off x="4109225" y="456155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端上的网络开发</a:t>
                </a:r>
              </a:p>
            </p:txBody>
          </p:sp>
          <p:graphicFrame>
            <p:nvGraphicFramePr>
              <p:cNvPr id="6" name="图示 5">
                <a:extLst>
                  <a:ext uri="{FF2B5EF4-FFF2-40B4-BE49-F238E27FC236}">
                    <a16:creationId xmlns:a16="http://schemas.microsoft.com/office/drawing/2014/main" id="{61CB2CF3-FD5E-93D4-43BE-CB333B25F9BD}"/>
                  </a:ext>
                </a:extLst>
              </p:cNvPr>
              <p:cNvGraphicFramePr/>
              <p:nvPr/>
            </p:nvGraphicFramePr>
            <p:xfrm>
              <a:off x="4109225" y="1177291"/>
              <a:ext cx="3973550" cy="48463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10F880B7-84DE-A219-273B-2A08CAC332FE}"/>
                  </a:ext>
                </a:extLst>
              </p:cNvPr>
              <p:cNvSpPr/>
              <p:nvPr/>
            </p:nvSpPr>
            <p:spPr>
              <a:xfrm>
                <a:off x="1600200" y="1417320"/>
                <a:ext cx="1497330" cy="742950"/>
              </a:xfrm>
              <a:prstGeom prst="borderCallout1">
                <a:avLst>
                  <a:gd name="adj1" fmla="val 38750"/>
                  <a:gd name="adj2" fmla="val 99301"/>
                  <a:gd name="adj3" fmla="val 115577"/>
                  <a:gd name="adj4" fmla="val 179988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Socket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编程</a:t>
                </a:r>
              </a:p>
            </p:txBody>
          </p:sp>
          <p:sp>
            <p:nvSpPr>
              <p:cNvPr id="8" name="线形标注 1 7">
                <a:extLst>
                  <a:ext uri="{FF2B5EF4-FFF2-40B4-BE49-F238E27FC236}">
                    <a16:creationId xmlns:a16="http://schemas.microsoft.com/office/drawing/2014/main" id="{9B825319-83F6-1200-0576-8C0A88E02C8F}"/>
                  </a:ext>
                </a:extLst>
              </p:cNvPr>
              <p:cNvSpPr/>
              <p:nvPr/>
            </p:nvSpPr>
            <p:spPr>
              <a:xfrm>
                <a:off x="8702040" y="681130"/>
                <a:ext cx="2442210" cy="742950"/>
              </a:xfrm>
              <a:prstGeom prst="borderCallout1">
                <a:avLst>
                  <a:gd name="adj1" fmla="val 40288"/>
                  <a:gd name="adj2" fmla="val -1462"/>
                  <a:gd name="adj3" fmla="val 81731"/>
                  <a:gd name="adj4" fmla="val -3233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Web/RPC/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中间件编程</a:t>
                </a:r>
              </a:p>
            </p:txBody>
          </p:sp>
          <p:sp>
            <p:nvSpPr>
              <p:cNvPr id="9" name="线形标注 1 8">
                <a:extLst>
                  <a:ext uri="{FF2B5EF4-FFF2-40B4-BE49-F238E27FC236}">
                    <a16:creationId xmlns:a16="http://schemas.microsoft.com/office/drawing/2014/main" id="{D0222F3E-FCB7-55AA-584D-64A0FADEEA58}"/>
                  </a:ext>
                </a:extLst>
              </p:cNvPr>
              <p:cNvSpPr/>
              <p:nvPr/>
            </p:nvSpPr>
            <p:spPr>
              <a:xfrm>
                <a:off x="1600200" y="3443380"/>
                <a:ext cx="1497330" cy="742950"/>
              </a:xfrm>
              <a:prstGeom prst="borderCallout1">
                <a:avLst>
                  <a:gd name="adj1" fmla="val 38750"/>
                  <a:gd name="adj2" fmla="val 99301"/>
                  <a:gd name="adj3" fmla="val 100192"/>
                  <a:gd name="adj4" fmla="val 179988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NDIS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编程（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win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831D8281-268D-E7BA-02ED-EC3DBD20C3DF}"/>
                  </a:ext>
                </a:extLst>
              </p:cNvPr>
              <p:cNvSpPr/>
              <p:nvPr/>
            </p:nvSpPr>
            <p:spPr>
              <a:xfrm>
                <a:off x="1600200" y="4697730"/>
                <a:ext cx="1497330" cy="742950"/>
              </a:xfrm>
              <a:prstGeom prst="borderCallout1">
                <a:avLst>
                  <a:gd name="adj1" fmla="val 38750"/>
                  <a:gd name="adj2" fmla="val 99301"/>
                  <a:gd name="adj3" fmla="val 32500"/>
                  <a:gd name="adj4" fmla="val 179988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网卡编程（硬件相关）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CAE314F5-859D-79C9-FA8A-FF5ACABFF457}"/>
                  </a:ext>
                </a:extLst>
              </p:cNvPr>
              <p:cNvSpPr/>
              <p:nvPr/>
            </p:nvSpPr>
            <p:spPr>
              <a:xfrm>
                <a:off x="8702040" y="2433730"/>
                <a:ext cx="2442210" cy="742950"/>
              </a:xfrm>
              <a:prstGeom prst="borderCallout1">
                <a:avLst>
                  <a:gd name="adj1" fmla="val 40288"/>
                  <a:gd name="adj2" fmla="val -1462"/>
                  <a:gd name="adj3" fmla="val 206346"/>
                  <a:gd name="adj4" fmla="val -35142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基于 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LibPcap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WinPcap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Libnet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Libnids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Libicmp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编程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A3B65279-08BE-EADA-4BE9-BE6343A6995D}"/>
                  </a:ext>
                </a:extLst>
              </p:cNvPr>
              <p:cNvSpPr/>
              <p:nvPr/>
            </p:nvSpPr>
            <p:spPr>
              <a:xfrm>
                <a:off x="8702040" y="3814855"/>
                <a:ext cx="2442210" cy="742950"/>
              </a:xfrm>
              <a:prstGeom prst="borderCallout1">
                <a:avLst>
                  <a:gd name="adj1" fmla="val 40288"/>
                  <a:gd name="adj2" fmla="val -1462"/>
                  <a:gd name="adj3" fmla="val 54039"/>
                  <a:gd name="adj4" fmla="val -3327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基于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Packet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Driver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编程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（屏蔽网卡细节，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适用于所有网卡）</a:t>
                </a:r>
              </a:p>
            </p:txBody>
          </p:sp>
        </p:grp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BCD2F8AB-C490-1FA5-38DC-6CF6585FFE62}"/>
                </a:ext>
              </a:extLst>
            </p:cNvPr>
            <p:cNvCxnSpPr/>
            <p:nvPr/>
          </p:nvCxnSpPr>
          <p:spPr>
            <a:xfrm>
              <a:off x="2194560" y="2160270"/>
              <a:ext cx="8126730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中括号 16">
              <a:extLst>
                <a:ext uri="{FF2B5EF4-FFF2-40B4-BE49-F238E27FC236}">
                  <a16:creationId xmlns:a16="http://schemas.microsoft.com/office/drawing/2014/main" id="{9B283F31-2540-6EB6-A3E8-A79722ED3772}"/>
                </a:ext>
              </a:extLst>
            </p:cNvPr>
            <p:cNvSpPr/>
            <p:nvPr/>
          </p:nvSpPr>
          <p:spPr>
            <a:xfrm>
              <a:off x="10069830" y="1200151"/>
              <a:ext cx="251460" cy="90644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右中括号 17">
              <a:extLst>
                <a:ext uri="{FF2B5EF4-FFF2-40B4-BE49-F238E27FC236}">
                  <a16:creationId xmlns:a16="http://schemas.microsoft.com/office/drawing/2014/main" id="{FEDF6B7C-1734-3A56-BF33-33F80000C95B}"/>
                </a:ext>
              </a:extLst>
            </p:cNvPr>
            <p:cNvSpPr/>
            <p:nvPr/>
          </p:nvSpPr>
          <p:spPr>
            <a:xfrm>
              <a:off x="10069830" y="2213949"/>
              <a:ext cx="252482" cy="383252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7C33E6-4727-EFB4-EAD4-2E8E9AFDA0E7}"/>
                </a:ext>
              </a:extLst>
            </p:cNvPr>
            <p:cNvSpPr txBox="1"/>
            <p:nvPr/>
          </p:nvSpPr>
          <p:spPr>
            <a:xfrm>
              <a:off x="10426205" y="144018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应用进程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C59A46C-690A-78FD-E86E-619F23046318}"/>
                </a:ext>
              </a:extLst>
            </p:cNvPr>
            <p:cNvSpPr txBox="1"/>
            <p:nvPr/>
          </p:nvSpPr>
          <p:spPr>
            <a:xfrm>
              <a:off x="10426205" y="383771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操作系统</a:t>
              </a:r>
            </a:p>
          </p:txBody>
        </p:sp>
      </p:grpSp>
      <p:sp>
        <p:nvSpPr>
          <p:cNvPr id="22" name="左箭头标注 21">
            <a:extLst>
              <a:ext uri="{FF2B5EF4-FFF2-40B4-BE49-F238E27FC236}">
                <a16:creationId xmlns:a16="http://schemas.microsoft.com/office/drawing/2014/main" id="{C27EB4A7-2E29-916C-FB53-2AAF186CB032}"/>
              </a:ext>
            </a:extLst>
          </p:cNvPr>
          <p:cNvSpPr/>
          <p:nvPr/>
        </p:nvSpPr>
        <p:spPr>
          <a:xfrm>
            <a:off x="10454780" y="1857375"/>
            <a:ext cx="971550" cy="605790"/>
          </a:xfrm>
          <a:prstGeom prst="lef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22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431</Words>
  <Application>Microsoft Macintosh PowerPoint</Application>
  <PresentationFormat>宽屏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97</cp:revision>
  <dcterms:created xsi:type="dcterms:W3CDTF">2025-03-15T07:41:15Z</dcterms:created>
  <dcterms:modified xsi:type="dcterms:W3CDTF">2025-03-29T04:07:22Z</dcterms:modified>
</cp:coreProperties>
</file>