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76"/>
  </p:normalViewPr>
  <p:slideViewPr>
    <p:cSldViewPr snapToGrid="0">
      <p:cViewPr varScale="1">
        <p:scale>
          <a:sx n="114" d="100"/>
          <a:sy n="114" d="100"/>
        </p:scale>
        <p:origin x="37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1298492-0C4D-6F4D-BCC7-884B95994207}" type="doc">
      <dgm:prSet loTypeId="urn:microsoft.com/office/officeart/2005/8/layout/default" loCatId="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zh-CN" altLang="en-US"/>
        </a:p>
      </dgm:t>
    </dgm:pt>
    <dgm:pt modelId="{28FE89E9-CF39-F34B-BC97-ABC8F2A1C0FD}">
      <dgm:prSet phldrT="[文本]"/>
      <dgm:spPr/>
      <dgm:t>
        <a:bodyPr/>
        <a:lstStyle/>
        <a:p>
          <a:r>
            <a:rPr lang="en-US" altLang="zh-CN" b="1" dirty="0"/>
            <a:t>M</a:t>
          </a:r>
          <a:endParaRPr lang="zh-CN" altLang="en-US" b="1" dirty="0"/>
        </a:p>
      </dgm:t>
    </dgm:pt>
    <dgm:pt modelId="{C13AD68A-F7C5-DD4A-9145-73495745CB56}" type="parTrans" cxnId="{0E8E6A75-D653-EE45-8E3D-024892935CD2}">
      <dgm:prSet/>
      <dgm:spPr/>
      <dgm:t>
        <a:bodyPr/>
        <a:lstStyle/>
        <a:p>
          <a:endParaRPr lang="zh-CN" altLang="en-US" b="1"/>
        </a:p>
      </dgm:t>
    </dgm:pt>
    <dgm:pt modelId="{EFE3DA6A-DD84-DE40-A41F-0AAFF21628C5}" type="sibTrans" cxnId="{0E8E6A75-D653-EE45-8E3D-024892935CD2}">
      <dgm:prSet/>
      <dgm:spPr/>
      <dgm:t>
        <a:bodyPr/>
        <a:lstStyle/>
        <a:p>
          <a:endParaRPr lang="zh-CN" altLang="en-US" b="1"/>
        </a:p>
      </dgm:t>
    </dgm:pt>
    <dgm:pt modelId="{C73A9718-DFF6-9B4D-8694-70FD56D68F6F}">
      <dgm:prSet phldrT="[文本]"/>
      <dgm:spPr/>
      <dgm:t>
        <a:bodyPr/>
        <a:lstStyle/>
        <a:p>
          <a:r>
            <a:rPr lang="en-US" altLang="zh-CN" b="1" dirty="0"/>
            <a:t>O</a:t>
          </a:r>
          <a:endParaRPr lang="zh-CN" altLang="en-US" b="1" dirty="0"/>
        </a:p>
      </dgm:t>
    </dgm:pt>
    <dgm:pt modelId="{54AB5C82-A15F-9948-8431-34D03FD88532}" type="parTrans" cxnId="{6E4FDACA-4A33-4341-9C67-EE35EFC87A6A}">
      <dgm:prSet/>
      <dgm:spPr/>
      <dgm:t>
        <a:bodyPr/>
        <a:lstStyle/>
        <a:p>
          <a:endParaRPr lang="zh-CN" altLang="en-US" b="1"/>
        </a:p>
      </dgm:t>
    </dgm:pt>
    <dgm:pt modelId="{2F0C53D7-B558-8A4A-B266-DD5C534FECE4}" type="sibTrans" cxnId="{6E4FDACA-4A33-4341-9C67-EE35EFC87A6A}">
      <dgm:prSet/>
      <dgm:spPr/>
      <dgm:t>
        <a:bodyPr/>
        <a:lstStyle/>
        <a:p>
          <a:endParaRPr lang="zh-CN" altLang="en-US" b="1"/>
        </a:p>
      </dgm:t>
    </dgm:pt>
    <dgm:pt modelId="{7091E76E-98EF-834E-85C5-2AF5CF4ABE81}">
      <dgm:prSet phldrT="[文本]"/>
      <dgm:spPr/>
      <dgm:t>
        <a:bodyPr/>
        <a:lstStyle/>
        <a:p>
          <a:r>
            <a:rPr lang="en-US" altLang="zh-CN" b="1" dirty="0"/>
            <a:t>N</a:t>
          </a:r>
          <a:endParaRPr lang="zh-CN" altLang="en-US" b="1" dirty="0"/>
        </a:p>
      </dgm:t>
    </dgm:pt>
    <dgm:pt modelId="{5BC6AD91-B89D-F949-A624-CFBD2A0B1352}" type="parTrans" cxnId="{C88987CB-690D-F64F-AB76-230726648E70}">
      <dgm:prSet/>
      <dgm:spPr/>
      <dgm:t>
        <a:bodyPr/>
        <a:lstStyle/>
        <a:p>
          <a:endParaRPr lang="zh-CN" altLang="en-US" b="1"/>
        </a:p>
      </dgm:t>
    </dgm:pt>
    <dgm:pt modelId="{D9F1D1E5-9FC0-A348-830A-FA1B634CE296}" type="sibTrans" cxnId="{C88987CB-690D-F64F-AB76-230726648E70}">
      <dgm:prSet/>
      <dgm:spPr/>
      <dgm:t>
        <a:bodyPr/>
        <a:lstStyle/>
        <a:p>
          <a:endParaRPr lang="zh-CN" altLang="en-US" b="1"/>
        </a:p>
      </dgm:t>
    </dgm:pt>
    <dgm:pt modelId="{6A460DEA-16C6-EE48-AFBD-819D8D63CCD1}">
      <dgm:prSet phldrT="[文本]"/>
      <dgm:spPr/>
      <dgm:t>
        <a:bodyPr/>
        <a:lstStyle/>
        <a:p>
          <a:r>
            <a:rPr lang="en-US" altLang="zh-CN" b="1" dirty="0"/>
            <a:t>G</a:t>
          </a:r>
          <a:endParaRPr lang="zh-CN" altLang="en-US" b="1" dirty="0"/>
        </a:p>
      </dgm:t>
    </dgm:pt>
    <dgm:pt modelId="{3A5EECBB-0504-534F-AEDB-4933153F0B34}" type="parTrans" cxnId="{682A45E9-3C43-9C43-9C0E-110433BB00EC}">
      <dgm:prSet/>
      <dgm:spPr/>
      <dgm:t>
        <a:bodyPr/>
        <a:lstStyle/>
        <a:p>
          <a:endParaRPr lang="zh-CN" altLang="en-US" b="1"/>
        </a:p>
      </dgm:t>
    </dgm:pt>
    <dgm:pt modelId="{A7DE6665-29BA-624D-8759-E1F4979505ED}" type="sibTrans" cxnId="{682A45E9-3C43-9C43-9C0E-110433BB00EC}">
      <dgm:prSet/>
      <dgm:spPr/>
      <dgm:t>
        <a:bodyPr/>
        <a:lstStyle/>
        <a:p>
          <a:endParaRPr lang="zh-CN" altLang="en-US" b="1"/>
        </a:p>
      </dgm:t>
    </dgm:pt>
    <dgm:pt modelId="{E9FA4729-6067-4D43-B50F-FCA4D09FBC9E}">
      <dgm:prSet phldrT="[文本]"/>
      <dgm:spPr/>
      <dgm:t>
        <a:bodyPr/>
        <a:lstStyle/>
        <a:p>
          <a:r>
            <a:rPr lang="en-US" altLang="zh-CN" b="1" dirty="0"/>
            <a:t>K</a:t>
          </a:r>
          <a:endParaRPr lang="zh-CN" altLang="en-US" b="1" dirty="0"/>
        </a:p>
      </dgm:t>
    </dgm:pt>
    <dgm:pt modelId="{052794C6-DECF-5C4C-9148-43D6D8AC0B2F}" type="parTrans" cxnId="{4EED97E0-4CCC-2943-9186-EA28420B852F}">
      <dgm:prSet/>
      <dgm:spPr/>
      <dgm:t>
        <a:bodyPr/>
        <a:lstStyle/>
        <a:p>
          <a:endParaRPr lang="zh-CN" altLang="en-US" b="1"/>
        </a:p>
      </dgm:t>
    </dgm:pt>
    <dgm:pt modelId="{F0B4C134-5B1B-B747-96C8-722CCE709ABA}" type="sibTrans" cxnId="{4EED97E0-4CCC-2943-9186-EA28420B852F}">
      <dgm:prSet/>
      <dgm:spPr/>
      <dgm:t>
        <a:bodyPr/>
        <a:lstStyle/>
        <a:p>
          <a:endParaRPr lang="zh-CN" altLang="en-US" b="1"/>
        </a:p>
      </dgm:t>
    </dgm:pt>
    <dgm:pt modelId="{DF2881F9-99AF-1B4F-8F4B-A679E0E84031}">
      <dgm:prSet phldrT="[文本]"/>
      <dgm:spPr/>
      <dgm:t>
        <a:bodyPr/>
        <a:lstStyle/>
        <a:p>
          <a:r>
            <a:rPr lang="en-US" altLang="zh-CN" b="1" dirty="0"/>
            <a:t>A</a:t>
          </a:r>
          <a:endParaRPr lang="zh-CN" altLang="en-US" b="1" dirty="0"/>
        </a:p>
      </dgm:t>
    </dgm:pt>
    <dgm:pt modelId="{00E4BF6F-456C-3B48-906D-E598D4B730CA}" type="parTrans" cxnId="{F0A6CB64-7930-E440-B7F1-5CFD1A3A682D}">
      <dgm:prSet/>
      <dgm:spPr/>
      <dgm:t>
        <a:bodyPr/>
        <a:lstStyle/>
        <a:p>
          <a:endParaRPr lang="zh-CN" altLang="en-US" b="1"/>
        </a:p>
      </dgm:t>
    </dgm:pt>
    <dgm:pt modelId="{8B628EEC-D25E-CC4C-8788-6B25D1881041}" type="sibTrans" cxnId="{F0A6CB64-7930-E440-B7F1-5CFD1A3A682D}">
      <dgm:prSet/>
      <dgm:spPr/>
      <dgm:t>
        <a:bodyPr/>
        <a:lstStyle/>
        <a:p>
          <a:endParaRPr lang="zh-CN" altLang="en-US" b="1"/>
        </a:p>
      </dgm:t>
    </dgm:pt>
    <dgm:pt modelId="{6D368E36-C09B-F943-A152-B18253FFCEBD}">
      <dgm:prSet phldrT="[文本]"/>
      <dgm:spPr/>
      <dgm:t>
        <a:bodyPr/>
        <a:lstStyle/>
        <a:p>
          <a:r>
            <a:rPr lang="en-US" altLang="zh-CN" b="1" dirty="0"/>
            <a:t>R</a:t>
          </a:r>
          <a:endParaRPr lang="zh-CN" altLang="en-US" b="1" dirty="0"/>
        </a:p>
      </dgm:t>
    </dgm:pt>
    <dgm:pt modelId="{5582C33E-B6A3-0A42-89E2-0598EFDDC034}" type="parTrans" cxnId="{CAE63BFD-CF79-7B41-8927-789C63B27AB4}">
      <dgm:prSet/>
      <dgm:spPr/>
      <dgm:t>
        <a:bodyPr/>
        <a:lstStyle/>
        <a:p>
          <a:endParaRPr lang="zh-CN" altLang="en-US" b="1"/>
        </a:p>
      </dgm:t>
    </dgm:pt>
    <dgm:pt modelId="{581F8448-C025-304F-8557-5791172B4EE5}" type="sibTrans" cxnId="{CAE63BFD-CF79-7B41-8927-789C63B27AB4}">
      <dgm:prSet/>
      <dgm:spPr/>
      <dgm:t>
        <a:bodyPr/>
        <a:lstStyle/>
        <a:p>
          <a:endParaRPr lang="zh-CN" altLang="en-US" b="1"/>
        </a:p>
      </dgm:t>
    </dgm:pt>
    <dgm:pt modelId="{A051BDF1-16AF-6F40-9ECC-BBECC7620C85}">
      <dgm:prSet phldrT="[文本]"/>
      <dgm:spPr/>
      <dgm:t>
        <a:bodyPr/>
        <a:lstStyle/>
        <a:p>
          <a:r>
            <a:rPr lang="en-US" altLang="zh-CN" b="1" dirty="0"/>
            <a:t>C</a:t>
          </a:r>
          <a:endParaRPr lang="zh-CN" altLang="en-US" b="1" dirty="0"/>
        </a:p>
      </dgm:t>
    </dgm:pt>
    <dgm:pt modelId="{F7998F21-7DED-8C4E-9A3E-10E59C253163}" type="parTrans" cxnId="{9EC0B689-C281-7C4B-8C3F-CE1ACB3CC066}">
      <dgm:prSet/>
      <dgm:spPr/>
      <dgm:t>
        <a:bodyPr/>
        <a:lstStyle/>
        <a:p>
          <a:endParaRPr lang="zh-CN" altLang="en-US" b="1"/>
        </a:p>
      </dgm:t>
    </dgm:pt>
    <dgm:pt modelId="{0518CC57-AB07-5D49-9B54-825BA0C36204}" type="sibTrans" cxnId="{9EC0B689-C281-7C4B-8C3F-CE1ACB3CC066}">
      <dgm:prSet/>
      <dgm:spPr/>
      <dgm:t>
        <a:bodyPr/>
        <a:lstStyle/>
        <a:p>
          <a:endParaRPr lang="zh-CN" altLang="en-US" b="1"/>
        </a:p>
      </dgm:t>
    </dgm:pt>
    <dgm:pt modelId="{008B486F-E5DE-4248-A692-CB3A81A919BA}">
      <dgm:prSet phldrT="[文本]"/>
      <dgm:spPr/>
      <dgm:t>
        <a:bodyPr/>
        <a:lstStyle/>
        <a:p>
          <a:r>
            <a:rPr lang="en-US" altLang="zh-CN" b="1" dirty="0"/>
            <a:t>H</a:t>
          </a:r>
          <a:endParaRPr lang="zh-CN" altLang="en-US" b="1" dirty="0"/>
        </a:p>
      </dgm:t>
    </dgm:pt>
    <dgm:pt modelId="{B7EEC5E4-68E5-CB40-913A-60B5B61FEBD0}" type="parTrans" cxnId="{379C56FD-D1BA-224C-A5D5-64F56254D797}">
      <dgm:prSet/>
      <dgm:spPr/>
      <dgm:t>
        <a:bodyPr/>
        <a:lstStyle/>
        <a:p>
          <a:endParaRPr lang="zh-CN" altLang="en-US" b="1"/>
        </a:p>
      </dgm:t>
    </dgm:pt>
    <dgm:pt modelId="{F68560A6-C7D6-C747-916E-6E9B9008A2A7}" type="sibTrans" cxnId="{379C56FD-D1BA-224C-A5D5-64F56254D797}">
      <dgm:prSet/>
      <dgm:spPr/>
      <dgm:t>
        <a:bodyPr/>
        <a:lstStyle/>
        <a:p>
          <a:endParaRPr lang="zh-CN" altLang="en-US" b="1"/>
        </a:p>
      </dgm:t>
    </dgm:pt>
    <dgm:pt modelId="{03F1FADE-D86D-E748-B8A1-C360BF389830}">
      <dgm:prSet phldrT="[文本]"/>
      <dgm:spPr/>
      <dgm:t>
        <a:bodyPr/>
        <a:lstStyle/>
        <a:p>
          <a:r>
            <a:rPr lang="en-US" altLang="zh-CN" b="1" dirty="0"/>
            <a:t>Y</a:t>
          </a:r>
          <a:endParaRPr lang="zh-CN" altLang="en-US" b="1" dirty="0"/>
        </a:p>
      </dgm:t>
    </dgm:pt>
    <dgm:pt modelId="{E915D54A-C76F-1A41-A9E3-7236C0E149D6}" type="parTrans" cxnId="{32887C6C-018B-6B4D-B5BF-DD8DFE0D28BF}">
      <dgm:prSet/>
      <dgm:spPr/>
      <dgm:t>
        <a:bodyPr/>
        <a:lstStyle/>
        <a:p>
          <a:endParaRPr lang="zh-CN" altLang="en-US" b="1"/>
        </a:p>
      </dgm:t>
    </dgm:pt>
    <dgm:pt modelId="{CD13B22D-9EE4-1E48-9252-488E11952703}" type="sibTrans" cxnId="{32887C6C-018B-6B4D-B5BF-DD8DFE0D28BF}">
      <dgm:prSet/>
      <dgm:spPr/>
      <dgm:t>
        <a:bodyPr/>
        <a:lstStyle/>
        <a:p>
          <a:endParaRPr lang="zh-CN" altLang="en-US" b="1"/>
        </a:p>
      </dgm:t>
    </dgm:pt>
    <dgm:pt modelId="{A504641A-4311-0846-9191-35CDF56AC01B}">
      <dgm:prSet phldrT="[文本]"/>
      <dgm:spPr/>
      <dgm:t>
        <a:bodyPr/>
        <a:lstStyle/>
        <a:p>
          <a:r>
            <a:rPr lang="en-US" altLang="zh-CN" b="1" dirty="0"/>
            <a:t>B</a:t>
          </a:r>
          <a:endParaRPr lang="zh-CN" altLang="en-US" b="1" dirty="0"/>
        </a:p>
      </dgm:t>
    </dgm:pt>
    <dgm:pt modelId="{367327C4-7D1B-0D42-8AD7-21281561034B}" type="parTrans" cxnId="{C8AED4DC-6F25-DD4B-AAE9-D2D035956673}">
      <dgm:prSet/>
      <dgm:spPr/>
      <dgm:t>
        <a:bodyPr/>
        <a:lstStyle/>
        <a:p>
          <a:endParaRPr lang="zh-CN" altLang="en-US" b="1"/>
        </a:p>
      </dgm:t>
    </dgm:pt>
    <dgm:pt modelId="{12223B92-4715-3248-A4DE-7DBDC77CAFA6}" type="sibTrans" cxnId="{C8AED4DC-6F25-DD4B-AAE9-D2D035956673}">
      <dgm:prSet/>
      <dgm:spPr/>
      <dgm:t>
        <a:bodyPr/>
        <a:lstStyle/>
        <a:p>
          <a:endParaRPr lang="zh-CN" altLang="en-US" b="1"/>
        </a:p>
      </dgm:t>
    </dgm:pt>
    <dgm:pt modelId="{60EC647A-1FBA-9944-92F1-D99249441D5F}">
      <dgm:prSet phldrT="[文本]"/>
      <dgm:spPr/>
      <dgm:t>
        <a:bodyPr/>
        <a:lstStyle/>
        <a:p>
          <a:r>
            <a:rPr lang="en-US" altLang="zh-CN" b="1" dirty="0"/>
            <a:t>D</a:t>
          </a:r>
          <a:endParaRPr lang="zh-CN" altLang="en-US" b="1" dirty="0"/>
        </a:p>
      </dgm:t>
    </dgm:pt>
    <dgm:pt modelId="{1EF65985-406A-974B-8C4D-653CAA59EC2D}" type="parTrans" cxnId="{6F814362-1630-EB46-ABA2-72AB93CF84BF}">
      <dgm:prSet/>
      <dgm:spPr/>
      <dgm:t>
        <a:bodyPr/>
        <a:lstStyle/>
        <a:p>
          <a:endParaRPr lang="zh-CN" altLang="en-US" b="1"/>
        </a:p>
      </dgm:t>
    </dgm:pt>
    <dgm:pt modelId="{47490E95-F44C-D44B-8348-9AF77CB16936}" type="sibTrans" cxnId="{6F814362-1630-EB46-ABA2-72AB93CF84BF}">
      <dgm:prSet/>
      <dgm:spPr/>
      <dgm:t>
        <a:bodyPr/>
        <a:lstStyle/>
        <a:p>
          <a:endParaRPr lang="zh-CN" altLang="en-US" b="1"/>
        </a:p>
      </dgm:t>
    </dgm:pt>
    <dgm:pt modelId="{A0BAAC5B-F861-C341-91C6-A668E2164C52}">
      <dgm:prSet phldrT="[文本]"/>
      <dgm:spPr/>
      <dgm:t>
        <a:bodyPr/>
        <a:lstStyle/>
        <a:p>
          <a:r>
            <a:rPr lang="en-US" altLang="zh-CN" b="1" dirty="0"/>
            <a:t>E</a:t>
          </a:r>
          <a:endParaRPr lang="zh-CN" altLang="en-US" b="1" dirty="0"/>
        </a:p>
      </dgm:t>
    </dgm:pt>
    <dgm:pt modelId="{DF7B573B-8BC2-8941-995F-8DB3CC73ECE8}" type="parTrans" cxnId="{46C51ACC-732D-4546-BB3E-E811E3A001AC}">
      <dgm:prSet/>
      <dgm:spPr/>
      <dgm:t>
        <a:bodyPr/>
        <a:lstStyle/>
        <a:p>
          <a:endParaRPr lang="zh-CN" altLang="en-US" b="1"/>
        </a:p>
      </dgm:t>
    </dgm:pt>
    <dgm:pt modelId="{6F42FD3A-7548-9D44-81F5-EBBC799824B1}" type="sibTrans" cxnId="{46C51ACC-732D-4546-BB3E-E811E3A001AC}">
      <dgm:prSet/>
      <dgm:spPr/>
      <dgm:t>
        <a:bodyPr/>
        <a:lstStyle/>
        <a:p>
          <a:endParaRPr lang="zh-CN" altLang="en-US" b="1"/>
        </a:p>
      </dgm:t>
    </dgm:pt>
    <dgm:pt modelId="{F4D167DF-A717-3F42-B958-20A7E9E095B1}">
      <dgm:prSet phldrT="[文本]"/>
      <dgm:spPr/>
      <dgm:t>
        <a:bodyPr/>
        <a:lstStyle/>
        <a:p>
          <a:r>
            <a:rPr lang="en-US" altLang="zh-CN" b="1" dirty="0"/>
            <a:t>F</a:t>
          </a:r>
          <a:endParaRPr lang="zh-CN" altLang="en-US" b="1" dirty="0"/>
        </a:p>
      </dgm:t>
    </dgm:pt>
    <dgm:pt modelId="{ADADD2E4-4F28-3445-80DD-4A4E8C40B67A}" type="parTrans" cxnId="{BFAED544-8F9D-A340-9E48-25339055A852}">
      <dgm:prSet/>
      <dgm:spPr/>
      <dgm:t>
        <a:bodyPr/>
        <a:lstStyle/>
        <a:p>
          <a:endParaRPr lang="zh-CN" altLang="en-US" b="1"/>
        </a:p>
      </dgm:t>
    </dgm:pt>
    <dgm:pt modelId="{49B1A08D-328A-E343-81D8-D400C19C94B3}" type="sibTrans" cxnId="{BFAED544-8F9D-A340-9E48-25339055A852}">
      <dgm:prSet/>
      <dgm:spPr/>
      <dgm:t>
        <a:bodyPr/>
        <a:lstStyle/>
        <a:p>
          <a:endParaRPr lang="zh-CN" altLang="en-US" b="1"/>
        </a:p>
      </dgm:t>
    </dgm:pt>
    <dgm:pt modelId="{98FBC0C3-0C06-7D4A-AF0B-BB5F0A74541F}">
      <dgm:prSet phldrT="[文本]"/>
      <dgm:spPr/>
      <dgm:t>
        <a:bodyPr/>
        <a:lstStyle/>
        <a:p>
          <a:r>
            <a:rPr lang="en-US" altLang="zh-CN" b="1" dirty="0"/>
            <a:t>I</a:t>
          </a:r>
          <a:endParaRPr lang="zh-CN" altLang="en-US" b="1" dirty="0"/>
        </a:p>
      </dgm:t>
    </dgm:pt>
    <dgm:pt modelId="{9A3B17E2-C276-AD4F-BD91-41DC49F2D534}" type="parTrans" cxnId="{A343E737-9373-C841-B666-6227D43F8272}">
      <dgm:prSet/>
      <dgm:spPr/>
      <dgm:t>
        <a:bodyPr/>
        <a:lstStyle/>
        <a:p>
          <a:endParaRPr lang="zh-CN" altLang="en-US" b="1"/>
        </a:p>
      </dgm:t>
    </dgm:pt>
    <dgm:pt modelId="{5C97293B-B9AC-374B-A456-3BDB99569D14}" type="sibTrans" cxnId="{A343E737-9373-C841-B666-6227D43F8272}">
      <dgm:prSet/>
      <dgm:spPr/>
      <dgm:t>
        <a:bodyPr/>
        <a:lstStyle/>
        <a:p>
          <a:endParaRPr lang="zh-CN" altLang="en-US" b="1"/>
        </a:p>
      </dgm:t>
    </dgm:pt>
    <dgm:pt modelId="{C1F57FA2-4F1C-BE41-94F8-186DE7D2409D}">
      <dgm:prSet phldrT="[文本]"/>
      <dgm:spPr/>
      <dgm:t>
        <a:bodyPr/>
        <a:lstStyle/>
        <a:p>
          <a:r>
            <a:rPr lang="en-US" altLang="zh-CN" b="1" dirty="0"/>
            <a:t>L</a:t>
          </a:r>
          <a:endParaRPr lang="zh-CN" altLang="en-US" b="1" dirty="0"/>
        </a:p>
      </dgm:t>
    </dgm:pt>
    <dgm:pt modelId="{CBA363BB-23C9-624B-BC44-71B4129A369F}" type="parTrans" cxnId="{D08BD1FB-02BF-8346-91B5-674203CEA6F5}">
      <dgm:prSet/>
      <dgm:spPr/>
      <dgm:t>
        <a:bodyPr/>
        <a:lstStyle/>
        <a:p>
          <a:endParaRPr lang="zh-CN" altLang="en-US" b="1"/>
        </a:p>
      </dgm:t>
    </dgm:pt>
    <dgm:pt modelId="{973E39DB-7006-CB46-AA48-875A8DC7A11A}" type="sibTrans" cxnId="{D08BD1FB-02BF-8346-91B5-674203CEA6F5}">
      <dgm:prSet/>
      <dgm:spPr/>
      <dgm:t>
        <a:bodyPr/>
        <a:lstStyle/>
        <a:p>
          <a:endParaRPr lang="zh-CN" altLang="en-US" b="1"/>
        </a:p>
      </dgm:t>
    </dgm:pt>
    <dgm:pt modelId="{D3C89ECC-14CA-CD4F-90F2-4254DC463BBC}">
      <dgm:prSet phldrT="[文本]"/>
      <dgm:spPr/>
      <dgm:t>
        <a:bodyPr/>
        <a:lstStyle/>
        <a:p>
          <a:r>
            <a:rPr lang="en-US" altLang="zh-CN" b="1" dirty="0"/>
            <a:t>P</a:t>
          </a:r>
          <a:endParaRPr lang="zh-CN" altLang="en-US" b="1" dirty="0"/>
        </a:p>
      </dgm:t>
    </dgm:pt>
    <dgm:pt modelId="{96902870-1B3F-C94D-A12C-8D11651690C1}" type="parTrans" cxnId="{A800B6B6-A6B5-E44B-B45B-57BB3764E4D9}">
      <dgm:prSet/>
      <dgm:spPr/>
      <dgm:t>
        <a:bodyPr/>
        <a:lstStyle/>
        <a:p>
          <a:endParaRPr lang="zh-CN" altLang="en-US" b="1"/>
        </a:p>
      </dgm:t>
    </dgm:pt>
    <dgm:pt modelId="{40CEB377-AD45-CF4E-A855-118569E2838C}" type="sibTrans" cxnId="{A800B6B6-A6B5-E44B-B45B-57BB3764E4D9}">
      <dgm:prSet/>
      <dgm:spPr/>
      <dgm:t>
        <a:bodyPr/>
        <a:lstStyle/>
        <a:p>
          <a:endParaRPr lang="zh-CN" altLang="en-US" b="1"/>
        </a:p>
      </dgm:t>
    </dgm:pt>
    <dgm:pt modelId="{7BD59262-43D9-024D-BF36-E6529F654EB9}">
      <dgm:prSet phldrT="[文本]"/>
      <dgm:spPr/>
      <dgm:t>
        <a:bodyPr/>
        <a:lstStyle/>
        <a:p>
          <a:r>
            <a:rPr lang="en-US" altLang="zh-CN" b="1" dirty="0"/>
            <a:t>Q</a:t>
          </a:r>
          <a:endParaRPr lang="zh-CN" altLang="en-US" b="1" dirty="0"/>
        </a:p>
      </dgm:t>
    </dgm:pt>
    <dgm:pt modelId="{D9386667-380F-5A44-9890-BFEA35878FCE}" type="parTrans" cxnId="{A1147F1E-7921-2B49-9EDE-FB4CAD322489}">
      <dgm:prSet/>
      <dgm:spPr/>
      <dgm:t>
        <a:bodyPr/>
        <a:lstStyle/>
        <a:p>
          <a:endParaRPr lang="zh-CN" altLang="en-US" b="1"/>
        </a:p>
      </dgm:t>
    </dgm:pt>
    <dgm:pt modelId="{F07B7B54-58DB-6F49-8D4C-CC79EEB5C5CD}" type="sibTrans" cxnId="{A1147F1E-7921-2B49-9EDE-FB4CAD322489}">
      <dgm:prSet/>
      <dgm:spPr/>
      <dgm:t>
        <a:bodyPr/>
        <a:lstStyle/>
        <a:p>
          <a:endParaRPr lang="zh-CN" altLang="en-US" b="1"/>
        </a:p>
      </dgm:t>
    </dgm:pt>
    <dgm:pt modelId="{214B5E8F-8B04-3A41-9179-4DF329736916}">
      <dgm:prSet phldrT="[文本]"/>
      <dgm:spPr/>
      <dgm:t>
        <a:bodyPr/>
        <a:lstStyle/>
        <a:p>
          <a:r>
            <a:rPr lang="en-US" altLang="zh-CN" b="1" dirty="0"/>
            <a:t>S</a:t>
          </a:r>
          <a:endParaRPr lang="zh-CN" altLang="en-US" b="1" dirty="0"/>
        </a:p>
      </dgm:t>
    </dgm:pt>
    <dgm:pt modelId="{4C2D0551-6F87-6A44-8707-07564AFB1D69}" type="parTrans" cxnId="{DEC4CDA5-DC21-984E-B1C9-A1E7D5959C3D}">
      <dgm:prSet/>
      <dgm:spPr/>
      <dgm:t>
        <a:bodyPr/>
        <a:lstStyle/>
        <a:p>
          <a:endParaRPr lang="zh-CN" altLang="en-US" b="1"/>
        </a:p>
      </dgm:t>
    </dgm:pt>
    <dgm:pt modelId="{E3225DD8-C65F-1E46-9A64-7360C7F8A7C2}" type="sibTrans" cxnId="{DEC4CDA5-DC21-984E-B1C9-A1E7D5959C3D}">
      <dgm:prSet/>
      <dgm:spPr/>
      <dgm:t>
        <a:bodyPr/>
        <a:lstStyle/>
        <a:p>
          <a:endParaRPr lang="zh-CN" altLang="en-US" b="1"/>
        </a:p>
      </dgm:t>
    </dgm:pt>
    <dgm:pt modelId="{44B89D86-1AEE-5041-89A3-10A94E592B01}">
      <dgm:prSet phldrT="[文本]"/>
      <dgm:spPr/>
      <dgm:t>
        <a:bodyPr/>
        <a:lstStyle/>
        <a:p>
          <a:r>
            <a:rPr lang="en-US" altLang="zh-CN" b="1" dirty="0"/>
            <a:t>T</a:t>
          </a:r>
          <a:endParaRPr lang="zh-CN" altLang="en-US" b="1" dirty="0"/>
        </a:p>
      </dgm:t>
    </dgm:pt>
    <dgm:pt modelId="{7B16B649-652E-BF4A-A200-5F9C874F6078}" type="parTrans" cxnId="{E11E8B09-282D-8C45-BBB6-CE39BE46073F}">
      <dgm:prSet/>
      <dgm:spPr/>
      <dgm:t>
        <a:bodyPr/>
        <a:lstStyle/>
        <a:p>
          <a:endParaRPr lang="zh-CN" altLang="en-US" b="1"/>
        </a:p>
      </dgm:t>
    </dgm:pt>
    <dgm:pt modelId="{02243CBB-F150-B54F-8B02-E42A44451408}" type="sibTrans" cxnId="{E11E8B09-282D-8C45-BBB6-CE39BE46073F}">
      <dgm:prSet/>
      <dgm:spPr/>
      <dgm:t>
        <a:bodyPr/>
        <a:lstStyle/>
        <a:p>
          <a:endParaRPr lang="zh-CN" altLang="en-US" b="1"/>
        </a:p>
      </dgm:t>
    </dgm:pt>
    <dgm:pt modelId="{1444B28F-85E7-A24C-85CE-C3BFA3B72FD7}">
      <dgm:prSet phldrT="[文本]"/>
      <dgm:spPr/>
      <dgm:t>
        <a:bodyPr/>
        <a:lstStyle/>
        <a:p>
          <a:r>
            <a:rPr lang="en-US" altLang="zh-CN" b="1" dirty="0"/>
            <a:t>U</a:t>
          </a:r>
          <a:endParaRPr lang="zh-CN" altLang="en-US" b="1" dirty="0"/>
        </a:p>
      </dgm:t>
    </dgm:pt>
    <dgm:pt modelId="{A6204828-91F7-3D4D-A4CD-A9E581D9A4BD}" type="parTrans" cxnId="{35E78761-25C0-5544-8722-83C9D823D842}">
      <dgm:prSet/>
      <dgm:spPr/>
      <dgm:t>
        <a:bodyPr/>
        <a:lstStyle/>
        <a:p>
          <a:endParaRPr lang="zh-CN" altLang="en-US" b="1"/>
        </a:p>
      </dgm:t>
    </dgm:pt>
    <dgm:pt modelId="{70007459-D55E-8F40-9629-1D591FCD4993}" type="sibTrans" cxnId="{35E78761-25C0-5544-8722-83C9D823D842}">
      <dgm:prSet/>
      <dgm:spPr/>
      <dgm:t>
        <a:bodyPr/>
        <a:lstStyle/>
        <a:p>
          <a:endParaRPr lang="zh-CN" altLang="en-US" b="1"/>
        </a:p>
      </dgm:t>
    </dgm:pt>
    <dgm:pt modelId="{4046D39E-1923-074A-A941-C40492398078}">
      <dgm:prSet phldrT="[文本]"/>
      <dgm:spPr/>
      <dgm:t>
        <a:bodyPr/>
        <a:lstStyle/>
        <a:p>
          <a:r>
            <a:rPr lang="en-US" altLang="zh-CN" b="1" dirty="0"/>
            <a:t>V</a:t>
          </a:r>
          <a:endParaRPr lang="zh-CN" altLang="en-US" b="1" dirty="0"/>
        </a:p>
      </dgm:t>
    </dgm:pt>
    <dgm:pt modelId="{70A77CF4-77E3-334A-95EC-ABBD6122D555}" type="parTrans" cxnId="{2379E47D-56AF-7547-944C-99F7E7669954}">
      <dgm:prSet/>
      <dgm:spPr/>
      <dgm:t>
        <a:bodyPr/>
        <a:lstStyle/>
        <a:p>
          <a:endParaRPr lang="zh-CN" altLang="en-US" b="1"/>
        </a:p>
      </dgm:t>
    </dgm:pt>
    <dgm:pt modelId="{B6176CD3-3F9E-764E-8774-0D02BC76AA96}" type="sibTrans" cxnId="{2379E47D-56AF-7547-944C-99F7E7669954}">
      <dgm:prSet/>
      <dgm:spPr/>
      <dgm:t>
        <a:bodyPr/>
        <a:lstStyle/>
        <a:p>
          <a:endParaRPr lang="zh-CN" altLang="en-US" b="1"/>
        </a:p>
      </dgm:t>
    </dgm:pt>
    <dgm:pt modelId="{5B3CD76F-9C2E-C646-AF93-42F90A9F6D10}">
      <dgm:prSet phldrT="[文本]"/>
      <dgm:spPr/>
      <dgm:t>
        <a:bodyPr/>
        <a:lstStyle/>
        <a:p>
          <a:r>
            <a:rPr lang="en-US" altLang="zh-CN" b="1" dirty="0"/>
            <a:t>W</a:t>
          </a:r>
          <a:endParaRPr lang="zh-CN" altLang="en-US" b="1" dirty="0"/>
        </a:p>
      </dgm:t>
    </dgm:pt>
    <dgm:pt modelId="{4B6C55E5-1B36-FD45-8AEA-A7FF8A08D305}" type="parTrans" cxnId="{11626B0E-C3E5-EC4A-B573-6C11F1C56AA4}">
      <dgm:prSet/>
      <dgm:spPr/>
      <dgm:t>
        <a:bodyPr/>
        <a:lstStyle/>
        <a:p>
          <a:endParaRPr lang="zh-CN" altLang="en-US" b="1"/>
        </a:p>
      </dgm:t>
    </dgm:pt>
    <dgm:pt modelId="{FAD71C26-4507-304C-8F54-D3CE08B9E4CA}" type="sibTrans" cxnId="{11626B0E-C3E5-EC4A-B573-6C11F1C56AA4}">
      <dgm:prSet/>
      <dgm:spPr/>
      <dgm:t>
        <a:bodyPr/>
        <a:lstStyle/>
        <a:p>
          <a:endParaRPr lang="zh-CN" altLang="en-US" b="1"/>
        </a:p>
      </dgm:t>
    </dgm:pt>
    <dgm:pt modelId="{F6241295-D6E7-9141-986D-D12A9C99D895}">
      <dgm:prSet phldrT="[文本]"/>
      <dgm:spPr/>
      <dgm:t>
        <a:bodyPr/>
        <a:lstStyle/>
        <a:p>
          <a:r>
            <a:rPr lang="en-US" altLang="zh-CN" b="1" dirty="0"/>
            <a:t>X</a:t>
          </a:r>
          <a:endParaRPr lang="zh-CN" altLang="en-US" b="1" dirty="0"/>
        </a:p>
      </dgm:t>
    </dgm:pt>
    <dgm:pt modelId="{58C61C89-6027-074B-B687-696962A0BD02}" type="parTrans" cxnId="{B8A67BF7-2692-DA41-A576-8A7734C6C339}">
      <dgm:prSet/>
      <dgm:spPr/>
      <dgm:t>
        <a:bodyPr/>
        <a:lstStyle/>
        <a:p>
          <a:endParaRPr lang="zh-CN" altLang="en-US" b="1"/>
        </a:p>
      </dgm:t>
    </dgm:pt>
    <dgm:pt modelId="{CCC90371-A86F-1F44-917F-425715D3C6EA}" type="sibTrans" cxnId="{B8A67BF7-2692-DA41-A576-8A7734C6C339}">
      <dgm:prSet/>
      <dgm:spPr/>
      <dgm:t>
        <a:bodyPr/>
        <a:lstStyle/>
        <a:p>
          <a:endParaRPr lang="zh-CN" altLang="en-US" b="1"/>
        </a:p>
      </dgm:t>
    </dgm:pt>
    <dgm:pt modelId="{54743C3A-95AF-A14E-9B75-85FFD650E694}">
      <dgm:prSet phldrT="[文本]"/>
      <dgm:spPr/>
      <dgm:t>
        <a:bodyPr/>
        <a:lstStyle/>
        <a:p>
          <a:r>
            <a:rPr lang="en-US" altLang="zh-CN" b="1" dirty="0"/>
            <a:t>Z</a:t>
          </a:r>
          <a:endParaRPr lang="zh-CN" altLang="en-US" b="1" dirty="0"/>
        </a:p>
      </dgm:t>
    </dgm:pt>
    <dgm:pt modelId="{597EB5F8-8074-1F4D-B93F-7533ADDEEC7B}" type="parTrans" cxnId="{A72CB260-AA01-0F49-ABE8-50BFA44E1473}">
      <dgm:prSet/>
      <dgm:spPr/>
      <dgm:t>
        <a:bodyPr/>
        <a:lstStyle/>
        <a:p>
          <a:endParaRPr lang="zh-CN" altLang="en-US" b="1"/>
        </a:p>
      </dgm:t>
    </dgm:pt>
    <dgm:pt modelId="{BD04D14D-F1BE-FD4F-A6DE-658CFC4D94B2}" type="sibTrans" cxnId="{A72CB260-AA01-0F49-ABE8-50BFA44E1473}">
      <dgm:prSet/>
      <dgm:spPr/>
      <dgm:t>
        <a:bodyPr/>
        <a:lstStyle/>
        <a:p>
          <a:endParaRPr lang="zh-CN" altLang="en-US" b="1"/>
        </a:p>
      </dgm:t>
    </dgm:pt>
    <dgm:pt modelId="{04A22034-9BE0-1C45-9404-79FA426AECB5}" type="pres">
      <dgm:prSet presAssocID="{51298492-0C4D-6F4D-BCC7-884B95994207}" presName="diagram" presStyleCnt="0">
        <dgm:presLayoutVars>
          <dgm:dir/>
          <dgm:resizeHandles val="exact"/>
        </dgm:presLayoutVars>
      </dgm:prSet>
      <dgm:spPr/>
    </dgm:pt>
    <dgm:pt modelId="{CFAA2846-B41C-A248-BA1F-5E5F30991BF4}" type="pres">
      <dgm:prSet presAssocID="{28FE89E9-CF39-F34B-BC97-ABC8F2A1C0FD}" presName="node" presStyleLbl="node1" presStyleIdx="0" presStyleCnt="25">
        <dgm:presLayoutVars>
          <dgm:bulletEnabled val="1"/>
        </dgm:presLayoutVars>
      </dgm:prSet>
      <dgm:spPr/>
    </dgm:pt>
    <dgm:pt modelId="{839B6E5E-3D4B-B34B-B158-AD68F434BC2D}" type="pres">
      <dgm:prSet presAssocID="{EFE3DA6A-DD84-DE40-A41F-0AAFF21628C5}" presName="sibTrans" presStyleCnt="0"/>
      <dgm:spPr/>
    </dgm:pt>
    <dgm:pt modelId="{E49174E0-E82D-1E42-85A2-436795E65F1B}" type="pres">
      <dgm:prSet presAssocID="{C73A9718-DFF6-9B4D-8694-70FD56D68F6F}" presName="node" presStyleLbl="node1" presStyleIdx="1" presStyleCnt="25">
        <dgm:presLayoutVars>
          <dgm:bulletEnabled val="1"/>
        </dgm:presLayoutVars>
      </dgm:prSet>
      <dgm:spPr/>
    </dgm:pt>
    <dgm:pt modelId="{8A0303CC-480B-5449-B00D-22B8365E2889}" type="pres">
      <dgm:prSet presAssocID="{2F0C53D7-B558-8A4A-B266-DD5C534FECE4}" presName="sibTrans" presStyleCnt="0"/>
      <dgm:spPr/>
    </dgm:pt>
    <dgm:pt modelId="{3630B4E5-F098-1A46-A44D-EA07F290BAB1}" type="pres">
      <dgm:prSet presAssocID="{7091E76E-98EF-834E-85C5-2AF5CF4ABE81}" presName="node" presStyleLbl="node1" presStyleIdx="2" presStyleCnt="25">
        <dgm:presLayoutVars>
          <dgm:bulletEnabled val="1"/>
        </dgm:presLayoutVars>
      </dgm:prSet>
      <dgm:spPr/>
    </dgm:pt>
    <dgm:pt modelId="{A967153E-76F4-1341-A9B4-163ED515D9CC}" type="pres">
      <dgm:prSet presAssocID="{D9F1D1E5-9FC0-A348-830A-FA1B634CE296}" presName="sibTrans" presStyleCnt="0"/>
      <dgm:spPr/>
    </dgm:pt>
    <dgm:pt modelId="{E04DEA20-0B67-1542-A4AF-27C68ED1D976}" type="pres">
      <dgm:prSet presAssocID="{DF2881F9-99AF-1B4F-8F4B-A679E0E84031}" presName="node" presStyleLbl="node1" presStyleIdx="3" presStyleCnt="25">
        <dgm:presLayoutVars>
          <dgm:bulletEnabled val="1"/>
        </dgm:presLayoutVars>
      </dgm:prSet>
      <dgm:spPr/>
    </dgm:pt>
    <dgm:pt modelId="{111EBEB8-0A73-3C47-9C87-24FA064273AF}" type="pres">
      <dgm:prSet presAssocID="{8B628EEC-D25E-CC4C-8788-6B25D1881041}" presName="sibTrans" presStyleCnt="0"/>
      <dgm:spPr/>
    </dgm:pt>
    <dgm:pt modelId="{F0518DBB-C9C5-D44A-962B-81485E913CD3}" type="pres">
      <dgm:prSet presAssocID="{6D368E36-C09B-F943-A152-B18253FFCEBD}" presName="node" presStyleLbl="node1" presStyleIdx="4" presStyleCnt="25">
        <dgm:presLayoutVars>
          <dgm:bulletEnabled val="1"/>
        </dgm:presLayoutVars>
      </dgm:prSet>
      <dgm:spPr/>
    </dgm:pt>
    <dgm:pt modelId="{1DE4A398-BD24-954B-AB12-875EF163AAD8}" type="pres">
      <dgm:prSet presAssocID="{581F8448-C025-304F-8557-5791172B4EE5}" presName="sibTrans" presStyleCnt="0"/>
      <dgm:spPr/>
    </dgm:pt>
    <dgm:pt modelId="{06A633A2-7750-3847-9EEB-08C831AAD18B}" type="pres">
      <dgm:prSet presAssocID="{A051BDF1-16AF-6F40-9ECC-BBECC7620C85}" presName="node" presStyleLbl="node1" presStyleIdx="5" presStyleCnt="25">
        <dgm:presLayoutVars>
          <dgm:bulletEnabled val="1"/>
        </dgm:presLayoutVars>
      </dgm:prSet>
      <dgm:spPr/>
    </dgm:pt>
    <dgm:pt modelId="{54EE1F26-8449-004D-A86F-4D205F28F9AD}" type="pres">
      <dgm:prSet presAssocID="{0518CC57-AB07-5D49-9B54-825BA0C36204}" presName="sibTrans" presStyleCnt="0"/>
      <dgm:spPr/>
    </dgm:pt>
    <dgm:pt modelId="{4E4CAB4A-1DE8-284B-924E-74C934404809}" type="pres">
      <dgm:prSet presAssocID="{008B486F-E5DE-4248-A692-CB3A81A919BA}" presName="node" presStyleLbl="node1" presStyleIdx="6" presStyleCnt="25">
        <dgm:presLayoutVars>
          <dgm:bulletEnabled val="1"/>
        </dgm:presLayoutVars>
      </dgm:prSet>
      <dgm:spPr/>
    </dgm:pt>
    <dgm:pt modelId="{AC0BA0EE-6D6D-D742-A305-FBBFA9D341D6}" type="pres">
      <dgm:prSet presAssocID="{F68560A6-C7D6-C747-916E-6E9B9008A2A7}" presName="sibTrans" presStyleCnt="0"/>
      <dgm:spPr/>
    </dgm:pt>
    <dgm:pt modelId="{217865E9-5C92-8D42-AA45-242685049A4F}" type="pres">
      <dgm:prSet presAssocID="{03F1FADE-D86D-E748-B8A1-C360BF389830}" presName="node" presStyleLbl="node1" presStyleIdx="7" presStyleCnt="25">
        <dgm:presLayoutVars>
          <dgm:bulletEnabled val="1"/>
        </dgm:presLayoutVars>
      </dgm:prSet>
      <dgm:spPr/>
    </dgm:pt>
    <dgm:pt modelId="{9A44473E-8196-ED4B-93A9-BB1F8154A19B}" type="pres">
      <dgm:prSet presAssocID="{CD13B22D-9EE4-1E48-9252-488E11952703}" presName="sibTrans" presStyleCnt="0"/>
      <dgm:spPr/>
    </dgm:pt>
    <dgm:pt modelId="{484C2FC8-8132-2A40-822A-92D92B855D96}" type="pres">
      <dgm:prSet presAssocID="{A504641A-4311-0846-9191-35CDF56AC01B}" presName="node" presStyleLbl="node1" presStyleIdx="8" presStyleCnt="25">
        <dgm:presLayoutVars>
          <dgm:bulletEnabled val="1"/>
        </dgm:presLayoutVars>
      </dgm:prSet>
      <dgm:spPr/>
    </dgm:pt>
    <dgm:pt modelId="{0301A369-5980-B54D-80EB-C218F91D153A}" type="pres">
      <dgm:prSet presAssocID="{12223B92-4715-3248-A4DE-7DBDC77CAFA6}" presName="sibTrans" presStyleCnt="0"/>
      <dgm:spPr/>
    </dgm:pt>
    <dgm:pt modelId="{AB5317A2-6042-4A4C-96F1-59E4D1AEBF78}" type="pres">
      <dgm:prSet presAssocID="{60EC647A-1FBA-9944-92F1-D99249441D5F}" presName="node" presStyleLbl="node1" presStyleIdx="9" presStyleCnt="25">
        <dgm:presLayoutVars>
          <dgm:bulletEnabled val="1"/>
        </dgm:presLayoutVars>
      </dgm:prSet>
      <dgm:spPr/>
    </dgm:pt>
    <dgm:pt modelId="{DF72BAEA-8D13-2D46-A798-AB76F934D29F}" type="pres">
      <dgm:prSet presAssocID="{47490E95-F44C-D44B-8348-9AF77CB16936}" presName="sibTrans" presStyleCnt="0"/>
      <dgm:spPr/>
    </dgm:pt>
    <dgm:pt modelId="{A1B179B6-9F1C-4742-A1C2-E964D650579A}" type="pres">
      <dgm:prSet presAssocID="{A0BAAC5B-F861-C341-91C6-A668E2164C52}" presName="node" presStyleLbl="node1" presStyleIdx="10" presStyleCnt="25">
        <dgm:presLayoutVars>
          <dgm:bulletEnabled val="1"/>
        </dgm:presLayoutVars>
      </dgm:prSet>
      <dgm:spPr/>
    </dgm:pt>
    <dgm:pt modelId="{E6E5EEE0-E3EF-5740-8FEE-B8E86D979ADD}" type="pres">
      <dgm:prSet presAssocID="{6F42FD3A-7548-9D44-81F5-EBBC799824B1}" presName="sibTrans" presStyleCnt="0"/>
      <dgm:spPr/>
    </dgm:pt>
    <dgm:pt modelId="{E5AA6F22-355B-F24F-AB35-5645736C54E4}" type="pres">
      <dgm:prSet presAssocID="{F4D167DF-A717-3F42-B958-20A7E9E095B1}" presName="node" presStyleLbl="node1" presStyleIdx="11" presStyleCnt="25">
        <dgm:presLayoutVars>
          <dgm:bulletEnabled val="1"/>
        </dgm:presLayoutVars>
      </dgm:prSet>
      <dgm:spPr/>
    </dgm:pt>
    <dgm:pt modelId="{48A11B10-1E74-234C-8B7C-F896AAB33D4A}" type="pres">
      <dgm:prSet presAssocID="{49B1A08D-328A-E343-81D8-D400C19C94B3}" presName="sibTrans" presStyleCnt="0"/>
      <dgm:spPr/>
    </dgm:pt>
    <dgm:pt modelId="{06AED341-68F0-A948-8EAB-F3A5C683B661}" type="pres">
      <dgm:prSet presAssocID="{6A460DEA-16C6-EE48-AFBD-819D8D63CCD1}" presName="node" presStyleLbl="node1" presStyleIdx="12" presStyleCnt="25">
        <dgm:presLayoutVars>
          <dgm:bulletEnabled val="1"/>
        </dgm:presLayoutVars>
      </dgm:prSet>
      <dgm:spPr/>
    </dgm:pt>
    <dgm:pt modelId="{B475C645-5B03-274A-BC92-C08FB3395788}" type="pres">
      <dgm:prSet presAssocID="{A7DE6665-29BA-624D-8759-E1F4979505ED}" presName="sibTrans" presStyleCnt="0"/>
      <dgm:spPr/>
    </dgm:pt>
    <dgm:pt modelId="{A6077434-88F4-5848-AF0B-4312268111D3}" type="pres">
      <dgm:prSet presAssocID="{98FBC0C3-0C06-7D4A-AF0B-BB5F0A74541F}" presName="node" presStyleLbl="node1" presStyleIdx="13" presStyleCnt="25">
        <dgm:presLayoutVars>
          <dgm:bulletEnabled val="1"/>
        </dgm:presLayoutVars>
      </dgm:prSet>
      <dgm:spPr/>
    </dgm:pt>
    <dgm:pt modelId="{D9711A56-B63B-2E4C-AB1D-D7A11188AFB4}" type="pres">
      <dgm:prSet presAssocID="{5C97293B-B9AC-374B-A456-3BDB99569D14}" presName="sibTrans" presStyleCnt="0"/>
      <dgm:spPr/>
    </dgm:pt>
    <dgm:pt modelId="{C0325E09-158F-374F-AF69-5D9CA32FB371}" type="pres">
      <dgm:prSet presAssocID="{E9FA4729-6067-4D43-B50F-FCA4D09FBC9E}" presName="node" presStyleLbl="node1" presStyleIdx="14" presStyleCnt="25">
        <dgm:presLayoutVars>
          <dgm:bulletEnabled val="1"/>
        </dgm:presLayoutVars>
      </dgm:prSet>
      <dgm:spPr/>
    </dgm:pt>
    <dgm:pt modelId="{6A392B68-D476-7C44-B861-054BE75D595B}" type="pres">
      <dgm:prSet presAssocID="{F0B4C134-5B1B-B747-96C8-722CCE709ABA}" presName="sibTrans" presStyleCnt="0"/>
      <dgm:spPr/>
    </dgm:pt>
    <dgm:pt modelId="{8DB47AED-7E72-D34E-A4DD-0DCEDCBF91DA}" type="pres">
      <dgm:prSet presAssocID="{C1F57FA2-4F1C-BE41-94F8-186DE7D2409D}" presName="node" presStyleLbl="node1" presStyleIdx="15" presStyleCnt="25">
        <dgm:presLayoutVars>
          <dgm:bulletEnabled val="1"/>
        </dgm:presLayoutVars>
      </dgm:prSet>
      <dgm:spPr/>
    </dgm:pt>
    <dgm:pt modelId="{E6C54168-3088-F347-9C4F-ADF41FC820C9}" type="pres">
      <dgm:prSet presAssocID="{973E39DB-7006-CB46-AA48-875A8DC7A11A}" presName="sibTrans" presStyleCnt="0"/>
      <dgm:spPr/>
    </dgm:pt>
    <dgm:pt modelId="{9FBEEBD3-3372-044B-A243-88C03B5D66C0}" type="pres">
      <dgm:prSet presAssocID="{D3C89ECC-14CA-CD4F-90F2-4254DC463BBC}" presName="node" presStyleLbl="node1" presStyleIdx="16" presStyleCnt="25">
        <dgm:presLayoutVars>
          <dgm:bulletEnabled val="1"/>
        </dgm:presLayoutVars>
      </dgm:prSet>
      <dgm:spPr/>
    </dgm:pt>
    <dgm:pt modelId="{CD87FB25-8B74-6246-91C8-A2868E970F89}" type="pres">
      <dgm:prSet presAssocID="{40CEB377-AD45-CF4E-A855-118569E2838C}" presName="sibTrans" presStyleCnt="0"/>
      <dgm:spPr/>
    </dgm:pt>
    <dgm:pt modelId="{455EA240-AFD5-B743-9AE9-EE7EE7F83B48}" type="pres">
      <dgm:prSet presAssocID="{7BD59262-43D9-024D-BF36-E6529F654EB9}" presName="node" presStyleLbl="node1" presStyleIdx="17" presStyleCnt="25">
        <dgm:presLayoutVars>
          <dgm:bulletEnabled val="1"/>
        </dgm:presLayoutVars>
      </dgm:prSet>
      <dgm:spPr/>
    </dgm:pt>
    <dgm:pt modelId="{89C73F2E-A2CD-3240-A18C-420D6B7F47E2}" type="pres">
      <dgm:prSet presAssocID="{F07B7B54-58DB-6F49-8D4C-CC79EEB5C5CD}" presName="sibTrans" presStyleCnt="0"/>
      <dgm:spPr/>
    </dgm:pt>
    <dgm:pt modelId="{12E11478-9200-6049-B09D-6298A7D2AC64}" type="pres">
      <dgm:prSet presAssocID="{214B5E8F-8B04-3A41-9179-4DF329736916}" presName="node" presStyleLbl="node1" presStyleIdx="18" presStyleCnt="25">
        <dgm:presLayoutVars>
          <dgm:bulletEnabled val="1"/>
        </dgm:presLayoutVars>
      </dgm:prSet>
      <dgm:spPr/>
    </dgm:pt>
    <dgm:pt modelId="{D963CB06-4AB2-8C4E-80DD-4BF38A77FD93}" type="pres">
      <dgm:prSet presAssocID="{E3225DD8-C65F-1E46-9A64-7360C7F8A7C2}" presName="sibTrans" presStyleCnt="0"/>
      <dgm:spPr/>
    </dgm:pt>
    <dgm:pt modelId="{8C27BC5C-543E-7C42-ADF1-BCCD0590C5BB}" type="pres">
      <dgm:prSet presAssocID="{44B89D86-1AEE-5041-89A3-10A94E592B01}" presName="node" presStyleLbl="node1" presStyleIdx="19" presStyleCnt="25">
        <dgm:presLayoutVars>
          <dgm:bulletEnabled val="1"/>
        </dgm:presLayoutVars>
      </dgm:prSet>
      <dgm:spPr/>
    </dgm:pt>
    <dgm:pt modelId="{E21852A9-67DD-4043-B4EA-428DA8C12B31}" type="pres">
      <dgm:prSet presAssocID="{02243CBB-F150-B54F-8B02-E42A44451408}" presName="sibTrans" presStyleCnt="0"/>
      <dgm:spPr/>
    </dgm:pt>
    <dgm:pt modelId="{668C4A7E-995B-E641-BCCC-19E2A68F49C3}" type="pres">
      <dgm:prSet presAssocID="{1444B28F-85E7-A24C-85CE-C3BFA3B72FD7}" presName="node" presStyleLbl="node1" presStyleIdx="20" presStyleCnt="25">
        <dgm:presLayoutVars>
          <dgm:bulletEnabled val="1"/>
        </dgm:presLayoutVars>
      </dgm:prSet>
      <dgm:spPr/>
    </dgm:pt>
    <dgm:pt modelId="{510ADC9C-0BEB-0246-83D4-C92FEC2D8F56}" type="pres">
      <dgm:prSet presAssocID="{70007459-D55E-8F40-9629-1D591FCD4993}" presName="sibTrans" presStyleCnt="0"/>
      <dgm:spPr/>
    </dgm:pt>
    <dgm:pt modelId="{8C1967C7-F36A-8243-B09B-D2EF72EE3A7B}" type="pres">
      <dgm:prSet presAssocID="{4046D39E-1923-074A-A941-C40492398078}" presName="node" presStyleLbl="node1" presStyleIdx="21" presStyleCnt="25">
        <dgm:presLayoutVars>
          <dgm:bulletEnabled val="1"/>
        </dgm:presLayoutVars>
      </dgm:prSet>
      <dgm:spPr/>
    </dgm:pt>
    <dgm:pt modelId="{2D21372A-6C56-EE49-B35A-672D23528B89}" type="pres">
      <dgm:prSet presAssocID="{B6176CD3-3F9E-764E-8774-0D02BC76AA96}" presName="sibTrans" presStyleCnt="0"/>
      <dgm:spPr/>
    </dgm:pt>
    <dgm:pt modelId="{AD58CA4F-5D89-1F46-BA6B-52F0C2F3B29C}" type="pres">
      <dgm:prSet presAssocID="{5B3CD76F-9C2E-C646-AF93-42F90A9F6D10}" presName="node" presStyleLbl="node1" presStyleIdx="22" presStyleCnt="25">
        <dgm:presLayoutVars>
          <dgm:bulletEnabled val="1"/>
        </dgm:presLayoutVars>
      </dgm:prSet>
      <dgm:spPr/>
    </dgm:pt>
    <dgm:pt modelId="{7CFA944B-95A9-304C-A617-951AC8C7393C}" type="pres">
      <dgm:prSet presAssocID="{FAD71C26-4507-304C-8F54-D3CE08B9E4CA}" presName="sibTrans" presStyleCnt="0"/>
      <dgm:spPr/>
    </dgm:pt>
    <dgm:pt modelId="{702D073F-5B7D-DE4B-9E6A-BBF2F1A90103}" type="pres">
      <dgm:prSet presAssocID="{F6241295-D6E7-9141-986D-D12A9C99D895}" presName="node" presStyleLbl="node1" presStyleIdx="23" presStyleCnt="25">
        <dgm:presLayoutVars>
          <dgm:bulletEnabled val="1"/>
        </dgm:presLayoutVars>
      </dgm:prSet>
      <dgm:spPr/>
    </dgm:pt>
    <dgm:pt modelId="{9C06ADAC-8058-3C47-B603-F5A14EE62447}" type="pres">
      <dgm:prSet presAssocID="{CCC90371-A86F-1F44-917F-425715D3C6EA}" presName="sibTrans" presStyleCnt="0"/>
      <dgm:spPr/>
    </dgm:pt>
    <dgm:pt modelId="{6000602A-F777-3941-A082-CB2B51253BE6}" type="pres">
      <dgm:prSet presAssocID="{54743C3A-95AF-A14E-9B75-85FFD650E694}" presName="node" presStyleLbl="node1" presStyleIdx="24" presStyleCnt="25">
        <dgm:presLayoutVars>
          <dgm:bulletEnabled val="1"/>
        </dgm:presLayoutVars>
      </dgm:prSet>
      <dgm:spPr/>
    </dgm:pt>
  </dgm:ptLst>
  <dgm:cxnLst>
    <dgm:cxn modelId="{65EAC208-5D92-8143-A86C-C3E149BBB61B}" type="presOf" srcId="{214B5E8F-8B04-3A41-9179-4DF329736916}" destId="{12E11478-9200-6049-B09D-6298A7D2AC64}" srcOrd="0" destOrd="0" presId="urn:microsoft.com/office/officeart/2005/8/layout/default"/>
    <dgm:cxn modelId="{E11E8B09-282D-8C45-BBB6-CE39BE46073F}" srcId="{51298492-0C4D-6F4D-BCC7-884B95994207}" destId="{44B89D86-1AEE-5041-89A3-10A94E592B01}" srcOrd="19" destOrd="0" parTransId="{7B16B649-652E-BF4A-A200-5F9C874F6078}" sibTransId="{02243CBB-F150-B54F-8B02-E42A44451408}"/>
    <dgm:cxn modelId="{96307D0D-C3C0-0B49-BD4C-9FDD6A261250}" type="presOf" srcId="{DF2881F9-99AF-1B4F-8F4B-A679E0E84031}" destId="{E04DEA20-0B67-1542-A4AF-27C68ED1D976}" srcOrd="0" destOrd="0" presId="urn:microsoft.com/office/officeart/2005/8/layout/default"/>
    <dgm:cxn modelId="{11626B0E-C3E5-EC4A-B573-6C11F1C56AA4}" srcId="{51298492-0C4D-6F4D-BCC7-884B95994207}" destId="{5B3CD76F-9C2E-C646-AF93-42F90A9F6D10}" srcOrd="22" destOrd="0" parTransId="{4B6C55E5-1B36-FD45-8AEA-A7FF8A08D305}" sibTransId="{FAD71C26-4507-304C-8F54-D3CE08B9E4CA}"/>
    <dgm:cxn modelId="{3C17F512-0A07-F141-B6CB-2B438FAB3B0D}" type="presOf" srcId="{D3C89ECC-14CA-CD4F-90F2-4254DC463BBC}" destId="{9FBEEBD3-3372-044B-A243-88C03B5D66C0}" srcOrd="0" destOrd="0" presId="urn:microsoft.com/office/officeart/2005/8/layout/default"/>
    <dgm:cxn modelId="{A1147F1E-7921-2B49-9EDE-FB4CAD322489}" srcId="{51298492-0C4D-6F4D-BCC7-884B95994207}" destId="{7BD59262-43D9-024D-BF36-E6529F654EB9}" srcOrd="17" destOrd="0" parTransId="{D9386667-380F-5A44-9890-BFEA35878FCE}" sibTransId="{F07B7B54-58DB-6F49-8D4C-CC79EEB5C5CD}"/>
    <dgm:cxn modelId="{371DF825-4687-784D-A617-4A5FBBC11770}" type="presOf" srcId="{A504641A-4311-0846-9191-35CDF56AC01B}" destId="{484C2FC8-8132-2A40-822A-92D92B855D96}" srcOrd="0" destOrd="0" presId="urn:microsoft.com/office/officeart/2005/8/layout/default"/>
    <dgm:cxn modelId="{25202533-6267-9A4B-82A1-7ECF84E95EE2}" type="presOf" srcId="{28FE89E9-CF39-F34B-BC97-ABC8F2A1C0FD}" destId="{CFAA2846-B41C-A248-BA1F-5E5F30991BF4}" srcOrd="0" destOrd="0" presId="urn:microsoft.com/office/officeart/2005/8/layout/default"/>
    <dgm:cxn modelId="{FF16AA35-2013-D049-BE5A-6CCFC72A3FA3}" type="presOf" srcId="{5B3CD76F-9C2E-C646-AF93-42F90A9F6D10}" destId="{AD58CA4F-5D89-1F46-BA6B-52F0C2F3B29C}" srcOrd="0" destOrd="0" presId="urn:microsoft.com/office/officeart/2005/8/layout/default"/>
    <dgm:cxn modelId="{7AC8D136-E743-9A46-9B1A-722AB2D893ED}" type="presOf" srcId="{6A460DEA-16C6-EE48-AFBD-819D8D63CCD1}" destId="{06AED341-68F0-A948-8EAB-F3A5C683B661}" srcOrd="0" destOrd="0" presId="urn:microsoft.com/office/officeart/2005/8/layout/default"/>
    <dgm:cxn modelId="{A343E737-9373-C841-B666-6227D43F8272}" srcId="{51298492-0C4D-6F4D-BCC7-884B95994207}" destId="{98FBC0C3-0C06-7D4A-AF0B-BB5F0A74541F}" srcOrd="13" destOrd="0" parTransId="{9A3B17E2-C276-AD4F-BD91-41DC49F2D534}" sibTransId="{5C97293B-B9AC-374B-A456-3BDB99569D14}"/>
    <dgm:cxn modelId="{BFAED544-8F9D-A340-9E48-25339055A852}" srcId="{51298492-0C4D-6F4D-BCC7-884B95994207}" destId="{F4D167DF-A717-3F42-B958-20A7E9E095B1}" srcOrd="11" destOrd="0" parTransId="{ADADD2E4-4F28-3445-80DD-4A4E8C40B67A}" sibTransId="{49B1A08D-328A-E343-81D8-D400C19C94B3}"/>
    <dgm:cxn modelId="{0A3EE648-21BD-9E4A-8697-8D60759353D4}" type="presOf" srcId="{98FBC0C3-0C06-7D4A-AF0B-BB5F0A74541F}" destId="{A6077434-88F4-5848-AF0B-4312268111D3}" srcOrd="0" destOrd="0" presId="urn:microsoft.com/office/officeart/2005/8/layout/default"/>
    <dgm:cxn modelId="{A72CB260-AA01-0F49-ABE8-50BFA44E1473}" srcId="{51298492-0C4D-6F4D-BCC7-884B95994207}" destId="{54743C3A-95AF-A14E-9B75-85FFD650E694}" srcOrd="24" destOrd="0" parTransId="{597EB5F8-8074-1F4D-B93F-7533ADDEEC7B}" sibTransId="{BD04D14D-F1BE-FD4F-A6DE-658CFC4D94B2}"/>
    <dgm:cxn modelId="{35E78761-25C0-5544-8722-83C9D823D842}" srcId="{51298492-0C4D-6F4D-BCC7-884B95994207}" destId="{1444B28F-85E7-A24C-85CE-C3BFA3B72FD7}" srcOrd="20" destOrd="0" parTransId="{A6204828-91F7-3D4D-A4CD-A9E581D9A4BD}" sibTransId="{70007459-D55E-8F40-9629-1D591FCD4993}"/>
    <dgm:cxn modelId="{6F814362-1630-EB46-ABA2-72AB93CF84BF}" srcId="{51298492-0C4D-6F4D-BCC7-884B95994207}" destId="{60EC647A-1FBA-9944-92F1-D99249441D5F}" srcOrd="9" destOrd="0" parTransId="{1EF65985-406A-974B-8C4D-653CAA59EC2D}" sibTransId="{47490E95-F44C-D44B-8348-9AF77CB16936}"/>
    <dgm:cxn modelId="{F0A6CB64-7930-E440-B7F1-5CFD1A3A682D}" srcId="{51298492-0C4D-6F4D-BCC7-884B95994207}" destId="{DF2881F9-99AF-1B4F-8F4B-A679E0E84031}" srcOrd="3" destOrd="0" parTransId="{00E4BF6F-456C-3B48-906D-E598D4B730CA}" sibTransId="{8B628EEC-D25E-CC4C-8788-6B25D1881041}"/>
    <dgm:cxn modelId="{32887C6C-018B-6B4D-B5BF-DD8DFE0D28BF}" srcId="{51298492-0C4D-6F4D-BCC7-884B95994207}" destId="{03F1FADE-D86D-E748-B8A1-C360BF389830}" srcOrd="7" destOrd="0" parTransId="{E915D54A-C76F-1A41-A9E3-7236C0E149D6}" sibTransId="{CD13B22D-9EE4-1E48-9252-488E11952703}"/>
    <dgm:cxn modelId="{D6820C6E-5CE9-D046-A262-254CF5E88052}" type="presOf" srcId="{1444B28F-85E7-A24C-85CE-C3BFA3B72FD7}" destId="{668C4A7E-995B-E641-BCCC-19E2A68F49C3}" srcOrd="0" destOrd="0" presId="urn:microsoft.com/office/officeart/2005/8/layout/default"/>
    <dgm:cxn modelId="{0E8E6A75-D653-EE45-8E3D-024892935CD2}" srcId="{51298492-0C4D-6F4D-BCC7-884B95994207}" destId="{28FE89E9-CF39-F34B-BC97-ABC8F2A1C0FD}" srcOrd="0" destOrd="0" parTransId="{C13AD68A-F7C5-DD4A-9145-73495745CB56}" sibTransId="{EFE3DA6A-DD84-DE40-A41F-0AAFF21628C5}"/>
    <dgm:cxn modelId="{B5741B7A-9D8D-CE47-A79B-8DDDBF5C01B3}" type="presOf" srcId="{A051BDF1-16AF-6F40-9ECC-BBECC7620C85}" destId="{06A633A2-7750-3847-9EEB-08C831AAD18B}" srcOrd="0" destOrd="0" presId="urn:microsoft.com/office/officeart/2005/8/layout/default"/>
    <dgm:cxn modelId="{E591D37C-9241-7E42-A993-AAF61F1CAA69}" type="presOf" srcId="{A0BAAC5B-F861-C341-91C6-A668E2164C52}" destId="{A1B179B6-9F1C-4742-A1C2-E964D650579A}" srcOrd="0" destOrd="0" presId="urn:microsoft.com/office/officeart/2005/8/layout/default"/>
    <dgm:cxn modelId="{2379E47D-56AF-7547-944C-99F7E7669954}" srcId="{51298492-0C4D-6F4D-BCC7-884B95994207}" destId="{4046D39E-1923-074A-A941-C40492398078}" srcOrd="21" destOrd="0" parTransId="{70A77CF4-77E3-334A-95EC-ABBD6122D555}" sibTransId="{B6176CD3-3F9E-764E-8774-0D02BC76AA96}"/>
    <dgm:cxn modelId="{E0DCE185-807F-6140-B980-E3B6B27F3F55}" type="presOf" srcId="{6D368E36-C09B-F943-A152-B18253FFCEBD}" destId="{F0518DBB-C9C5-D44A-962B-81485E913CD3}" srcOrd="0" destOrd="0" presId="urn:microsoft.com/office/officeart/2005/8/layout/default"/>
    <dgm:cxn modelId="{9EC0B689-C281-7C4B-8C3F-CE1ACB3CC066}" srcId="{51298492-0C4D-6F4D-BCC7-884B95994207}" destId="{A051BDF1-16AF-6F40-9ECC-BBECC7620C85}" srcOrd="5" destOrd="0" parTransId="{F7998F21-7DED-8C4E-9A3E-10E59C253163}" sibTransId="{0518CC57-AB07-5D49-9B54-825BA0C36204}"/>
    <dgm:cxn modelId="{EB0C8093-CFB9-C342-AE46-4977560F4DC4}" type="presOf" srcId="{008B486F-E5DE-4248-A692-CB3A81A919BA}" destId="{4E4CAB4A-1DE8-284B-924E-74C934404809}" srcOrd="0" destOrd="0" presId="urn:microsoft.com/office/officeart/2005/8/layout/default"/>
    <dgm:cxn modelId="{62662896-3F64-4F40-A9CE-3E14668D61F6}" type="presOf" srcId="{7091E76E-98EF-834E-85C5-2AF5CF4ABE81}" destId="{3630B4E5-F098-1A46-A44D-EA07F290BAB1}" srcOrd="0" destOrd="0" presId="urn:microsoft.com/office/officeart/2005/8/layout/default"/>
    <dgm:cxn modelId="{1E819D9B-AC64-3144-8C6E-02A25F0F0FFF}" type="presOf" srcId="{44B89D86-1AEE-5041-89A3-10A94E592B01}" destId="{8C27BC5C-543E-7C42-ADF1-BCCD0590C5BB}" srcOrd="0" destOrd="0" presId="urn:microsoft.com/office/officeart/2005/8/layout/default"/>
    <dgm:cxn modelId="{BE10BAA1-DA19-C548-9168-DAC4128F7F16}" type="presOf" srcId="{C1F57FA2-4F1C-BE41-94F8-186DE7D2409D}" destId="{8DB47AED-7E72-D34E-A4DD-0DCEDCBF91DA}" srcOrd="0" destOrd="0" presId="urn:microsoft.com/office/officeart/2005/8/layout/default"/>
    <dgm:cxn modelId="{DEC4CDA5-DC21-984E-B1C9-A1E7D5959C3D}" srcId="{51298492-0C4D-6F4D-BCC7-884B95994207}" destId="{214B5E8F-8B04-3A41-9179-4DF329736916}" srcOrd="18" destOrd="0" parTransId="{4C2D0551-6F87-6A44-8707-07564AFB1D69}" sibTransId="{E3225DD8-C65F-1E46-9A64-7360C7F8A7C2}"/>
    <dgm:cxn modelId="{D5A893A7-9E64-6D44-BECB-4A4E96FBCE91}" type="presOf" srcId="{F4D167DF-A717-3F42-B958-20A7E9E095B1}" destId="{E5AA6F22-355B-F24F-AB35-5645736C54E4}" srcOrd="0" destOrd="0" presId="urn:microsoft.com/office/officeart/2005/8/layout/default"/>
    <dgm:cxn modelId="{E9E8C2B3-AB88-2C45-97D8-AD531E206339}" type="presOf" srcId="{60EC647A-1FBA-9944-92F1-D99249441D5F}" destId="{AB5317A2-6042-4A4C-96F1-59E4D1AEBF78}" srcOrd="0" destOrd="0" presId="urn:microsoft.com/office/officeart/2005/8/layout/default"/>
    <dgm:cxn modelId="{A800B6B6-A6B5-E44B-B45B-57BB3764E4D9}" srcId="{51298492-0C4D-6F4D-BCC7-884B95994207}" destId="{D3C89ECC-14CA-CD4F-90F2-4254DC463BBC}" srcOrd="16" destOrd="0" parTransId="{96902870-1B3F-C94D-A12C-8D11651690C1}" sibTransId="{40CEB377-AD45-CF4E-A855-118569E2838C}"/>
    <dgm:cxn modelId="{6E4FDACA-4A33-4341-9C67-EE35EFC87A6A}" srcId="{51298492-0C4D-6F4D-BCC7-884B95994207}" destId="{C73A9718-DFF6-9B4D-8694-70FD56D68F6F}" srcOrd="1" destOrd="0" parTransId="{54AB5C82-A15F-9948-8431-34D03FD88532}" sibTransId="{2F0C53D7-B558-8A4A-B266-DD5C534FECE4}"/>
    <dgm:cxn modelId="{C88987CB-690D-F64F-AB76-230726648E70}" srcId="{51298492-0C4D-6F4D-BCC7-884B95994207}" destId="{7091E76E-98EF-834E-85C5-2AF5CF4ABE81}" srcOrd="2" destOrd="0" parTransId="{5BC6AD91-B89D-F949-A624-CFBD2A0B1352}" sibTransId="{D9F1D1E5-9FC0-A348-830A-FA1B634CE296}"/>
    <dgm:cxn modelId="{46C51ACC-732D-4546-BB3E-E811E3A001AC}" srcId="{51298492-0C4D-6F4D-BCC7-884B95994207}" destId="{A0BAAC5B-F861-C341-91C6-A668E2164C52}" srcOrd="10" destOrd="0" parTransId="{DF7B573B-8BC2-8941-995F-8DB3CC73ECE8}" sibTransId="{6F42FD3A-7548-9D44-81F5-EBBC799824B1}"/>
    <dgm:cxn modelId="{55D93BCF-F70F-0648-A143-B8D15D49BB5C}" type="presOf" srcId="{C73A9718-DFF6-9B4D-8694-70FD56D68F6F}" destId="{E49174E0-E82D-1E42-85A2-436795E65F1B}" srcOrd="0" destOrd="0" presId="urn:microsoft.com/office/officeart/2005/8/layout/default"/>
    <dgm:cxn modelId="{691D04D1-F27A-A246-AB05-80F74835DEA0}" type="presOf" srcId="{4046D39E-1923-074A-A941-C40492398078}" destId="{8C1967C7-F36A-8243-B09B-D2EF72EE3A7B}" srcOrd="0" destOrd="0" presId="urn:microsoft.com/office/officeart/2005/8/layout/default"/>
    <dgm:cxn modelId="{0E8C1AD2-110C-8A49-9DF5-75B8EC46A418}" type="presOf" srcId="{03F1FADE-D86D-E748-B8A1-C360BF389830}" destId="{217865E9-5C92-8D42-AA45-242685049A4F}" srcOrd="0" destOrd="0" presId="urn:microsoft.com/office/officeart/2005/8/layout/default"/>
    <dgm:cxn modelId="{32CF5FDA-39BA-5C4A-805A-4C42A3D26E0D}" type="presOf" srcId="{54743C3A-95AF-A14E-9B75-85FFD650E694}" destId="{6000602A-F777-3941-A082-CB2B51253BE6}" srcOrd="0" destOrd="0" presId="urn:microsoft.com/office/officeart/2005/8/layout/default"/>
    <dgm:cxn modelId="{C8AED4DC-6F25-DD4B-AAE9-D2D035956673}" srcId="{51298492-0C4D-6F4D-BCC7-884B95994207}" destId="{A504641A-4311-0846-9191-35CDF56AC01B}" srcOrd="8" destOrd="0" parTransId="{367327C4-7D1B-0D42-8AD7-21281561034B}" sibTransId="{12223B92-4715-3248-A4DE-7DBDC77CAFA6}"/>
    <dgm:cxn modelId="{52F0E3DC-0B2E-EE45-AAD0-EF721F9A0EDE}" type="presOf" srcId="{F6241295-D6E7-9141-986D-D12A9C99D895}" destId="{702D073F-5B7D-DE4B-9E6A-BBF2F1A90103}" srcOrd="0" destOrd="0" presId="urn:microsoft.com/office/officeart/2005/8/layout/default"/>
    <dgm:cxn modelId="{4EED97E0-4CCC-2943-9186-EA28420B852F}" srcId="{51298492-0C4D-6F4D-BCC7-884B95994207}" destId="{E9FA4729-6067-4D43-B50F-FCA4D09FBC9E}" srcOrd="14" destOrd="0" parTransId="{052794C6-DECF-5C4C-9148-43D6D8AC0B2F}" sibTransId="{F0B4C134-5B1B-B747-96C8-722CCE709ABA}"/>
    <dgm:cxn modelId="{682A45E9-3C43-9C43-9C0E-110433BB00EC}" srcId="{51298492-0C4D-6F4D-BCC7-884B95994207}" destId="{6A460DEA-16C6-EE48-AFBD-819D8D63CCD1}" srcOrd="12" destOrd="0" parTransId="{3A5EECBB-0504-534F-AEDB-4933153F0B34}" sibTransId="{A7DE6665-29BA-624D-8759-E1F4979505ED}"/>
    <dgm:cxn modelId="{ACAA97EC-29BD-7942-A65C-0001EA4C3449}" type="presOf" srcId="{7BD59262-43D9-024D-BF36-E6529F654EB9}" destId="{455EA240-AFD5-B743-9AE9-EE7EE7F83B48}" srcOrd="0" destOrd="0" presId="urn:microsoft.com/office/officeart/2005/8/layout/default"/>
    <dgm:cxn modelId="{072A09EE-6159-6E46-95CD-6B5492B4D13B}" type="presOf" srcId="{51298492-0C4D-6F4D-BCC7-884B95994207}" destId="{04A22034-9BE0-1C45-9404-79FA426AECB5}" srcOrd="0" destOrd="0" presId="urn:microsoft.com/office/officeart/2005/8/layout/default"/>
    <dgm:cxn modelId="{C00807F4-4A36-074D-AFA2-F35927449932}" type="presOf" srcId="{E9FA4729-6067-4D43-B50F-FCA4D09FBC9E}" destId="{C0325E09-158F-374F-AF69-5D9CA32FB371}" srcOrd="0" destOrd="0" presId="urn:microsoft.com/office/officeart/2005/8/layout/default"/>
    <dgm:cxn modelId="{B8A67BF7-2692-DA41-A576-8A7734C6C339}" srcId="{51298492-0C4D-6F4D-BCC7-884B95994207}" destId="{F6241295-D6E7-9141-986D-D12A9C99D895}" srcOrd="23" destOrd="0" parTransId="{58C61C89-6027-074B-B687-696962A0BD02}" sibTransId="{CCC90371-A86F-1F44-917F-425715D3C6EA}"/>
    <dgm:cxn modelId="{D08BD1FB-02BF-8346-91B5-674203CEA6F5}" srcId="{51298492-0C4D-6F4D-BCC7-884B95994207}" destId="{C1F57FA2-4F1C-BE41-94F8-186DE7D2409D}" srcOrd="15" destOrd="0" parTransId="{CBA363BB-23C9-624B-BC44-71B4129A369F}" sibTransId="{973E39DB-7006-CB46-AA48-875A8DC7A11A}"/>
    <dgm:cxn modelId="{CAE63BFD-CF79-7B41-8927-789C63B27AB4}" srcId="{51298492-0C4D-6F4D-BCC7-884B95994207}" destId="{6D368E36-C09B-F943-A152-B18253FFCEBD}" srcOrd="4" destOrd="0" parTransId="{5582C33E-B6A3-0A42-89E2-0598EFDDC034}" sibTransId="{581F8448-C025-304F-8557-5791172B4EE5}"/>
    <dgm:cxn modelId="{379C56FD-D1BA-224C-A5D5-64F56254D797}" srcId="{51298492-0C4D-6F4D-BCC7-884B95994207}" destId="{008B486F-E5DE-4248-A692-CB3A81A919BA}" srcOrd="6" destOrd="0" parTransId="{B7EEC5E4-68E5-CB40-913A-60B5B61FEBD0}" sibTransId="{F68560A6-C7D6-C747-916E-6E9B9008A2A7}"/>
    <dgm:cxn modelId="{4D09BBC9-7012-BC42-8F75-680BC0C689B0}" type="presParOf" srcId="{04A22034-9BE0-1C45-9404-79FA426AECB5}" destId="{CFAA2846-B41C-A248-BA1F-5E5F30991BF4}" srcOrd="0" destOrd="0" presId="urn:microsoft.com/office/officeart/2005/8/layout/default"/>
    <dgm:cxn modelId="{C123C547-B8E6-834C-A4CE-CFEBBAFFE058}" type="presParOf" srcId="{04A22034-9BE0-1C45-9404-79FA426AECB5}" destId="{839B6E5E-3D4B-B34B-B158-AD68F434BC2D}" srcOrd="1" destOrd="0" presId="urn:microsoft.com/office/officeart/2005/8/layout/default"/>
    <dgm:cxn modelId="{16474981-522D-4B4F-82CA-D156B01AE1CB}" type="presParOf" srcId="{04A22034-9BE0-1C45-9404-79FA426AECB5}" destId="{E49174E0-E82D-1E42-85A2-436795E65F1B}" srcOrd="2" destOrd="0" presId="urn:microsoft.com/office/officeart/2005/8/layout/default"/>
    <dgm:cxn modelId="{48285795-5542-634F-8030-1A2CD99B8E8E}" type="presParOf" srcId="{04A22034-9BE0-1C45-9404-79FA426AECB5}" destId="{8A0303CC-480B-5449-B00D-22B8365E2889}" srcOrd="3" destOrd="0" presId="urn:microsoft.com/office/officeart/2005/8/layout/default"/>
    <dgm:cxn modelId="{2C9AA0B1-69AA-2546-8A4B-35EBE5D40DB0}" type="presParOf" srcId="{04A22034-9BE0-1C45-9404-79FA426AECB5}" destId="{3630B4E5-F098-1A46-A44D-EA07F290BAB1}" srcOrd="4" destOrd="0" presId="urn:microsoft.com/office/officeart/2005/8/layout/default"/>
    <dgm:cxn modelId="{E439CDC5-0344-274E-A1AA-F9EB1E117136}" type="presParOf" srcId="{04A22034-9BE0-1C45-9404-79FA426AECB5}" destId="{A967153E-76F4-1341-A9B4-163ED515D9CC}" srcOrd="5" destOrd="0" presId="urn:microsoft.com/office/officeart/2005/8/layout/default"/>
    <dgm:cxn modelId="{28B897A8-62D2-2E42-98A6-1BE73F3C4A82}" type="presParOf" srcId="{04A22034-9BE0-1C45-9404-79FA426AECB5}" destId="{E04DEA20-0B67-1542-A4AF-27C68ED1D976}" srcOrd="6" destOrd="0" presId="urn:microsoft.com/office/officeart/2005/8/layout/default"/>
    <dgm:cxn modelId="{1C7D5887-755B-9B4A-AC14-1A16B9DAAF16}" type="presParOf" srcId="{04A22034-9BE0-1C45-9404-79FA426AECB5}" destId="{111EBEB8-0A73-3C47-9C87-24FA064273AF}" srcOrd="7" destOrd="0" presId="urn:microsoft.com/office/officeart/2005/8/layout/default"/>
    <dgm:cxn modelId="{1212CC3A-BAF0-A74E-91A5-AF78266311ED}" type="presParOf" srcId="{04A22034-9BE0-1C45-9404-79FA426AECB5}" destId="{F0518DBB-C9C5-D44A-962B-81485E913CD3}" srcOrd="8" destOrd="0" presId="urn:microsoft.com/office/officeart/2005/8/layout/default"/>
    <dgm:cxn modelId="{11E6FDA6-EF23-9746-B327-7133A165B378}" type="presParOf" srcId="{04A22034-9BE0-1C45-9404-79FA426AECB5}" destId="{1DE4A398-BD24-954B-AB12-875EF163AAD8}" srcOrd="9" destOrd="0" presId="urn:microsoft.com/office/officeart/2005/8/layout/default"/>
    <dgm:cxn modelId="{166B926E-F7B4-6146-9F2D-F05E0E5BE735}" type="presParOf" srcId="{04A22034-9BE0-1C45-9404-79FA426AECB5}" destId="{06A633A2-7750-3847-9EEB-08C831AAD18B}" srcOrd="10" destOrd="0" presId="urn:microsoft.com/office/officeart/2005/8/layout/default"/>
    <dgm:cxn modelId="{E43C1249-C61F-B84C-9BA3-C27C0A24D73B}" type="presParOf" srcId="{04A22034-9BE0-1C45-9404-79FA426AECB5}" destId="{54EE1F26-8449-004D-A86F-4D205F28F9AD}" srcOrd="11" destOrd="0" presId="urn:microsoft.com/office/officeart/2005/8/layout/default"/>
    <dgm:cxn modelId="{DE096E30-0C49-954D-8333-B102848DFCA7}" type="presParOf" srcId="{04A22034-9BE0-1C45-9404-79FA426AECB5}" destId="{4E4CAB4A-1DE8-284B-924E-74C934404809}" srcOrd="12" destOrd="0" presId="urn:microsoft.com/office/officeart/2005/8/layout/default"/>
    <dgm:cxn modelId="{61BFC4E8-DA4C-114E-B5C5-364E1538B7F3}" type="presParOf" srcId="{04A22034-9BE0-1C45-9404-79FA426AECB5}" destId="{AC0BA0EE-6D6D-D742-A305-FBBFA9D341D6}" srcOrd="13" destOrd="0" presId="urn:microsoft.com/office/officeart/2005/8/layout/default"/>
    <dgm:cxn modelId="{982E32F2-C65E-1E47-BA3F-7B41223E64DE}" type="presParOf" srcId="{04A22034-9BE0-1C45-9404-79FA426AECB5}" destId="{217865E9-5C92-8D42-AA45-242685049A4F}" srcOrd="14" destOrd="0" presId="urn:microsoft.com/office/officeart/2005/8/layout/default"/>
    <dgm:cxn modelId="{7998DBF2-F742-5A48-9AAD-2F758C543A7A}" type="presParOf" srcId="{04A22034-9BE0-1C45-9404-79FA426AECB5}" destId="{9A44473E-8196-ED4B-93A9-BB1F8154A19B}" srcOrd="15" destOrd="0" presId="urn:microsoft.com/office/officeart/2005/8/layout/default"/>
    <dgm:cxn modelId="{0C162CF8-0838-3045-81B5-A8E64561D5CD}" type="presParOf" srcId="{04A22034-9BE0-1C45-9404-79FA426AECB5}" destId="{484C2FC8-8132-2A40-822A-92D92B855D96}" srcOrd="16" destOrd="0" presId="urn:microsoft.com/office/officeart/2005/8/layout/default"/>
    <dgm:cxn modelId="{C8752BBE-1ECB-4841-BD83-CD14D8891D10}" type="presParOf" srcId="{04A22034-9BE0-1C45-9404-79FA426AECB5}" destId="{0301A369-5980-B54D-80EB-C218F91D153A}" srcOrd="17" destOrd="0" presId="urn:microsoft.com/office/officeart/2005/8/layout/default"/>
    <dgm:cxn modelId="{75F5107F-6062-6242-BA75-D1EF834602CB}" type="presParOf" srcId="{04A22034-9BE0-1C45-9404-79FA426AECB5}" destId="{AB5317A2-6042-4A4C-96F1-59E4D1AEBF78}" srcOrd="18" destOrd="0" presId="urn:microsoft.com/office/officeart/2005/8/layout/default"/>
    <dgm:cxn modelId="{EDF52302-DC27-634A-A77D-0B5AAA678363}" type="presParOf" srcId="{04A22034-9BE0-1C45-9404-79FA426AECB5}" destId="{DF72BAEA-8D13-2D46-A798-AB76F934D29F}" srcOrd="19" destOrd="0" presId="urn:microsoft.com/office/officeart/2005/8/layout/default"/>
    <dgm:cxn modelId="{BF54149B-8493-6342-A712-E230E7AA00DF}" type="presParOf" srcId="{04A22034-9BE0-1C45-9404-79FA426AECB5}" destId="{A1B179B6-9F1C-4742-A1C2-E964D650579A}" srcOrd="20" destOrd="0" presId="urn:microsoft.com/office/officeart/2005/8/layout/default"/>
    <dgm:cxn modelId="{1B474702-F8B2-8B46-9656-9E87756C39E3}" type="presParOf" srcId="{04A22034-9BE0-1C45-9404-79FA426AECB5}" destId="{E6E5EEE0-E3EF-5740-8FEE-B8E86D979ADD}" srcOrd="21" destOrd="0" presId="urn:microsoft.com/office/officeart/2005/8/layout/default"/>
    <dgm:cxn modelId="{F38DD841-E2E7-6D4C-868B-6488CD8DA48D}" type="presParOf" srcId="{04A22034-9BE0-1C45-9404-79FA426AECB5}" destId="{E5AA6F22-355B-F24F-AB35-5645736C54E4}" srcOrd="22" destOrd="0" presId="urn:microsoft.com/office/officeart/2005/8/layout/default"/>
    <dgm:cxn modelId="{F82597F9-2B1B-6941-AD66-917CAB2C3B88}" type="presParOf" srcId="{04A22034-9BE0-1C45-9404-79FA426AECB5}" destId="{48A11B10-1E74-234C-8B7C-F896AAB33D4A}" srcOrd="23" destOrd="0" presId="urn:microsoft.com/office/officeart/2005/8/layout/default"/>
    <dgm:cxn modelId="{CD00433C-7CBB-4340-8737-0F6D9C1E6D82}" type="presParOf" srcId="{04A22034-9BE0-1C45-9404-79FA426AECB5}" destId="{06AED341-68F0-A948-8EAB-F3A5C683B661}" srcOrd="24" destOrd="0" presId="urn:microsoft.com/office/officeart/2005/8/layout/default"/>
    <dgm:cxn modelId="{7B8E2685-DB4A-2344-8AF1-191930929A2F}" type="presParOf" srcId="{04A22034-9BE0-1C45-9404-79FA426AECB5}" destId="{B475C645-5B03-274A-BC92-C08FB3395788}" srcOrd="25" destOrd="0" presId="urn:microsoft.com/office/officeart/2005/8/layout/default"/>
    <dgm:cxn modelId="{A59E7D62-C748-5643-8AB4-44E0B276A47B}" type="presParOf" srcId="{04A22034-9BE0-1C45-9404-79FA426AECB5}" destId="{A6077434-88F4-5848-AF0B-4312268111D3}" srcOrd="26" destOrd="0" presId="urn:microsoft.com/office/officeart/2005/8/layout/default"/>
    <dgm:cxn modelId="{1DFC3325-2044-8F41-A041-82AD8B3C3F7C}" type="presParOf" srcId="{04A22034-9BE0-1C45-9404-79FA426AECB5}" destId="{D9711A56-B63B-2E4C-AB1D-D7A11188AFB4}" srcOrd="27" destOrd="0" presId="urn:microsoft.com/office/officeart/2005/8/layout/default"/>
    <dgm:cxn modelId="{5D3676BA-B93B-194A-9D84-1C1A42AEEA63}" type="presParOf" srcId="{04A22034-9BE0-1C45-9404-79FA426AECB5}" destId="{C0325E09-158F-374F-AF69-5D9CA32FB371}" srcOrd="28" destOrd="0" presId="urn:microsoft.com/office/officeart/2005/8/layout/default"/>
    <dgm:cxn modelId="{F8230A6B-B5A0-A547-A04F-E0DFA4D56EB9}" type="presParOf" srcId="{04A22034-9BE0-1C45-9404-79FA426AECB5}" destId="{6A392B68-D476-7C44-B861-054BE75D595B}" srcOrd="29" destOrd="0" presId="urn:microsoft.com/office/officeart/2005/8/layout/default"/>
    <dgm:cxn modelId="{3DA098D4-1E6F-6D44-BDB4-31F20340DEA4}" type="presParOf" srcId="{04A22034-9BE0-1C45-9404-79FA426AECB5}" destId="{8DB47AED-7E72-D34E-A4DD-0DCEDCBF91DA}" srcOrd="30" destOrd="0" presId="urn:microsoft.com/office/officeart/2005/8/layout/default"/>
    <dgm:cxn modelId="{BD18B032-73CC-CA4E-8EBD-C6A2E25652A5}" type="presParOf" srcId="{04A22034-9BE0-1C45-9404-79FA426AECB5}" destId="{E6C54168-3088-F347-9C4F-ADF41FC820C9}" srcOrd="31" destOrd="0" presId="urn:microsoft.com/office/officeart/2005/8/layout/default"/>
    <dgm:cxn modelId="{78893D10-E529-A648-949C-636BF182651D}" type="presParOf" srcId="{04A22034-9BE0-1C45-9404-79FA426AECB5}" destId="{9FBEEBD3-3372-044B-A243-88C03B5D66C0}" srcOrd="32" destOrd="0" presId="urn:microsoft.com/office/officeart/2005/8/layout/default"/>
    <dgm:cxn modelId="{3C5E3B80-021A-224A-ADC4-BD772780F1FE}" type="presParOf" srcId="{04A22034-9BE0-1C45-9404-79FA426AECB5}" destId="{CD87FB25-8B74-6246-91C8-A2868E970F89}" srcOrd="33" destOrd="0" presId="urn:microsoft.com/office/officeart/2005/8/layout/default"/>
    <dgm:cxn modelId="{42B18CDB-E979-AD42-A0FD-9738D065B6B4}" type="presParOf" srcId="{04A22034-9BE0-1C45-9404-79FA426AECB5}" destId="{455EA240-AFD5-B743-9AE9-EE7EE7F83B48}" srcOrd="34" destOrd="0" presId="urn:microsoft.com/office/officeart/2005/8/layout/default"/>
    <dgm:cxn modelId="{A8FB4B94-E249-424D-97A7-9EEEC75C2721}" type="presParOf" srcId="{04A22034-9BE0-1C45-9404-79FA426AECB5}" destId="{89C73F2E-A2CD-3240-A18C-420D6B7F47E2}" srcOrd="35" destOrd="0" presId="urn:microsoft.com/office/officeart/2005/8/layout/default"/>
    <dgm:cxn modelId="{C44FAE34-8F1B-F54D-9017-009AB9D86124}" type="presParOf" srcId="{04A22034-9BE0-1C45-9404-79FA426AECB5}" destId="{12E11478-9200-6049-B09D-6298A7D2AC64}" srcOrd="36" destOrd="0" presId="urn:microsoft.com/office/officeart/2005/8/layout/default"/>
    <dgm:cxn modelId="{BF44E789-CD20-6F43-BA03-BEB29616EC3F}" type="presParOf" srcId="{04A22034-9BE0-1C45-9404-79FA426AECB5}" destId="{D963CB06-4AB2-8C4E-80DD-4BF38A77FD93}" srcOrd="37" destOrd="0" presId="urn:microsoft.com/office/officeart/2005/8/layout/default"/>
    <dgm:cxn modelId="{003932D0-ADED-D348-8F30-B001F429CA93}" type="presParOf" srcId="{04A22034-9BE0-1C45-9404-79FA426AECB5}" destId="{8C27BC5C-543E-7C42-ADF1-BCCD0590C5BB}" srcOrd="38" destOrd="0" presId="urn:microsoft.com/office/officeart/2005/8/layout/default"/>
    <dgm:cxn modelId="{CAEB65F6-9EC4-3A43-AEDC-81EFA51173F0}" type="presParOf" srcId="{04A22034-9BE0-1C45-9404-79FA426AECB5}" destId="{E21852A9-67DD-4043-B4EA-428DA8C12B31}" srcOrd="39" destOrd="0" presId="urn:microsoft.com/office/officeart/2005/8/layout/default"/>
    <dgm:cxn modelId="{A4BE092E-406F-034F-95D8-88D33196E94B}" type="presParOf" srcId="{04A22034-9BE0-1C45-9404-79FA426AECB5}" destId="{668C4A7E-995B-E641-BCCC-19E2A68F49C3}" srcOrd="40" destOrd="0" presId="urn:microsoft.com/office/officeart/2005/8/layout/default"/>
    <dgm:cxn modelId="{1EAB87A3-2086-3E45-B540-9BE60F745132}" type="presParOf" srcId="{04A22034-9BE0-1C45-9404-79FA426AECB5}" destId="{510ADC9C-0BEB-0246-83D4-C92FEC2D8F56}" srcOrd="41" destOrd="0" presId="urn:microsoft.com/office/officeart/2005/8/layout/default"/>
    <dgm:cxn modelId="{F477FC40-C18E-0C45-AFC7-CF57D5C74F93}" type="presParOf" srcId="{04A22034-9BE0-1C45-9404-79FA426AECB5}" destId="{8C1967C7-F36A-8243-B09B-D2EF72EE3A7B}" srcOrd="42" destOrd="0" presId="urn:microsoft.com/office/officeart/2005/8/layout/default"/>
    <dgm:cxn modelId="{724EA643-F4BB-0047-B58F-734D4E2E9E36}" type="presParOf" srcId="{04A22034-9BE0-1C45-9404-79FA426AECB5}" destId="{2D21372A-6C56-EE49-B35A-672D23528B89}" srcOrd="43" destOrd="0" presId="urn:microsoft.com/office/officeart/2005/8/layout/default"/>
    <dgm:cxn modelId="{599FF5D5-2E79-FA4A-8F5F-6E8DB69950B4}" type="presParOf" srcId="{04A22034-9BE0-1C45-9404-79FA426AECB5}" destId="{AD58CA4F-5D89-1F46-BA6B-52F0C2F3B29C}" srcOrd="44" destOrd="0" presId="urn:microsoft.com/office/officeart/2005/8/layout/default"/>
    <dgm:cxn modelId="{8282DFD2-3765-5D45-91D7-9A5F82C219B8}" type="presParOf" srcId="{04A22034-9BE0-1C45-9404-79FA426AECB5}" destId="{7CFA944B-95A9-304C-A617-951AC8C7393C}" srcOrd="45" destOrd="0" presId="urn:microsoft.com/office/officeart/2005/8/layout/default"/>
    <dgm:cxn modelId="{A8A8D77B-5976-904D-AB99-0278F6FDDA74}" type="presParOf" srcId="{04A22034-9BE0-1C45-9404-79FA426AECB5}" destId="{702D073F-5B7D-DE4B-9E6A-BBF2F1A90103}" srcOrd="46" destOrd="0" presId="urn:microsoft.com/office/officeart/2005/8/layout/default"/>
    <dgm:cxn modelId="{2CA957E9-FA5B-454F-BCC7-EE450FFDB22E}" type="presParOf" srcId="{04A22034-9BE0-1C45-9404-79FA426AECB5}" destId="{9C06ADAC-8058-3C47-B603-F5A14EE62447}" srcOrd="47" destOrd="0" presId="urn:microsoft.com/office/officeart/2005/8/layout/default"/>
    <dgm:cxn modelId="{988AFA06-4B7E-4543-B00C-F584364EB89D}" type="presParOf" srcId="{04A22034-9BE0-1C45-9404-79FA426AECB5}" destId="{6000602A-F777-3941-A082-CB2B51253BE6}" srcOrd="4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AA2846-B41C-A248-BA1F-5E5F30991BF4}">
      <dsp:nvSpPr>
        <dsp:cNvPr id="0" name=""/>
        <dsp:cNvSpPr/>
      </dsp:nvSpPr>
      <dsp:spPr>
        <a:xfrm>
          <a:off x="1859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M</a:t>
          </a:r>
          <a:endParaRPr lang="zh-CN" altLang="en-US" sz="2500" b="1" kern="1200" dirty="0"/>
        </a:p>
      </dsp:txBody>
      <dsp:txXfrm>
        <a:off x="1859" y="398954"/>
        <a:ext cx="1006592" cy="603955"/>
      </dsp:txXfrm>
    </dsp:sp>
    <dsp:sp modelId="{E49174E0-E82D-1E42-85A2-436795E65F1B}">
      <dsp:nvSpPr>
        <dsp:cNvPr id="0" name=""/>
        <dsp:cNvSpPr/>
      </dsp:nvSpPr>
      <dsp:spPr>
        <a:xfrm>
          <a:off x="1109110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O</a:t>
          </a:r>
          <a:endParaRPr lang="zh-CN" altLang="en-US" sz="2500" b="1" kern="1200" dirty="0"/>
        </a:p>
      </dsp:txBody>
      <dsp:txXfrm>
        <a:off x="1109110" y="398954"/>
        <a:ext cx="1006592" cy="603955"/>
      </dsp:txXfrm>
    </dsp:sp>
    <dsp:sp modelId="{3630B4E5-F098-1A46-A44D-EA07F290BAB1}">
      <dsp:nvSpPr>
        <dsp:cNvPr id="0" name=""/>
        <dsp:cNvSpPr/>
      </dsp:nvSpPr>
      <dsp:spPr>
        <a:xfrm>
          <a:off x="2216362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N</a:t>
          </a:r>
          <a:endParaRPr lang="zh-CN" altLang="en-US" sz="2500" b="1" kern="1200" dirty="0"/>
        </a:p>
      </dsp:txBody>
      <dsp:txXfrm>
        <a:off x="2216362" y="398954"/>
        <a:ext cx="1006592" cy="603955"/>
      </dsp:txXfrm>
    </dsp:sp>
    <dsp:sp modelId="{E04DEA20-0B67-1542-A4AF-27C68ED1D976}">
      <dsp:nvSpPr>
        <dsp:cNvPr id="0" name=""/>
        <dsp:cNvSpPr/>
      </dsp:nvSpPr>
      <dsp:spPr>
        <a:xfrm>
          <a:off x="3323613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A</a:t>
          </a:r>
          <a:endParaRPr lang="zh-CN" altLang="en-US" sz="2500" b="1" kern="1200" dirty="0"/>
        </a:p>
      </dsp:txBody>
      <dsp:txXfrm>
        <a:off x="3323613" y="398954"/>
        <a:ext cx="1006592" cy="603955"/>
      </dsp:txXfrm>
    </dsp:sp>
    <dsp:sp modelId="{F0518DBB-C9C5-D44A-962B-81485E913CD3}">
      <dsp:nvSpPr>
        <dsp:cNvPr id="0" name=""/>
        <dsp:cNvSpPr/>
      </dsp:nvSpPr>
      <dsp:spPr>
        <a:xfrm>
          <a:off x="4430865" y="39895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R</a:t>
          </a:r>
          <a:endParaRPr lang="zh-CN" altLang="en-US" sz="2500" b="1" kern="1200" dirty="0"/>
        </a:p>
      </dsp:txBody>
      <dsp:txXfrm>
        <a:off x="4430865" y="398954"/>
        <a:ext cx="1006592" cy="603955"/>
      </dsp:txXfrm>
    </dsp:sp>
    <dsp:sp modelId="{06A633A2-7750-3847-9EEB-08C831AAD18B}">
      <dsp:nvSpPr>
        <dsp:cNvPr id="0" name=""/>
        <dsp:cNvSpPr/>
      </dsp:nvSpPr>
      <dsp:spPr>
        <a:xfrm>
          <a:off x="1859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C</a:t>
          </a:r>
          <a:endParaRPr lang="zh-CN" altLang="en-US" sz="2500" b="1" kern="1200" dirty="0"/>
        </a:p>
      </dsp:txBody>
      <dsp:txXfrm>
        <a:off x="1859" y="1103569"/>
        <a:ext cx="1006592" cy="603955"/>
      </dsp:txXfrm>
    </dsp:sp>
    <dsp:sp modelId="{4E4CAB4A-1DE8-284B-924E-74C934404809}">
      <dsp:nvSpPr>
        <dsp:cNvPr id="0" name=""/>
        <dsp:cNvSpPr/>
      </dsp:nvSpPr>
      <dsp:spPr>
        <a:xfrm>
          <a:off x="1109110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H</a:t>
          </a:r>
          <a:endParaRPr lang="zh-CN" altLang="en-US" sz="2500" b="1" kern="1200" dirty="0"/>
        </a:p>
      </dsp:txBody>
      <dsp:txXfrm>
        <a:off x="1109110" y="1103569"/>
        <a:ext cx="1006592" cy="603955"/>
      </dsp:txXfrm>
    </dsp:sp>
    <dsp:sp modelId="{217865E9-5C92-8D42-AA45-242685049A4F}">
      <dsp:nvSpPr>
        <dsp:cNvPr id="0" name=""/>
        <dsp:cNvSpPr/>
      </dsp:nvSpPr>
      <dsp:spPr>
        <a:xfrm>
          <a:off x="2216362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Y</a:t>
          </a:r>
          <a:endParaRPr lang="zh-CN" altLang="en-US" sz="2500" b="1" kern="1200" dirty="0"/>
        </a:p>
      </dsp:txBody>
      <dsp:txXfrm>
        <a:off x="2216362" y="1103569"/>
        <a:ext cx="1006592" cy="603955"/>
      </dsp:txXfrm>
    </dsp:sp>
    <dsp:sp modelId="{484C2FC8-8132-2A40-822A-92D92B855D96}">
      <dsp:nvSpPr>
        <dsp:cNvPr id="0" name=""/>
        <dsp:cNvSpPr/>
      </dsp:nvSpPr>
      <dsp:spPr>
        <a:xfrm>
          <a:off x="3323613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B</a:t>
          </a:r>
          <a:endParaRPr lang="zh-CN" altLang="en-US" sz="2500" b="1" kern="1200" dirty="0"/>
        </a:p>
      </dsp:txBody>
      <dsp:txXfrm>
        <a:off x="3323613" y="1103569"/>
        <a:ext cx="1006592" cy="603955"/>
      </dsp:txXfrm>
    </dsp:sp>
    <dsp:sp modelId="{AB5317A2-6042-4A4C-96F1-59E4D1AEBF78}">
      <dsp:nvSpPr>
        <dsp:cNvPr id="0" name=""/>
        <dsp:cNvSpPr/>
      </dsp:nvSpPr>
      <dsp:spPr>
        <a:xfrm>
          <a:off x="4430865" y="1103569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D</a:t>
          </a:r>
          <a:endParaRPr lang="zh-CN" altLang="en-US" sz="2500" b="1" kern="1200" dirty="0"/>
        </a:p>
      </dsp:txBody>
      <dsp:txXfrm>
        <a:off x="4430865" y="1103569"/>
        <a:ext cx="1006592" cy="603955"/>
      </dsp:txXfrm>
    </dsp:sp>
    <dsp:sp modelId="{A1B179B6-9F1C-4742-A1C2-E964D650579A}">
      <dsp:nvSpPr>
        <dsp:cNvPr id="0" name=""/>
        <dsp:cNvSpPr/>
      </dsp:nvSpPr>
      <dsp:spPr>
        <a:xfrm>
          <a:off x="1859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E</a:t>
          </a:r>
          <a:endParaRPr lang="zh-CN" altLang="en-US" sz="2500" b="1" kern="1200" dirty="0"/>
        </a:p>
      </dsp:txBody>
      <dsp:txXfrm>
        <a:off x="1859" y="1808184"/>
        <a:ext cx="1006592" cy="603955"/>
      </dsp:txXfrm>
    </dsp:sp>
    <dsp:sp modelId="{E5AA6F22-355B-F24F-AB35-5645736C54E4}">
      <dsp:nvSpPr>
        <dsp:cNvPr id="0" name=""/>
        <dsp:cNvSpPr/>
      </dsp:nvSpPr>
      <dsp:spPr>
        <a:xfrm>
          <a:off x="1109110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F</a:t>
          </a:r>
          <a:endParaRPr lang="zh-CN" altLang="en-US" sz="2500" b="1" kern="1200" dirty="0"/>
        </a:p>
      </dsp:txBody>
      <dsp:txXfrm>
        <a:off x="1109110" y="1808184"/>
        <a:ext cx="1006592" cy="603955"/>
      </dsp:txXfrm>
    </dsp:sp>
    <dsp:sp modelId="{06AED341-68F0-A948-8EAB-F3A5C683B661}">
      <dsp:nvSpPr>
        <dsp:cNvPr id="0" name=""/>
        <dsp:cNvSpPr/>
      </dsp:nvSpPr>
      <dsp:spPr>
        <a:xfrm>
          <a:off x="2216362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G</a:t>
          </a:r>
          <a:endParaRPr lang="zh-CN" altLang="en-US" sz="2500" b="1" kern="1200" dirty="0"/>
        </a:p>
      </dsp:txBody>
      <dsp:txXfrm>
        <a:off x="2216362" y="1808184"/>
        <a:ext cx="1006592" cy="603955"/>
      </dsp:txXfrm>
    </dsp:sp>
    <dsp:sp modelId="{A6077434-88F4-5848-AF0B-4312268111D3}">
      <dsp:nvSpPr>
        <dsp:cNvPr id="0" name=""/>
        <dsp:cNvSpPr/>
      </dsp:nvSpPr>
      <dsp:spPr>
        <a:xfrm>
          <a:off x="3323613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I</a:t>
          </a:r>
          <a:endParaRPr lang="zh-CN" altLang="en-US" sz="2500" b="1" kern="1200" dirty="0"/>
        </a:p>
      </dsp:txBody>
      <dsp:txXfrm>
        <a:off x="3323613" y="1808184"/>
        <a:ext cx="1006592" cy="603955"/>
      </dsp:txXfrm>
    </dsp:sp>
    <dsp:sp modelId="{C0325E09-158F-374F-AF69-5D9CA32FB371}">
      <dsp:nvSpPr>
        <dsp:cNvPr id="0" name=""/>
        <dsp:cNvSpPr/>
      </dsp:nvSpPr>
      <dsp:spPr>
        <a:xfrm>
          <a:off x="4430865" y="1808184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K</a:t>
          </a:r>
          <a:endParaRPr lang="zh-CN" altLang="en-US" sz="2500" b="1" kern="1200" dirty="0"/>
        </a:p>
      </dsp:txBody>
      <dsp:txXfrm>
        <a:off x="4430865" y="1808184"/>
        <a:ext cx="1006592" cy="603955"/>
      </dsp:txXfrm>
    </dsp:sp>
    <dsp:sp modelId="{8DB47AED-7E72-D34E-A4DD-0DCEDCBF91DA}">
      <dsp:nvSpPr>
        <dsp:cNvPr id="0" name=""/>
        <dsp:cNvSpPr/>
      </dsp:nvSpPr>
      <dsp:spPr>
        <a:xfrm>
          <a:off x="1859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L</a:t>
          </a:r>
          <a:endParaRPr lang="zh-CN" altLang="en-US" sz="2500" b="1" kern="1200" dirty="0"/>
        </a:p>
      </dsp:txBody>
      <dsp:txXfrm>
        <a:off x="1859" y="2512798"/>
        <a:ext cx="1006592" cy="603955"/>
      </dsp:txXfrm>
    </dsp:sp>
    <dsp:sp modelId="{9FBEEBD3-3372-044B-A243-88C03B5D66C0}">
      <dsp:nvSpPr>
        <dsp:cNvPr id="0" name=""/>
        <dsp:cNvSpPr/>
      </dsp:nvSpPr>
      <dsp:spPr>
        <a:xfrm>
          <a:off x="1109110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P</a:t>
          </a:r>
          <a:endParaRPr lang="zh-CN" altLang="en-US" sz="2500" b="1" kern="1200" dirty="0"/>
        </a:p>
      </dsp:txBody>
      <dsp:txXfrm>
        <a:off x="1109110" y="2512798"/>
        <a:ext cx="1006592" cy="603955"/>
      </dsp:txXfrm>
    </dsp:sp>
    <dsp:sp modelId="{455EA240-AFD5-B743-9AE9-EE7EE7F83B48}">
      <dsp:nvSpPr>
        <dsp:cNvPr id="0" name=""/>
        <dsp:cNvSpPr/>
      </dsp:nvSpPr>
      <dsp:spPr>
        <a:xfrm>
          <a:off x="2216362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Q</a:t>
          </a:r>
          <a:endParaRPr lang="zh-CN" altLang="en-US" sz="2500" b="1" kern="1200" dirty="0"/>
        </a:p>
      </dsp:txBody>
      <dsp:txXfrm>
        <a:off x="2216362" y="2512798"/>
        <a:ext cx="1006592" cy="603955"/>
      </dsp:txXfrm>
    </dsp:sp>
    <dsp:sp modelId="{12E11478-9200-6049-B09D-6298A7D2AC64}">
      <dsp:nvSpPr>
        <dsp:cNvPr id="0" name=""/>
        <dsp:cNvSpPr/>
      </dsp:nvSpPr>
      <dsp:spPr>
        <a:xfrm>
          <a:off x="3323613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S</a:t>
          </a:r>
          <a:endParaRPr lang="zh-CN" altLang="en-US" sz="2500" b="1" kern="1200" dirty="0"/>
        </a:p>
      </dsp:txBody>
      <dsp:txXfrm>
        <a:off x="3323613" y="2512798"/>
        <a:ext cx="1006592" cy="603955"/>
      </dsp:txXfrm>
    </dsp:sp>
    <dsp:sp modelId="{8C27BC5C-543E-7C42-ADF1-BCCD0590C5BB}">
      <dsp:nvSpPr>
        <dsp:cNvPr id="0" name=""/>
        <dsp:cNvSpPr/>
      </dsp:nvSpPr>
      <dsp:spPr>
        <a:xfrm>
          <a:off x="4430865" y="2512798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T</a:t>
          </a:r>
          <a:endParaRPr lang="zh-CN" altLang="en-US" sz="2500" b="1" kern="1200" dirty="0"/>
        </a:p>
      </dsp:txBody>
      <dsp:txXfrm>
        <a:off x="4430865" y="2512798"/>
        <a:ext cx="1006592" cy="603955"/>
      </dsp:txXfrm>
    </dsp:sp>
    <dsp:sp modelId="{668C4A7E-995B-E641-BCCC-19E2A68F49C3}">
      <dsp:nvSpPr>
        <dsp:cNvPr id="0" name=""/>
        <dsp:cNvSpPr/>
      </dsp:nvSpPr>
      <dsp:spPr>
        <a:xfrm>
          <a:off x="1859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U</a:t>
          </a:r>
          <a:endParaRPr lang="zh-CN" altLang="en-US" sz="2500" b="1" kern="1200" dirty="0"/>
        </a:p>
      </dsp:txBody>
      <dsp:txXfrm>
        <a:off x="1859" y="3217413"/>
        <a:ext cx="1006592" cy="603955"/>
      </dsp:txXfrm>
    </dsp:sp>
    <dsp:sp modelId="{8C1967C7-F36A-8243-B09B-D2EF72EE3A7B}">
      <dsp:nvSpPr>
        <dsp:cNvPr id="0" name=""/>
        <dsp:cNvSpPr/>
      </dsp:nvSpPr>
      <dsp:spPr>
        <a:xfrm>
          <a:off x="1109110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V</a:t>
          </a:r>
          <a:endParaRPr lang="zh-CN" altLang="en-US" sz="2500" b="1" kern="1200" dirty="0"/>
        </a:p>
      </dsp:txBody>
      <dsp:txXfrm>
        <a:off x="1109110" y="3217413"/>
        <a:ext cx="1006592" cy="603955"/>
      </dsp:txXfrm>
    </dsp:sp>
    <dsp:sp modelId="{AD58CA4F-5D89-1F46-BA6B-52F0C2F3B29C}">
      <dsp:nvSpPr>
        <dsp:cNvPr id="0" name=""/>
        <dsp:cNvSpPr/>
      </dsp:nvSpPr>
      <dsp:spPr>
        <a:xfrm>
          <a:off x="2216362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W</a:t>
          </a:r>
          <a:endParaRPr lang="zh-CN" altLang="en-US" sz="2500" b="1" kern="1200" dirty="0"/>
        </a:p>
      </dsp:txBody>
      <dsp:txXfrm>
        <a:off x="2216362" y="3217413"/>
        <a:ext cx="1006592" cy="603955"/>
      </dsp:txXfrm>
    </dsp:sp>
    <dsp:sp modelId="{702D073F-5B7D-DE4B-9E6A-BBF2F1A90103}">
      <dsp:nvSpPr>
        <dsp:cNvPr id="0" name=""/>
        <dsp:cNvSpPr/>
      </dsp:nvSpPr>
      <dsp:spPr>
        <a:xfrm>
          <a:off x="3323613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X</a:t>
          </a:r>
          <a:endParaRPr lang="zh-CN" altLang="en-US" sz="2500" b="1" kern="1200" dirty="0"/>
        </a:p>
      </dsp:txBody>
      <dsp:txXfrm>
        <a:off x="3323613" y="3217413"/>
        <a:ext cx="1006592" cy="603955"/>
      </dsp:txXfrm>
    </dsp:sp>
    <dsp:sp modelId="{6000602A-F777-3941-A082-CB2B51253BE6}">
      <dsp:nvSpPr>
        <dsp:cNvPr id="0" name=""/>
        <dsp:cNvSpPr/>
      </dsp:nvSpPr>
      <dsp:spPr>
        <a:xfrm>
          <a:off x="4430865" y="3217413"/>
          <a:ext cx="1006592" cy="603955"/>
        </a:xfrm>
        <a:prstGeom prst="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CN" sz="2500" b="1" kern="1200" dirty="0"/>
            <a:t>Z</a:t>
          </a:r>
          <a:endParaRPr lang="zh-CN" altLang="en-US" sz="2500" b="1" kern="1200" dirty="0"/>
        </a:p>
      </dsp:txBody>
      <dsp:txXfrm>
        <a:off x="4430865" y="3217413"/>
        <a:ext cx="1006592" cy="6039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BB3553-BDCD-5300-E849-B7C0F92FF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2DD4B4E-17E5-2E0C-4B48-E47BED8096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F48C97-B002-B5DB-5051-7ECBEE45A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B9ABE6-BAED-D091-DBC1-94D03BBCC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6BF915-D70C-19F1-82A3-A0B4BDDD4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356993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19DDC83-91BD-5590-8DE6-761091EF2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5D9650A-5384-6370-78F4-5CC80E4C85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3AD258-D793-FEA8-D486-C3401A099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A2298C-90A0-C939-E3B3-854421B4D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5A7D34-0721-3882-6855-F8552527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3322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9D852F5-9597-0658-AD46-6900D4BE34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8F07A65-59FA-6499-853E-BA6A64CBC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8B6605-893B-7660-B7A1-187A86A2E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4C3E75-DACB-20D7-C1AD-3B2B6D85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947E9E-9DE4-9369-243D-4AC5088BD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3932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238B246-AFC7-4935-295D-BEB539618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557FE9-B108-DD83-B6B5-B4F456DDF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482567-DBAA-936C-E80C-588B9A80E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D60344D-38E5-E462-A043-53F83AF13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727C2D-C682-C3E8-1187-ED494293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33162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2923E7-B552-37F7-03D8-0B9949EE2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D1ACA1-1DF3-736E-A108-FE13E9C267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DA7B0E8-B4FF-6CDB-B755-80EF95BDB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563297C-8C03-C754-A2B1-F16133FE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C62BA8-336C-7BFC-7E85-EF1F4B9E7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844818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EC0A20-740B-EB21-9CC9-1B564A39C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8353718-AF23-7566-F001-4808D7EFB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48FD0D8-94D0-DE01-72A5-7D8B433453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A9FD777-68AD-8C7E-1B17-DE0C007A1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FE3835F-C83F-CC22-CB91-3A13CC34E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F9F1FA-E3B9-E1C9-2630-ADD460268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527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B3E130-B582-0491-6351-7FD3DC2CC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B5EC4A5-0E33-25F3-38EF-1ED85DB6FA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1946FB0-D12A-1C3F-AE05-454212C63C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E12F6DE-180C-1C5A-91E7-2FFE9162F3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CC5818B-5686-957E-E566-57A14DBBB3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CAB2CE9-F805-1576-AA2C-0A7234B0C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0F024AC-8CC9-0B73-BCC9-B242560F2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6B88587-0258-F4A7-D04D-E327063B8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5419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9DBFF8-27A7-A1D7-01B0-9EB88744A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EF190A5-5344-F4CF-3F02-D02907E75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3F11F82-DCB0-24ED-084F-80B8DF79C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20BCBFD-F6C9-561E-A82C-13E00BC3A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9886506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8987B76-EE14-4851-3238-003AA717B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F24C178-6780-C244-E5C9-E9C63A912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EDF3DCC-E342-8786-E5FC-D72FF9BE4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8934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746EE9-3FB9-8B7E-14EB-91054527D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70D7520-3770-3169-A14C-6AF0A7F4E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982E9E-0634-38B3-0036-1A2615A79D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CEFF248-D4AD-5B1C-6DB2-078D8A062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7719915-6B4E-F79C-1756-91C8F277DF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8500659-CA46-035A-2BB6-6267FFFC2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833557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35C53-F6CB-8F77-55D7-6C5E6FBD7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CAA0F20-02BC-3A7B-FFC1-98BAA1902A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826DC8B-7D18-038B-B293-AA9D5FE121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B3489FD-3993-B7A0-B070-64C737940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80F672-9DC8-A347-1FEE-05DAEDCF25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8580DAB-33CD-D8D1-340B-A40FD1547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9951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CD20ACA-DE92-B1C0-1395-196E0372B9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A0BB3A8-ADCC-4EF4-AE8B-95B64854F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24AF5E5-7671-92FE-63C4-DF5919988F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83C3F-292B-E745-B447-77595BC9440B}" type="datetimeFigureOut">
              <a:rPr kumimoji="1" lang="zh-CN" altLang="en-US" smtClean="0"/>
              <a:t>2025/10/14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D45A77-A246-9F13-5DF1-D0857553F5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40184F-48D3-713B-F0E7-EF0C582AA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4A717-F60A-444E-80F4-613F10426CD3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84621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3C172BE2-A17D-557E-40E5-65EB60068694}"/>
              </a:ext>
            </a:extLst>
          </p:cNvPr>
          <p:cNvGrpSpPr/>
          <p:nvPr/>
        </p:nvGrpSpPr>
        <p:grpSpPr>
          <a:xfrm>
            <a:off x="245482" y="-214455"/>
            <a:ext cx="5439317" cy="4506616"/>
            <a:chOff x="245482" y="-214455"/>
            <a:chExt cx="5439317" cy="4506616"/>
          </a:xfrm>
        </p:grpSpPr>
        <p:graphicFrame>
          <p:nvGraphicFramePr>
            <p:cNvPr id="10" name="图示 9">
              <a:extLst>
                <a:ext uri="{FF2B5EF4-FFF2-40B4-BE49-F238E27FC236}">
                  <a16:creationId xmlns:a16="http://schemas.microsoft.com/office/drawing/2014/main" id="{2802E1EC-95EC-2085-FC29-0777DFDBF76D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842713512"/>
                </p:ext>
              </p:extLst>
            </p:nvPr>
          </p:nvGraphicFramePr>
          <p:xfrm>
            <a:off x="245482" y="-214455"/>
            <a:ext cx="5439317" cy="4220324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11" name="Rectangle 2">
              <a:extLst>
                <a:ext uri="{FF2B5EF4-FFF2-40B4-BE49-F238E27FC236}">
                  <a16:creationId xmlns:a16="http://schemas.microsoft.com/office/drawing/2014/main" id="{2FDED0C3-168D-D46D-805A-D9DB49D1D9DF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186250" y="3628844"/>
              <a:ext cx="3247870" cy="663317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altLang="zh-CN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Playfair</a:t>
              </a:r>
              <a:r>
                <a:rPr lang="zh-CN" altLang="en-US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的</a:t>
              </a:r>
              <a:r>
                <a:rPr lang="en-US" altLang="zh-CN" sz="36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key</a:t>
              </a:r>
              <a:endParaRPr kumimoji="1"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661790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object 4">
            <a:extLst>
              <a:ext uri="{FF2B5EF4-FFF2-40B4-BE49-F238E27FC236}">
                <a16:creationId xmlns:a16="http://schemas.microsoft.com/office/drawing/2014/main" id="{1E02F4FC-17D6-5CE1-0C46-84C073079E0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2229" y="0"/>
            <a:ext cx="8271186" cy="5047375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6CC393E-FC10-C0E3-72BC-2742AE9B51BA}"/>
              </a:ext>
            </a:extLst>
          </p:cNvPr>
          <p:cNvGrpSpPr/>
          <p:nvPr/>
        </p:nvGrpSpPr>
        <p:grpSpPr>
          <a:xfrm>
            <a:off x="351265" y="5130847"/>
            <a:ext cx="5291252" cy="1169551"/>
            <a:chOff x="340114" y="5637081"/>
            <a:chExt cx="5291252" cy="1169551"/>
          </a:xfrm>
        </p:grpSpPr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97302921-D6E1-C584-F107-0F81307C17D2}"/>
                </a:ext>
              </a:extLst>
            </p:cNvPr>
            <p:cNvSpPr txBox="1"/>
            <p:nvPr/>
          </p:nvSpPr>
          <p:spPr>
            <a:xfrm>
              <a:off x="340114" y="5637081"/>
              <a:ext cx="5291252" cy="1169551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txBody>
            <a:bodyPr wrap="square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KEY: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PLAINTEXT</a:t>
              </a:r>
              <a:r>
                <a:rPr lang="en-US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:</a:t>
              </a:r>
              <a:endParaRPr lang="en" altLang="zh-CN" sz="2000" spc="-2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CIPHERTEXT:</a:t>
              </a:r>
              <a:endParaRPr lang="e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5CAD3A7B-7F56-6EB6-8503-6C20CC812AFC}"/>
                </a:ext>
              </a:extLst>
            </p:cNvPr>
            <p:cNvSpPr txBox="1"/>
            <p:nvPr/>
          </p:nvSpPr>
          <p:spPr>
            <a:xfrm>
              <a:off x="1937757" y="5637081"/>
              <a:ext cx="3693609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DECEPTIVEDECEPTIVEDECEPTIVE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WEAREDISCOVEREDSAVEYOURSELF</a:t>
              </a:r>
            </a:p>
            <a:p>
              <a:pPr marL="63500">
                <a:lnSpc>
                  <a:spcPct val="100000"/>
                </a:lnSpc>
                <a:spcBef>
                  <a:spcPts val="580"/>
                </a:spcBef>
              </a:pPr>
              <a:r>
                <a: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rPr>
                <a:t>ZICVTWQNGRZGVTWAVZHCQYGLMGJ</a:t>
              </a:r>
              <a:endParaRPr lang="en" altLang="zh-CN" sz="2000" dirty="0">
                <a:latin typeface="SimHei" panose="02010609060101010101" pitchFamily="49" charset="-122"/>
                <a:ea typeface="SimHei" panose="02010609060101010101" pitchFamily="49" charset="-122"/>
                <a:cs typeface="Arial"/>
              </a:endParaRPr>
            </a:p>
          </p:txBody>
        </p:sp>
      </p:grpSp>
      <p:sp>
        <p:nvSpPr>
          <p:cNvPr id="11" name="Rectangle 2">
            <a:extLst>
              <a:ext uri="{FF2B5EF4-FFF2-40B4-BE49-F238E27FC236}">
                <a16:creationId xmlns:a16="http://schemas.microsoft.com/office/drawing/2014/main" id="{8A59E273-6143-C43E-86F6-0D1C3635B310}"/>
              </a:ext>
            </a:extLst>
          </p:cNvPr>
          <p:cNvSpPr txBox="1">
            <a:spLocks noChangeArrowheads="1"/>
          </p:cNvSpPr>
          <p:nvPr/>
        </p:nvSpPr>
        <p:spPr>
          <a:xfrm>
            <a:off x="5809785" y="5248447"/>
            <a:ext cx="2341755" cy="67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rPr>
              <a:t>维吉尼亚加密</a:t>
            </a:r>
          </a:p>
        </p:txBody>
      </p:sp>
    </p:spTree>
    <p:extLst>
      <p:ext uri="{BB962C8B-B14F-4D97-AF65-F5344CB8AC3E}">
        <p14:creationId xmlns:p14="http://schemas.microsoft.com/office/powerpoint/2010/main" val="38822083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组合 12">
            <a:extLst>
              <a:ext uri="{FF2B5EF4-FFF2-40B4-BE49-F238E27FC236}">
                <a16:creationId xmlns:a16="http://schemas.microsoft.com/office/drawing/2014/main" id="{1D80082C-BA37-9AE8-BBC5-C648791191A6}"/>
              </a:ext>
            </a:extLst>
          </p:cNvPr>
          <p:cNvGrpSpPr/>
          <p:nvPr/>
        </p:nvGrpSpPr>
        <p:grpSpPr>
          <a:xfrm>
            <a:off x="1109548" y="1869628"/>
            <a:ext cx="5291252" cy="1932897"/>
            <a:chOff x="1109548" y="1869628"/>
            <a:chExt cx="5291252" cy="1932897"/>
          </a:xfrm>
        </p:grpSpPr>
        <p:grpSp>
          <p:nvGrpSpPr>
            <p:cNvPr id="9" name="组合 8">
              <a:extLst>
                <a:ext uri="{FF2B5EF4-FFF2-40B4-BE49-F238E27FC236}">
                  <a16:creationId xmlns:a16="http://schemas.microsoft.com/office/drawing/2014/main" id="{18C77C57-D1F1-EA9F-DB5F-5B7439325255}"/>
                </a:ext>
              </a:extLst>
            </p:cNvPr>
            <p:cNvGrpSpPr/>
            <p:nvPr/>
          </p:nvGrpSpPr>
          <p:grpSpPr>
            <a:xfrm>
              <a:off x="1109548" y="2632974"/>
              <a:ext cx="5291252" cy="1169551"/>
              <a:chOff x="340114" y="5637081"/>
              <a:chExt cx="5291252" cy="1169551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92FDAE0D-BFD6-F1B0-0612-9544C1534794}"/>
                  </a:ext>
                </a:extLst>
              </p:cNvPr>
              <p:cNvSpPr txBox="1"/>
              <p:nvPr/>
            </p:nvSpPr>
            <p:spPr>
              <a:xfrm>
                <a:off x="340114" y="5637081"/>
                <a:ext cx="5291252" cy="11695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KEY: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PLAINTEXT</a:t>
                </a:r>
                <a:r>
                  <a:rPr lang="en-US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:</a:t>
                </a: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CIPHERTEXT: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D7EE124E-BD66-98BC-51EE-21196BB4439F}"/>
                  </a:ext>
                </a:extLst>
              </p:cNvPr>
              <p:cNvSpPr txBox="1"/>
              <p:nvPr/>
            </p:nvSpPr>
            <p:spPr>
              <a:xfrm>
                <a:off x="1937757" y="5637081"/>
                <a:ext cx="369360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DECEPTIVEDECEPTIVEDECEPTIVE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WEAREDISCOVEREDSAVEYOURSELF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ZIC</a:t>
                </a:r>
                <a:r>
                  <a:rPr lang="en" altLang="zh-CN" sz="2000" spc="-20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VTW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QNGRZG</a:t>
                </a:r>
                <a:r>
                  <a:rPr lang="en" altLang="zh-CN" sz="2000" spc="-20" dirty="0">
                    <a:solidFill>
                      <a:srgbClr val="FF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VTW</a:t>
                </a: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AVZHCQYGLMGJ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D96C09B0-8A87-3411-E574-57B7498CBA8B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14501" y="1869628"/>
              <a:ext cx="4081346" cy="6728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 fontScale="85000" lnSpcReduction="10000"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zh-CN" altLang="en-US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维吉尼亚加密的周期分析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40913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A4369D80-B23B-281F-CF28-D09E8B9AE43F}"/>
              </a:ext>
            </a:extLst>
          </p:cNvPr>
          <p:cNvGrpSpPr/>
          <p:nvPr/>
        </p:nvGrpSpPr>
        <p:grpSpPr>
          <a:xfrm>
            <a:off x="1109548" y="1869628"/>
            <a:ext cx="5291252" cy="1932897"/>
            <a:chOff x="1109548" y="1869628"/>
            <a:chExt cx="5291252" cy="1932897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5937F0E7-AF74-0494-6749-91A20D946BB5}"/>
                </a:ext>
              </a:extLst>
            </p:cNvPr>
            <p:cNvGrpSpPr/>
            <p:nvPr/>
          </p:nvGrpSpPr>
          <p:grpSpPr>
            <a:xfrm>
              <a:off x="1109548" y="2632974"/>
              <a:ext cx="5291252" cy="1169551"/>
              <a:chOff x="340114" y="5637081"/>
              <a:chExt cx="5291252" cy="1169551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0AE7B5CC-FDDC-2921-7520-5376A13A6740}"/>
                  </a:ext>
                </a:extLst>
              </p:cNvPr>
              <p:cNvSpPr txBox="1"/>
              <p:nvPr/>
            </p:nvSpPr>
            <p:spPr>
              <a:xfrm>
                <a:off x="340114" y="5637081"/>
                <a:ext cx="5291252" cy="1169551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KEY: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PLAINTEXT</a:t>
                </a:r>
                <a:r>
                  <a:rPr lang="en-US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:</a:t>
                </a:r>
                <a:endParaRPr lang="en" altLang="zh-CN" sz="2000" spc="-2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CIPHERTEXT: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6F2AC0DC-BC36-E082-38A8-202F22432F92}"/>
                  </a:ext>
                </a:extLst>
              </p:cNvPr>
              <p:cNvSpPr txBox="1"/>
              <p:nvPr/>
            </p:nvSpPr>
            <p:spPr>
              <a:xfrm>
                <a:off x="1937757" y="5637081"/>
                <a:ext cx="3693609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DECEPTIVE</a:t>
                </a:r>
                <a:r>
                  <a:rPr lang="en" altLang="zh-CN" sz="2000" spc="-20" dirty="0">
                    <a:solidFill>
                      <a:srgbClr val="C00000"/>
                    </a:solidFill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WEAREDISCOVEREDSAVEYOURSELF</a:t>
                </a:r>
              </a:p>
              <a:p>
                <a:pPr marL="63500">
                  <a:lnSpc>
                    <a:spcPct val="100000"/>
                  </a:lnSpc>
                  <a:spcBef>
                    <a:spcPts val="580"/>
                  </a:spcBef>
                </a:pPr>
                <a:r>
                  <a:rPr lang="en" altLang="zh-CN" sz="2000" spc="-20" dirty="0">
                    <a:latin typeface="SimHei" panose="02010609060101010101" pitchFamily="49" charset="-122"/>
                    <a:ea typeface="SimHei" panose="02010609060101010101" pitchFamily="49" charset="-122"/>
                    <a:cs typeface="Arial"/>
                  </a:rPr>
                  <a:t>ZICVTWQNGKZEIIGASXSTSLVVWLA</a:t>
                </a:r>
                <a:endParaRPr lang="en" altLang="zh-CN" sz="2000" dirty="0">
                  <a:latin typeface="SimHei" panose="02010609060101010101" pitchFamily="49" charset="-122"/>
                  <a:ea typeface="SimHei" panose="02010609060101010101" pitchFamily="49" charset="-122"/>
                  <a:cs typeface="Arial"/>
                </a:endParaRPr>
              </a:p>
            </p:txBody>
          </p:sp>
        </p:grpSp>
        <p:sp>
          <p:nvSpPr>
            <p:cNvPr id="6" name="Rectangle 2">
              <a:extLst>
                <a:ext uri="{FF2B5EF4-FFF2-40B4-BE49-F238E27FC236}">
                  <a16:creationId xmlns:a16="http://schemas.microsoft.com/office/drawing/2014/main" id="{3E637C72-2434-656F-6201-931C58A441F3}"/>
                </a:ext>
              </a:extLst>
            </p:cNvPr>
            <p:cNvSpPr txBox="1">
              <a:spLocks noChangeArrowheads="1"/>
            </p:cNvSpPr>
            <p:nvPr/>
          </p:nvSpPr>
          <p:spPr>
            <a:xfrm>
              <a:off x="1714501" y="1869628"/>
              <a:ext cx="4081346" cy="672851"/>
            </a:xfrm>
            <a:prstGeom prst="rect">
              <a:avLst/>
            </a:prstGeom>
          </p:spPr>
          <p:txBody>
            <a:bodyPr vert="horz" lIns="91440" tIns="45720" rIns="91440" bIns="45720" rtlCol="0" anchor="b">
              <a:normAutofit/>
            </a:bodyPr>
            <a:lstStyle>
              <a:lvl1pPr algn="ctr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60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kumimoji="1" lang="en-US" altLang="zh-CN" sz="3200" b="1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Autokey Cipher</a:t>
              </a:r>
              <a:endParaRPr kumimoji="1" lang="zh-CN" altLang="en-US" sz="3200" b="1" dirty="0">
                <a:solidFill>
                  <a:srgbClr val="FF0000"/>
                </a:solidFill>
                <a:highlight>
                  <a:srgbClr val="FFFF00"/>
                </a:highligh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34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</TotalTime>
  <Words>70</Words>
  <Application>Microsoft Macintosh PowerPoint</Application>
  <PresentationFormat>宽屏</PresentationFormat>
  <Paragraphs>47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SimHei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飞 郭</dc:creator>
  <cp:lastModifiedBy>飞 郭</cp:lastModifiedBy>
  <cp:revision>36</cp:revision>
  <dcterms:created xsi:type="dcterms:W3CDTF">2025-10-14T13:05:59Z</dcterms:created>
  <dcterms:modified xsi:type="dcterms:W3CDTF">2025-10-15T12:37:10Z</dcterms:modified>
</cp:coreProperties>
</file>