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FDFF"/>
    <a:srgbClr val="CEFDFF"/>
    <a:srgbClr val="E6F7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5"/>
    <p:restoredTop sz="94766"/>
  </p:normalViewPr>
  <p:slideViewPr>
    <p:cSldViewPr snapToGrid="0">
      <p:cViewPr>
        <p:scale>
          <a:sx n="122" d="100"/>
          <a:sy n="122" d="100"/>
        </p:scale>
        <p:origin x="-4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46CA92-6D7B-0444-B258-BA626F73AD33}" type="doc">
      <dgm:prSet loTypeId="urn:microsoft.com/office/officeart/2005/8/layout/hierarchy4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9CC014DA-8A8F-2649-9C34-1A3B09EB7A82}">
      <dgm:prSet phldrT="[文本]"/>
      <dgm:spPr/>
      <dgm:t>
        <a:bodyPr/>
        <a:lstStyle/>
        <a:p>
          <a:r>
            <a:rPr lang="zh-CN" altLang="en-US" dirty="0"/>
            <a:t>应用层</a:t>
          </a:r>
        </a:p>
      </dgm:t>
    </dgm:pt>
    <dgm:pt modelId="{2DEE5B66-AD63-F141-A700-AA446A366827}" type="parTrans" cxnId="{B2A34245-A2AE-214A-A200-BB7F966594EC}">
      <dgm:prSet/>
      <dgm:spPr/>
      <dgm:t>
        <a:bodyPr/>
        <a:lstStyle/>
        <a:p>
          <a:endParaRPr lang="zh-CN" altLang="en-US"/>
        </a:p>
      </dgm:t>
    </dgm:pt>
    <dgm:pt modelId="{FE229A28-01FD-6848-90E6-6E19BDADB84D}" type="sibTrans" cxnId="{B2A34245-A2AE-214A-A200-BB7F966594EC}">
      <dgm:prSet/>
      <dgm:spPr/>
      <dgm:t>
        <a:bodyPr/>
        <a:lstStyle/>
        <a:p>
          <a:endParaRPr lang="zh-CN" altLang="en-US"/>
        </a:p>
      </dgm:t>
    </dgm:pt>
    <dgm:pt modelId="{57BA5470-8382-7244-B98F-295274DC7022}">
      <dgm:prSet phldrT="[文本]"/>
      <dgm:spPr/>
      <dgm:t>
        <a:bodyPr/>
        <a:lstStyle/>
        <a:p>
          <a:r>
            <a:rPr lang="zh-CN" altLang="en-US" dirty="0"/>
            <a:t>传输层</a:t>
          </a:r>
        </a:p>
      </dgm:t>
    </dgm:pt>
    <dgm:pt modelId="{FB79550D-296C-B640-94B9-6A3F71D61EC0}" type="parTrans" cxnId="{644FD5AC-479E-284D-B918-5E6E0388CF06}">
      <dgm:prSet/>
      <dgm:spPr/>
      <dgm:t>
        <a:bodyPr/>
        <a:lstStyle/>
        <a:p>
          <a:endParaRPr lang="zh-CN" altLang="en-US"/>
        </a:p>
      </dgm:t>
    </dgm:pt>
    <dgm:pt modelId="{70D86D20-67FA-9D48-8AC0-4337B620842B}" type="sibTrans" cxnId="{644FD5AC-479E-284D-B918-5E6E0388CF06}">
      <dgm:prSet/>
      <dgm:spPr/>
      <dgm:t>
        <a:bodyPr/>
        <a:lstStyle/>
        <a:p>
          <a:endParaRPr lang="zh-CN" altLang="en-US"/>
        </a:p>
      </dgm:t>
    </dgm:pt>
    <dgm:pt modelId="{5C909E60-DD9B-984A-A344-8273E9C83B58}">
      <dgm:prSet phldrT="[文本]"/>
      <dgm:spPr/>
      <dgm:t>
        <a:bodyPr/>
        <a:lstStyle/>
        <a:p>
          <a:r>
            <a:rPr lang="zh-CN" altLang="en-US" dirty="0"/>
            <a:t>网络层</a:t>
          </a:r>
        </a:p>
      </dgm:t>
    </dgm:pt>
    <dgm:pt modelId="{8959BC92-1BA0-8B47-9C03-21E817110116}" type="parTrans" cxnId="{27BFF554-0338-1141-BD44-DE6755DB3FF7}">
      <dgm:prSet/>
      <dgm:spPr/>
      <dgm:t>
        <a:bodyPr/>
        <a:lstStyle/>
        <a:p>
          <a:endParaRPr lang="zh-CN" altLang="en-US"/>
        </a:p>
      </dgm:t>
    </dgm:pt>
    <dgm:pt modelId="{B522337E-4F2C-1546-A056-656F4F5A074C}" type="sibTrans" cxnId="{27BFF554-0338-1141-BD44-DE6755DB3FF7}">
      <dgm:prSet/>
      <dgm:spPr/>
      <dgm:t>
        <a:bodyPr/>
        <a:lstStyle/>
        <a:p>
          <a:endParaRPr lang="zh-CN" altLang="en-US"/>
        </a:p>
      </dgm:t>
    </dgm:pt>
    <dgm:pt modelId="{947B39DB-244D-4740-BAB4-BE403717F8AA}">
      <dgm:prSet phldrT="[文本]"/>
      <dgm:spPr/>
      <dgm:t>
        <a:bodyPr/>
        <a:lstStyle/>
        <a:p>
          <a:r>
            <a:rPr lang="zh-CN" altLang="en-US" dirty="0"/>
            <a:t>数据链路层</a:t>
          </a:r>
        </a:p>
      </dgm:t>
    </dgm:pt>
    <dgm:pt modelId="{2FCCAD26-E1A8-5046-B75D-58E48B340BDD}" type="parTrans" cxnId="{A1A159E1-2DB5-AF43-B85C-074BFB00BAAD}">
      <dgm:prSet/>
      <dgm:spPr/>
      <dgm:t>
        <a:bodyPr/>
        <a:lstStyle/>
        <a:p>
          <a:endParaRPr lang="zh-CN" altLang="en-US"/>
        </a:p>
      </dgm:t>
    </dgm:pt>
    <dgm:pt modelId="{AD8CEB71-F5C9-4344-B678-9A290A4A43E9}" type="sibTrans" cxnId="{A1A159E1-2DB5-AF43-B85C-074BFB00BAAD}">
      <dgm:prSet/>
      <dgm:spPr/>
      <dgm:t>
        <a:bodyPr/>
        <a:lstStyle/>
        <a:p>
          <a:endParaRPr lang="zh-CN" altLang="en-US"/>
        </a:p>
      </dgm:t>
    </dgm:pt>
    <dgm:pt modelId="{D353CF13-C4B6-F743-9A44-994382738518}">
      <dgm:prSet phldrT="[文本]"/>
      <dgm:spPr/>
      <dgm:t>
        <a:bodyPr/>
        <a:lstStyle/>
        <a:p>
          <a:r>
            <a:rPr lang="zh-CN" altLang="en-US" dirty="0"/>
            <a:t>物理层</a:t>
          </a:r>
        </a:p>
      </dgm:t>
    </dgm:pt>
    <dgm:pt modelId="{397B5719-8BE7-8549-9B16-F711255E2D9A}" type="parTrans" cxnId="{B170B3DD-C83F-C149-84C9-6464BBFCCC7A}">
      <dgm:prSet/>
      <dgm:spPr/>
      <dgm:t>
        <a:bodyPr/>
        <a:lstStyle/>
        <a:p>
          <a:endParaRPr lang="zh-CN" altLang="en-US"/>
        </a:p>
      </dgm:t>
    </dgm:pt>
    <dgm:pt modelId="{0ECA6C5B-9435-704E-881F-32537D56B301}" type="sibTrans" cxnId="{B170B3DD-C83F-C149-84C9-6464BBFCCC7A}">
      <dgm:prSet/>
      <dgm:spPr/>
      <dgm:t>
        <a:bodyPr/>
        <a:lstStyle/>
        <a:p>
          <a:endParaRPr lang="zh-CN" altLang="en-US"/>
        </a:p>
      </dgm:t>
    </dgm:pt>
    <dgm:pt modelId="{A8E643D2-5BDC-3349-ABD4-3E8CAA1763C2}" type="pres">
      <dgm:prSet presAssocID="{8546CA92-6D7B-0444-B258-BA626F73AD3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1DBAB49-1D08-2B43-B32E-45485EC262A3}" type="pres">
      <dgm:prSet presAssocID="{9CC014DA-8A8F-2649-9C34-1A3B09EB7A82}" presName="vertOne" presStyleCnt="0"/>
      <dgm:spPr/>
    </dgm:pt>
    <dgm:pt modelId="{340BE0E2-6200-1B44-B834-335AA1D98650}" type="pres">
      <dgm:prSet presAssocID="{9CC014DA-8A8F-2649-9C34-1A3B09EB7A82}" presName="txOne" presStyleLbl="node0" presStyleIdx="0" presStyleCnt="1" custScaleY="15386">
        <dgm:presLayoutVars>
          <dgm:chPref val="3"/>
        </dgm:presLayoutVars>
      </dgm:prSet>
      <dgm:spPr/>
    </dgm:pt>
    <dgm:pt modelId="{20E4F4C9-19C9-F14E-AA3F-49A0C672F3C5}" type="pres">
      <dgm:prSet presAssocID="{9CC014DA-8A8F-2649-9C34-1A3B09EB7A82}" presName="parTransOne" presStyleCnt="0"/>
      <dgm:spPr/>
    </dgm:pt>
    <dgm:pt modelId="{57D54CD3-F597-3E47-B2F3-CA17220F2869}" type="pres">
      <dgm:prSet presAssocID="{9CC014DA-8A8F-2649-9C34-1A3B09EB7A82}" presName="horzOne" presStyleCnt="0"/>
      <dgm:spPr/>
    </dgm:pt>
    <dgm:pt modelId="{38460EC2-DB23-A543-B127-615A4FAC7675}" type="pres">
      <dgm:prSet presAssocID="{57BA5470-8382-7244-B98F-295274DC7022}" presName="vertTwo" presStyleCnt="0"/>
      <dgm:spPr/>
    </dgm:pt>
    <dgm:pt modelId="{1E33F59A-7C20-D84B-8877-2A9FF474BFAA}" type="pres">
      <dgm:prSet presAssocID="{57BA5470-8382-7244-B98F-295274DC7022}" presName="txTwo" presStyleLbl="node2" presStyleIdx="0" presStyleCnt="1" custScaleY="15386">
        <dgm:presLayoutVars>
          <dgm:chPref val="3"/>
        </dgm:presLayoutVars>
      </dgm:prSet>
      <dgm:spPr/>
    </dgm:pt>
    <dgm:pt modelId="{303CE0DB-16A9-614B-9FE9-BAD4A2BF5A8C}" type="pres">
      <dgm:prSet presAssocID="{57BA5470-8382-7244-B98F-295274DC7022}" presName="parTransTwo" presStyleCnt="0"/>
      <dgm:spPr/>
    </dgm:pt>
    <dgm:pt modelId="{F124E5C6-BBED-EA46-9DFF-130065C9BAEF}" type="pres">
      <dgm:prSet presAssocID="{57BA5470-8382-7244-B98F-295274DC7022}" presName="horzTwo" presStyleCnt="0"/>
      <dgm:spPr/>
    </dgm:pt>
    <dgm:pt modelId="{F8586080-1B4D-974E-A2A1-59EE6114C732}" type="pres">
      <dgm:prSet presAssocID="{5C909E60-DD9B-984A-A344-8273E9C83B58}" presName="vertThree" presStyleCnt="0"/>
      <dgm:spPr/>
    </dgm:pt>
    <dgm:pt modelId="{7439BB0D-E4FC-814B-B478-327CFFCABCC3}" type="pres">
      <dgm:prSet presAssocID="{5C909E60-DD9B-984A-A344-8273E9C83B58}" presName="txThree" presStyleLbl="node3" presStyleIdx="0" presStyleCnt="1" custScaleY="15386">
        <dgm:presLayoutVars>
          <dgm:chPref val="3"/>
        </dgm:presLayoutVars>
      </dgm:prSet>
      <dgm:spPr/>
    </dgm:pt>
    <dgm:pt modelId="{09F914CD-DD30-0645-BFD1-E4E90F76E9FF}" type="pres">
      <dgm:prSet presAssocID="{5C909E60-DD9B-984A-A344-8273E9C83B58}" presName="parTransThree" presStyleCnt="0"/>
      <dgm:spPr/>
    </dgm:pt>
    <dgm:pt modelId="{F9F185F4-D276-3541-B549-D01CCC9E8A76}" type="pres">
      <dgm:prSet presAssocID="{5C909E60-DD9B-984A-A344-8273E9C83B58}" presName="horzThree" presStyleCnt="0"/>
      <dgm:spPr/>
    </dgm:pt>
    <dgm:pt modelId="{D8BAA2F2-4652-3B48-81BE-C54B605EC349}" type="pres">
      <dgm:prSet presAssocID="{947B39DB-244D-4740-BAB4-BE403717F8AA}" presName="vertFour" presStyleCnt="0">
        <dgm:presLayoutVars>
          <dgm:chPref val="3"/>
        </dgm:presLayoutVars>
      </dgm:prSet>
      <dgm:spPr/>
    </dgm:pt>
    <dgm:pt modelId="{4CC0721E-73E5-F540-BB1B-F02C939E054F}" type="pres">
      <dgm:prSet presAssocID="{947B39DB-244D-4740-BAB4-BE403717F8AA}" presName="txFour" presStyleLbl="node4" presStyleIdx="0" presStyleCnt="2" custScaleY="15386">
        <dgm:presLayoutVars>
          <dgm:chPref val="3"/>
        </dgm:presLayoutVars>
      </dgm:prSet>
      <dgm:spPr/>
    </dgm:pt>
    <dgm:pt modelId="{77287EE9-B43D-F847-99BD-C853AC18CC49}" type="pres">
      <dgm:prSet presAssocID="{947B39DB-244D-4740-BAB4-BE403717F8AA}" presName="parTransFour" presStyleCnt="0"/>
      <dgm:spPr/>
    </dgm:pt>
    <dgm:pt modelId="{6D74F92F-5B0D-3F47-945F-344B76D0E860}" type="pres">
      <dgm:prSet presAssocID="{947B39DB-244D-4740-BAB4-BE403717F8AA}" presName="horzFour" presStyleCnt="0"/>
      <dgm:spPr/>
    </dgm:pt>
    <dgm:pt modelId="{FB85C6DB-887D-B849-852D-D1153EC5BBA7}" type="pres">
      <dgm:prSet presAssocID="{D353CF13-C4B6-F743-9A44-994382738518}" presName="vertFour" presStyleCnt="0">
        <dgm:presLayoutVars>
          <dgm:chPref val="3"/>
        </dgm:presLayoutVars>
      </dgm:prSet>
      <dgm:spPr/>
    </dgm:pt>
    <dgm:pt modelId="{01C36D6A-EAE6-7F43-B0B1-D3A0431F4044}" type="pres">
      <dgm:prSet presAssocID="{D353CF13-C4B6-F743-9A44-994382738518}" presName="txFour" presStyleLbl="node4" presStyleIdx="1" presStyleCnt="2" custScaleY="15386">
        <dgm:presLayoutVars>
          <dgm:chPref val="3"/>
        </dgm:presLayoutVars>
      </dgm:prSet>
      <dgm:spPr/>
    </dgm:pt>
    <dgm:pt modelId="{085E7CCF-05F3-B146-A4FB-A094FDB72BF6}" type="pres">
      <dgm:prSet presAssocID="{D353CF13-C4B6-F743-9A44-994382738518}" presName="horzFour" presStyleCnt="0"/>
      <dgm:spPr/>
    </dgm:pt>
  </dgm:ptLst>
  <dgm:cxnLst>
    <dgm:cxn modelId="{7DE2ED00-99CD-494E-B4A0-4C3D98268276}" type="presOf" srcId="{57BA5470-8382-7244-B98F-295274DC7022}" destId="{1E33F59A-7C20-D84B-8877-2A9FF474BFAA}" srcOrd="0" destOrd="0" presId="urn:microsoft.com/office/officeart/2005/8/layout/hierarchy4"/>
    <dgm:cxn modelId="{BBEAC92A-48E2-7847-96E3-DFB7B13DF01F}" type="presOf" srcId="{5C909E60-DD9B-984A-A344-8273E9C83B58}" destId="{7439BB0D-E4FC-814B-B478-327CFFCABCC3}" srcOrd="0" destOrd="0" presId="urn:microsoft.com/office/officeart/2005/8/layout/hierarchy4"/>
    <dgm:cxn modelId="{B2A34245-A2AE-214A-A200-BB7F966594EC}" srcId="{8546CA92-6D7B-0444-B258-BA626F73AD33}" destId="{9CC014DA-8A8F-2649-9C34-1A3B09EB7A82}" srcOrd="0" destOrd="0" parTransId="{2DEE5B66-AD63-F141-A700-AA446A366827}" sibTransId="{FE229A28-01FD-6848-90E6-6E19BDADB84D}"/>
    <dgm:cxn modelId="{27BFF554-0338-1141-BD44-DE6755DB3FF7}" srcId="{57BA5470-8382-7244-B98F-295274DC7022}" destId="{5C909E60-DD9B-984A-A344-8273E9C83B58}" srcOrd="0" destOrd="0" parTransId="{8959BC92-1BA0-8B47-9C03-21E817110116}" sibTransId="{B522337E-4F2C-1546-A056-656F4F5A074C}"/>
    <dgm:cxn modelId="{7310FD5A-9171-FA4E-9A20-448F531FDF41}" type="presOf" srcId="{8546CA92-6D7B-0444-B258-BA626F73AD33}" destId="{A8E643D2-5BDC-3349-ABD4-3E8CAA1763C2}" srcOrd="0" destOrd="0" presId="urn:microsoft.com/office/officeart/2005/8/layout/hierarchy4"/>
    <dgm:cxn modelId="{E0D50885-2423-F247-A0BE-12F82F41FF1B}" type="presOf" srcId="{947B39DB-244D-4740-BAB4-BE403717F8AA}" destId="{4CC0721E-73E5-F540-BB1B-F02C939E054F}" srcOrd="0" destOrd="0" presId="urn:microsoft.com/office/officeart/2005/8/layout/hierarchy4"/>
    <dgm:cxn modelId="{644FD5AC-479E-284D-B918-5E6E0388CF06}" srcId="{9CC014DA-8A8F-2649-9C34-1A3B09EB7A82}" destId="{57BA5470-8382-7244-B98F-295274DC7022}" srcOrd="0" destOrd="0" parTransId="{FB79550D-296C-B640-94B9-6A3F71D61EC0}" sibTransId="{70D86D20-67FA-9D48-8AC0-4337B620842B}"/>
    <dgm:cxn modelId="{A9C807C3-3096-9549-88E2-7D7E8552ED44}" type="presOf" srcId="{9CC014DA-8A8F-2649-9C34-1A3B09EB7A82}" destId="{340BE0E2-6200-1B44-B834-335AA1D98650}" srcOrd="0" destOrd="0" presId="urn:microsoft.com/office/officeart/2005/8/layout/hierarchy4"/>
    <dgm:cxn modelId="{B170B3DD-C83F-C149-84C9-6464BBFCCC7A}" srcId="{947B39DB-244D-4740-BAB4-BE403717F8AA}" destId="{D353CF13-C4B6-F743-9A44-994382738518}" srcOrd="0" destOrd="0" parTransId="{397B5719-8BE7-8549-9B16-F711255E2D9A}" sibTransId="{0ECA6C5B-9435-704E-881F-32537D56B301}"/>
    <dgm:cxn modelId="{A1A159E1-2DB5-AF43-B85C-074BFB00BAAD}" srcId="{5C909E60-DD9B-984A-A344-8273E9C83B58}" destId="{947B39DB-244D-4740-BAB4-BE403717F8AA}" srcOrd="0" destOrd="0" parTransId="{2FCCAD26-E1A8-5046-B75D-58E48B340BDD}" sibTransId="{AD8CEB71-F5C9-4344-B678-9A290A4A43E9}"/>
    <dgm:cxn modelId="{BD6896E5-6FE0-E24B-95F5-6DE73C0453AD}" type="presOf" srcId="{D353CF13-C4B6-F743-9A44-994382738518}" destId="{01C36D6A-EAE6-7F43-B0B1-D3A0431F4044}" srcOrd="0" destOrd="0" presId="urn:microsoft.com/office/officeart/2005/8/layout/hierarchy4"/>
    <dgm:cxn modelId="{0A8B86A0-3204-4244-BE18-EAC42F9986F6}" type="presParOf" srcId="{A8E643D2-5BDC-3349-ABD4-3E8CAA1763C2}" destId="{01DBAB49-1D08-2B43-B32E-45485EC262A3}" srcOrd="0" destOrd="0" presId="urn:microsoft.com/office/officeart/2005/8/layout/hierarchy4"/>
    <dgm:cxn modelId="{AEC0BF42-25D3-5943-937B-439852639717}" type="presParOf" srcId="{01DBAB49-1D08-2B43-B32E-45485EC262A3}" destId="{340BE0E2-6200-1B44-B834-335AA1D98650}" srcOrd="0" destOrd="0" presId="urn:microsoft.com/office/officeart/2005/8/layout/hierarchy4"/>
    <dgm:cxn modelId="{F2C37814-CB40-2844-AFDD-12DA5D1B9F92}" type="presParOf" srcId="{01DBAB49-1D08-2B43-B32E-45485EC262A3}" destId="{20E4F4C9-19C9-F14E-AA3F-49A0C672F3C5}" srcOrd="1" destOrd="0" presId="urn:microsoft.com/office/officeart/2005/8/layout/hierarchy4"/>
    <dgm:cxn modelId="{7A6FE70A-9617-694A-8AC2-06D24D4EB734}" type="presParOf" srcId="{01DBAB49-1D08-2B43-B32E-45485EC262A3}" destId="{57D54CD3-F597-3E47-B2F3-CA17220F2869}" srcOrd="2" destOrd="0" presId="urn:microsoft.com/office/officeart/2005/8/layout/hierarchy4"/>
    <dgm:cxn modelId="{747E7C9B-94A7-3F46-B81E-54860286B4CE}" type="presParOf" srcId="{57D54CD3-F597-3E47-B2F3-CA17220F2869}" destId="{38460EC2-DB23-A543-B127-615A4FAC7675}" srcOrd="0" destOrd="0" presId="urn:microsoft.com/office/officeart/2005/8/layout/hierarchy4"/>
    <dgm:cxn modelId="{67F62FCE-A158-3943-83BD-7A3853CC5BF5}" type="presParOf" srcId="{38460EC2-DB23-A543-B127-615A4FAC7675}" destId="{1E33F59A-7C20-D84B-8877-2A9FF474BFAA}" srcOrd="0" destOrd="0" presId="urn:microsoft.com/office/officeart/2005/8/layout/hierarchy4"/>
    <dgm:cxn modelId="{2D681EA4-AE7B-A348-9B37-EF2287E65E91}" type="presParOf" srcId="{38460EC2-DB23-A543-B127-615A4FAC7675}" destId="{303CE0DB-16A9-614B-9FE9-BAD4A2BF5A8C}" srcOrd="1" destOrd="0" presId="urn:microsoft.com/office/officeart/2005/8/layout/hierarchy4"/>
    <dgm:cxn modelId="{F83079BC-90BD-4142-8175-CEF2948785CD}" type="presParOf" srcId="{38460EC2-DB23-A543-B127-615A4FAC7675}" destId="{F124E5C6-BBED-EA46-9DFF-130065C9BAEF}" srcOrd="2" destOrd="0" presId="urn:microsoft.com/office/officeart/2005/8/layout/hierarchy4"/>
    <dgm:cxn modelId="{A4DF03FF-2BBF-8E44-8280-B726C34D58F7}" type="presParOf" srcId="{F124E5C6-BBED-EA46-9DFF-130065C9BAEF}" destId="{F8586080-1B4D-974E-A2A1-59EE6114C732}" srcOrd="0" destOrd="0" presId="urn:microsoft.com/office/officeart/2005/8/layout/hierarchy4"/>
    <dgm:cxn modelId="{616B40A0-53B6-F844-A3A4-BD690DAB39BA}" type="presParOf" srcId="{F8586080-1B4D-974E-A2A1-59EE6114C732}" destId="{7439BB0D-E4FC-814B-B478-327CFFCABCC3}" srcOrd="0" destOrd="0" presId="urn:microsoft.com/office/officeart/2005/8/layout/hierarchy4"/>
    <dgm:cxn modelId="{AEEB27CD-F826-FB4D-A764-F242F2FDDD4D}" type="presParOf" srcId="{F8586080-1B4D-974E-A2A1-59EE6114C732}" destId="{09F914CD-DD30-0645-BFD1-E4E90F76E9FF}" srcOrd="1" destOrd="0" presId="urn:microsoft.com/office/officeart/2005/8/layout/hierarchy4"/>
    <dgm:cxn modelId="{F44CCE09-3B14-9B4D-909B-D4E0DB2658DA}" type="presParOf" srcId="{F8586080-1B4D-974E-A2A1-59EE6114C732}" destId="{F9F185F4-D276-3541-B549-D01CCC9E8A76}" srcOrd="2" destOrd="0" presId="urn:microsoft.com/office/officeart/2005/8/layout/hierarchy4"/>
    <dgm:cxn modelId="{D6734EAA-2E59-D44A-8360-737B910435B3}" type="presParOf" srcId="{F9F185F4-D276-3541-B549-D01CCC9E8A76}" destId="{D8BAA2F2-4652-3B48-81BE-C54B605EC349}" srcOrd="0" destOrd="0" presId="urn:microsoft.com/office/officeart/2005/8/layout/hierarchy4"/>
    <dgm:cxn modelId="{72C470BC-A950-E44F-97CB-4CD25F13AA41}" type="presParOf" srcId="{D8BAA2F2-4652-3B48-81BE-C54B605EC349}" destId="{4CC0721E-73E5-F540-BB1B-F02C939E054F}" srcOrd="0" destOrd="0" presId="urn:microsoft.com/office/officeart/2005/8/layout/hierarchy4"/>
    <dgm:cxn modelId="{B10129FA-1BF9-0049-BE8A-03160CD3C6FC}" type="presParOf" srcId="{D8BAA2F2-4652-3B48-81BE-C54B605EC349}" destId="{77287EE9-B43D-F847-99BD-C853AC18CC49}" srcOrd="1" destOrd="0" presId="urn:microsoft.com/office/officeart/2005/8/layout/hierarchy4"/>
    <dgm:cxn modelId="{FDA75772-6C97-4242-B7C7-7FA3017B3861}" type="presParOf" srcId="{D8BAA2F2-4652-3B48-81BE-C54B605EC349}" destId="{6D74F92F-5B0D-3F47-945F-344B76D0E860}" srcOrd="2" destOrd="0" presId="urn:microsoft.com/office/officeart/2005/8/layout/hierarchy4"/>
    <dgm:cxn modelId="{B93B8AF7-7F4F-F749-AF90-F67D5FDB273A}" type="presParOf" srcId="{6D74F92F-5B0D-3F47-945F-344B76D0E860}" destId="{FB85C6DB-887D-B849-852D-D1153EC5BBA7}" srcOrd="0" destOrd="0" presId="urn:microsoft.com/office/officeart/2005/8/layout/hierarchy4"/>
    <dgm:cxn modelId="{D34310AB-F414-3045-B5A2-702FDA1DD9E7}" type="presParOf" srcId="{FB85C6DB-887D-B849-852D-D1153EC5BBA7}" destId="{01C36D6A-EAE6-7F43-B0B1-D3A0431F4044}" srcOrd="0" destOrd="0" presId="urn:microsoft.com/office/officeart/2005/8/layout/hierarchy4"/>
    <dgm:cxn modelId="{88BE6728-57FD-8A4B-887D-4D688057197C}" type="presParOf" srcId="{FB85C6DB-887D-B849-852D-D1153EC5BBA7}" destId="{085E7CCF-05F3-B146-A4FB-A094FDB72BF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39C34C-B204-CE44-AF2F-8DF46A41C6A0}" type="doc">
      <dgm:prSet loTypeId="urn:microsoft.com/office/officeart/2005/8/layout/process4" loCatId="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6C5D29D2-2D3B-8C45-9ED1-B305FCB1FBB5}">
      <dgm:prSet phldrT="[文本]"/>
      <dgm:spPr/>
      <dgm:t>
        <a:bodyPr/>
        <a:lstStyle/>
        <a:p>
          <a:r>
            <a:rPr lang="en" b="1" dirty="0" err="1"/>
            <a:t>WSAStartup</a:t>
          </a:r>
          <a:r>
            <a:rPr lang="en" b="1" dirty="0"/>
            <a:t> </a:t>
          </a:r>
          <a:endParaRPr lang="zh-CN" altLang="en-US" dirty="0"/>
        </a:p>
      </dgm:t>
    </dgm:pt>
    <dgm:pt modelId="{3637CC10-BAE5-0446-8B45-E830921EBE94}" type="parTrans" cxnId="{AFB287D3-C8B5-2645-B0AC-AA7BAAF56253}">
      <dgm:prSet/>
      <dgm:spPr/>
      <dgm:t>
        <a:bodyPr/>
        <a:lstStyle/>
        <a:p>
          <a:endParaRPr lang="zh-CN" altLang="en-US"/>
        </a:p>
      </dgm:t>
    </dgm:pt>
    <dgm:pt modelId="{5EBB3904-69BD-1F48-96F2-02E1B2B11325}" type="sibTrans" cxnId="{AFB287D3-C8B5-2645-B0AC-AA7BAAF56253}">
      <dgm:prSet/>
      <dgm:spPr/>
      <dgm:t>
        <a:bodyPr/>
        <a:lstStyle/>
        <a:p>
          <a:endParaRPr lang="zh-CN" altLang="en-US"/>
        </a:p>
      </dgm:t>
    </dgm:pt>
    <dgm:pt modelId="{44C899FE-4F69-5746-A685-B08BF1E4EB26}">
      <dgm:prSet phldrT="[文本]"/>
      <dgm:spPr/>
      <dgm:t>
        <a:bodyPr/>
        <a:lstStyle/>
        <a:p>
          <a:r>
            <a:rPr lang="en-US" altLang="zh-CN" dirty="0" err="1"/>
            <a:t>WSACleanup</a:t>
          </a:r>
          <a:endParaRPr lang="zh-CN" altLang="en-US" dirty="0"/>
        </a:p>
      </dgm:t>
    </dgm:pt>
    <dgm:pt modelId="{D169825E-AA51-2B45-927D-6421313F7ADF}" type="parTrans" cxnId="{D773FB6B-4F66-7242-8885-89FFBBCEC304}">
      <dgm:prSet/>
      <dgm:spPr/>
      <dgm:t>
        <a:bodyPr/>
        <a:lstStyle/>
        <a:p>
          <a:endParaRPr lang="zh-CN" altLang="en-US"/>
        </a:p>
      </dgm:t>
    </dgm:pt>
    <dgm:pt modelId="{D4FE5982-3BF1-3041-8067-DF313CBEB2BC}" type="sibTrans" cxnId="{D773FB6B-4F66-7242-8885-89FFBBCEC304}">
      <dgm:prSet/>
      <dgm:spPr/>
      <dgm:t>
        <a:bodyPr/>
        <a:lstStyle/>
        <a:p>
          <a:endParaRPr lang="zh-CN" altLang="en-US"/>
        </a:p>
      </dgm:t>
    </dgm:pt>
    <dgm:pt modelId="{434ED8DE-906A-1D45-B385-5E7AB881EE93}">
      <dgm:prSet phldrT="[文本]"/>
      <dgm:spPr/>
      <dgm:t>
        <a:bodyPr/>
        <a:lstStyle/>
        <a:p>
          <a:r>
            <a:rPr lang="en-US" altLang="zh-CN" dirty="0"/>
            <a:t>connect()</a:t>
          </a:r>
          <a:endParaRPr lang="zh-CN" altLang="en-US" dirty="0"/>
        </a:p>
      </dgm:t>
    </dgm:pt>
    <dgm:pt modelId="{E8BF673F-DBE9-DE47-A53C-C2250B90C268}" type="parTrans" cxnId="{9F982A96-3721-3042-BBE2-EF0D16096037}">
      <dgm:prSet/>
      <dgm:spPr/>
      <dgm:t>
        <a:bodyPr/>
        <a:lstStyle/>
        <a:p>
          <a:endParaRPr lang="zh-CN" altLang="en-US"/>
        </a:p>
      </dgm:t>
    </dgm:pt>
    <dgm:pt modelId="{FA9B6E77-F35B-DA4C-92AD-31CD0D894286}" type="sibTrans" cxnId="{9F982A96-3721-3042-BBE2-EF0D16096037}">
      <dgm:prSet/>
      <dgm:spPr/>
      <dgm:t>
        <a:bodyPr/>
        <a:lstStyle/>
        <a:p>
          <a:endParaRPr lang="zh-CN" altLang="en-US"/>
        </a:p>
      </dgm:t>
    </dgm:pt>
    <dgm:pt modelId="{F5A3C480-5F03-4246-ADAC-66AB3C91ABDF}">
      <dgm:prSet phldrT="[文本]"/>
      <dgm:spPr/>
      <dgm:t>
        <a:bodyPr/>
        <a:lstStyle/>
        <a:p>
          <a:r>
            <a:rPr lang="en-US" altLang="zh-CN" dirty="0"/>
            <a:t>send(s)</a:t>
          </a:r>
          <a:endParaRPr lang="zh-CN" altLang="en-US" dirty="0"/>
        </a:p>
      </dgm:t>
    </dgm:pt>
    <dgm:pt modelId="{1122BBC8-859D-EA42-A254-9BAD0525A392}" type="parTrans" cxnId="{FA4731B6-EC4E-DB40-98B1-B87920B9EA3F}">
      <dgm:prSet/>
      <dgm:spPr/>
      <dgm:t>
        <a:bodyPr/>
        <a:lstStyle/>
        <a:p>
          <a:endParaRPr lang="zh-CN" altLang="en-US"/>
        </a:p>
      </dgm:t>
    </dgm:pt>
    <dgm:pt modelId="{90F4513A-E28B-D74C-AD5C-FEA529787C61}" type="sibTrans" cxnId="{FA4731B6-EC4E-DB40-98B1-B87920B9EA3F}">
      <dgm:prSet/>
      <dgm:spPr/>
      <dgm:t>
        <a:bodyPr/>
        <a:lstStyle/>
        <a:p>
          <a:endParaRPr lang="zh-CN" altLang="en-US"/>
        </a:p>
      </dgm:t>
    </dgm:pt>
    <dgm:pt modelId="{CA7127FA-7F15-5E43-9089-E1B2FE44FEB3}">
      <dgm:prSet phldrT="[文本]"/>
      <dgm:spPr/>
      <dgm:t>
        <a:bodyPr/>
        <a:lstStyle/>
        <a:p>
          <a:r>
            <a:rPr lang="en-US" altLang="zh-CN" dirty="0" err="1"/>
            <a:t>recv</a:t>
          </a:r>
          <a:r>
            <a:rPr lang="en-US" altLang="zh-CN" dirty="0"/>
            <a:t>(s)</a:t>
          </a:r>
          <a:endParaRPr lang="zh-CN" altLang="en-US" dirty="0"/>
        </a:p>
      </dgm:t>
    </dgm:pt>
    <dgm:pt modelId="{B9877F7E-1084-F447-A719-D172D317AC2E}" type="parTrans" cxnId="{CE380C86-D4C6-D04B-A310-3051BDD1A473}">
      <dgm:prSet/>
      <dgm:spPr/>
      <dgm:t>
        <a:bodyPr/>
        <a:lstStyle/>
        <a:p>
          <a:endParaRPr lang="zh-CN" altLang="en-US"/>
        </a:p>
      </dgm:t>
    </dgm:pt>
    <dgm:pt modelId="{AFBD5EE2-C6E8-8141-A77E-4CF221CF7B8F}" type="sibTrans" cxnId="{CE380C86-D4C6-D04B-A310-3051BDD1A473}">
      <dgm:prSet/>
      <dgm:spPr/>
      <dgm:t>
        <a:bodyPr/>
        <a:lstStyle/>
        <a:p>
          <a:endParaRPr lang="zh-CN" altLang="en-US"/>
        </a:p>
      </dgm:t>
    </dgm:pt>
    <dgm:pt modelId="{5CC73CC8-C168-2140-AC48-FF4C6E2187D4}">
      <dgm:prSet phldrT="[文本]"/>
      <dgm:spPr/>
      <dgm:t>
        <a:bodyPr/>
        <a:lstStyle/>
        <a:p>
          <a:r>
            <a:rPr lang="en-US" altLang="zh-CN" dirty="0" err="1"/>
            <a:t>closesocket</a:t>
          </a:r>
          <a:r>
            <a:rPr lang="en-US" altLang="zh-CN" dirty="0"/>
            <a:t>(s)</a:t>
          </a:r>
          <a:endParaRPr lang="zh-CN" altLang="en-US" dirty="0"/>
        </a:p>
      </dgm:t>
    </dgm:pt>
    <dgm:pt modelId="{885253BD-55A0-A34A-A89B-85AE000FAE07}" type="parTrans" cxnId="{96AED9BB-D0BE-5A46-A86D-0507793C7B40}">
      <dgm:prSet/>
      <dgm:spPr/>
      <dgm:t>
        <a:bodyPr/>
        <a:lstStyle/>
        <a:p>
          <a:endParaRPr lang="zh-CN" altLang="en-US"/>
        </a:p>
      </dgm:t>
    </dgm:pt>
    <dgm:pt modelId="{ABCC7105-153B-524E-A62F-8C461D8963CE}" type="sibTrans" cxnId="{96AED9BB-D0BE-5A46-A86D-0507793C7B40}">
      <dgm:prSet/>
      <dgm:spPr/>
      <dgm:t>
        <a:bodyPr/>
        <a:lstStyle/>
        <a:p>
          <a:endParaRPr lang="zh-CN" altLang="en-US"/>
        </a:p>
      </dgm:t>
    </dgm:pt>
    <dgm:pt modelId="{F34B12B5-00B1-F848-92A8-22B41B76338B}">
      <dgm:prSet phldrT="[文本]"/>
      <dgm:spPr/>
      <dgm:t>
        <a:bodyPr/>
        <a:lstStyle/>
        <a:p>
          <a:r>
            <a:rPr lang="en-US" altLang="zh-CN" dirty="0"/>
            <a:t>s=socket()</a:t>
          </a:r>
          <a:endParaRPr lang="zh-CN" altLang="en-US" dirty="0"/>
        </a:p>
      </dgm:t>
    </dgm:pt>
    <dgm:pt modelId="{5C5B7A8E-73E1-214C-B06A-F23713160F0B}" type="parTrans" cxnId="{7B6F2745-F73E-E84E-BCE3-4BCFFB9DE658}">
      <dgm:prSet/>
      <dgm:spPr/>
      <dgm:t>
        <a:bodyPr/>
        <a:lstStyle/>
        <a:p>
          <a:endParaRPr lang="zh-CN" altLang="en-US"/>
        </a:p>
      </dgm:t>
    </dgm:pt>
    <dgm:pt modelId="{DFAFD6BE-551C-A149-B49E-99311FC54E86}" type="sibTrans" cxnId="{7B6F2745-F73E-E84E-BCE3-4BCFFB9DE658}">
      <dgm:prSet/>
      <dgm:spPr/>
      <dgm:t>
        <a:bodyPr/>
        <a:lstStyle/>
        <a:p>
          <a:endParaRPr lang="zh-CN" altLang="en-US"/>
        </a:p>
      </dgm:t>
    </dgm:pt>
    <dgm:pt modelId="{CBD0A583-118C-4F49-B8D1-7EA969CC0D98}" type="pres">
      <dgm:prSet presAssocID="{D239C34C-B204-CE44-AF2F-8DF46A41C6A0}" presName="Name0" presStyleCnt="0">
        <dgm:presLayoutVars>
          <dgm:dir/>
          <dgm:animLvl val="lvl"/>
          <dgm:resizeHandles val="exact"/>
        </dgm:presLayoutVars>
      </dgm:prSet>
      <dgm:spPr/>
    </dgm:pt>
    <dgm:pt modelId="{EB9BB07A-3BE4-A846-92C5-D56A9D2D8C5B}" type="pres">
      <dgm:prSet presAssocID="{44C899FE-4F69-5746-A685-B08BF1E4EB26}" presName="boxAndChildren" presStyleCnt="0"/>
      <dgm:spPr/>
    </dgm:pt>
    <dgm:pt modelId="{9E32A35A-32CC-A841-A7E1-6F3AEA4DF3CD}" type="pres">
      <dgm:prSet presAssocID="{44C899FE-4F69-5746-A685-B08BF1E4EB26}" presName="parentTextBox" presStyleLbl="node1" presStyleIdx="0" presStyleCnt="7"/>
      <dgm:spPr/>
    </dgm:pt>
    <dgm:pt modelId="{AFC45446-C92F-9147-9F29-D6C705920BEE}" type="pres">
      <dgm:prSet presAssocID="{ABCC7105-153B-524E-A62F-8C461D8963CE}" presName="sp" presStyleCnt="0"/>
      <dgm:spPr/>
    </dgm:pt>
    <dgm:pt modelId="{0AFE68B7-B951-DA47-B027-9CCB410B1C43}" type="pres">
      <dgm:prSet presAssocID="{5CC73CC8-C168-2140-AC48-FF4C6E2187D4}" presName="arrowAndChildren" presStyleCnt="0"/>
      <dgm:spPr/>
    </dgm:pt>
    <dgm:pt modelId="{87164BDF-21D1-FB47-AEDB-8115F287EEBA}" type="pres">
      <dgm:prSet presAssocID="{5CC73CC8-C168-2140-AC48-FF4C6E2187D4}" presName="parentTextArrow" presStyleLbl="node1" presStyleIdx="1" presStyleCnt="7"/>
      <dgm:spPr/>
    </dgm:pt>
    <dgm:pt modelId="{88C5999D-1F84-F943-B347-46158CCED012}" type="pres">
      <dgm:prSet presAssocID="{AFBD5EE2-C6E8-8141-A77E-4CF221CF7B8F}" presName="sp" presStyleCnt="0"/>
      <dgm:spPr/>
    </dgm:pt>
    <dgm:pt modelId="{CFD050DB-9618-E448-BF7C-8525356E8C24}" type="pres">
      <dgm:prSet presAssocID="{CA7127FA-7F15-5E43-9089-E1B2FE44FEB3}" presName="arrowAndChildren" presStyleCnt="0"/>
      <dgm:spPr/>
    </dgm:pt>
    <dgm:pt modelId="{00ED64ED-40DC-C840-822B-8BE711E3E320}" type="pres">
      <dgm:prSet presAssocID="{CA7127FA-7F15-5E43-9089-E1B2FE44FEB3}" presName="parentTextArrow" presStyleLbl="node1" presStyleIdx="2" presStyleCnt="7"/>
      <dgm:spPr/>
    </dgm:pt>
    <dgm:pt modelId="{5A56FCE5-DD7D-9A45-8718-3C3CBC336187}" type="pres">
      <dgm:prSet presAssocID="{90F4513A-E28B-D74C-AD5C-FEA529787C61}" presName="sp" presStyleCnt="0"/>
      <dgm:spPr/>
    </dgm:pt>
    <dgm:pt modelId="{EC3F0B2E-F510-8343-8F9E-6F0CDEFE63B5}" type="pres">
      <dgm:prSet presAssocID="{F5A3C480-5F03-4246-ADAC-66AB3C91ABDF}" presName="arrowAndChildren" presStyleCnt="0"/>
      <dgm:spPr/>
    </dgm:pt>
    <dgm:pt modelId="{A11AD91C-D4BA-4847-9548-5978F4D54A11}" type="pres">
      <dgm:prSet presAssocID="{F5A3C480-5F03-4246-ADAC-66AB3C91ABDF}" presName="parentTextArrow" presStyleLbl="node1" presStyleIdx="3" presStyleCnt="7"/>
      <dgm:spPr/>
    </dgm:pt>
    <dgm:pt modelId="{FFFD50CD-EF95-A541-95F9-F6F051C0648D}" type="pres">
      <dgm:prSet presAssocID="{FA9B6E77-F35B-DA4C-92AD-31CD0D894286}" presName="sp" presStyleCnt="0"/>
      <dgm:spPr/>
    </dgm:pt>
    <dgm:pt modelId="{FB99E823-81C6-174C-BA5D-7681474D32F0}" type="pres">
      <dgm:prSet presAssocID="{434ED8DE-906A-1D45-B385-5E7AB881EE93}" presName="arrowAndChildren" presStyleCnt="0"/>
      <dgm:spPr/>
    </dgm:pt>
    <dgm:pt modelId="{823F5C52-1C26-D645-A75C-419D2409F0BE}" type="pres">
      <dgm:prSet presAssocID="{434ED8DE-906A-1D45-B385-5E7AB881EE93}" presName="parentTextArrow" presStyleLbl="node1" presStyleIdx="4" presStyleCnt="7"/>
      <dgm:spPr/>
    </dgm:pt>
    <dgm:pt modelId="{73814711-5E02-074B-8753-97DEA21B8F11}" type="pres">
      <dgm:prSet presAssocID="{DFAFD6BE-551C-A149-B49E-99311FC54E86}" presName="sp" presStyleCnt="0"/>
      <dgm:spPr/>
    </dgm:pt>
    <dgm:pt modelId="{196A5C85-8E21-D349-B685-229C07255556}" type="pres">
      <dgm:prSet presAssocID="{F34B12B5-00B1-F848-92A8-22B41B76338B}" presName="arrowAndChildren" presStyleCnt="0"/>
      <dgm:spPr/>
    </dgm:pt>
    <dgm:pt modelId="{2F7B4CE7-4D23-0447-993B-494D2AD256D4}" type="pres">
      <dgm:prSet presAssocID="{F34B12B5-00B1-F848-92A8-22B41B76338B}" presName="parentTextArrow" presStyleLbl="node1" presStyleIdx="5" presStyleCnt="7"/>
      <dgm:spPr/>
    </dgm:pt>
    <dgm:pt modelId="{38A6F13F-F6C7-0846-B7B6-ED13C137E15A}" type="pres">
      <dgm:prSet presAssocID="{5EBB3904-69BD-1F48-96F2-02E1B2B11325}" presName="sp" presStyleCnt="0"/>
      <dgm:spPr/>
    </dgm:pt>
    <dgm:pt modelId="{359ED236-AB1B-5447-BA28-2361B3BD2FD1}" type="pres">
      <dgm:prSet presAssocID="{6C5D29D2-2D3B-8C45-9ED1-B305FCB1FBB5}" presName="arrowAndChildren" presStyleCnt="0"/>
      <dgm:spPr/>
    </dgm:pt>
    <dgm:pt modelId="{BF8894E7-12FF-5F40-AC25-8633F6B47047}" type="pres">
      <dgm:prSet presAssocID="{6C5D29D2-2D3B-8C45-9ED1-B305FCB1FBB5}" presName="parentTextArrow" presStyleLbl="node1" presStyleIdx="6" presStyleCnt="7"/>
      <dgm:spPr/>
    </dgm:pt>
  </dgm:ptLst>
  <dgm:cxnLst>
    <dgm:cxn modelId="{E011FB0D-7AC4-EB4D-A384-CCE52E06A0EA}" type="presOf" srcId="{F34B12B5-00B1-F848-92A8-22B41B76338B}" destId="{2F7B4CE7-4D23-0447-993B-494D2AD256D4}" srcOrd="0" destOrd="0" presId="urn:microsoft.com/office/officeart/2005/8/layout/process4"/>
    <dgm:cxn modelId="{3A581710-74D4-DA42-A1C2-9F55B04968F4}" type="presOf" srcId="{5CC73CC8-C168-2140-AC48-FF4C6E2187D4}" destId="{87164BDF-21D1-FB47-AEDB-8115F287EEBA}" srcOrd="0" destOrd="0" presId="urn:microsoft.com/office/officeart/2005/8/layout/process4"/>
    <dgm:cxn modelId="{7B6F2745-F73E-E84E-BCE3-4BCFFB9DE658}" srcId="{D239C34C-B204-CE44-AF2F-8DF46A41C6A0}" destId="{F34B12B5-00B1-F848-92A8-22B41B76338B}" srcOrd="1" destOrd="0" parTransId="{5C5B7A8E-73E1-214C-B06A-F23713160F0B}" sibTransId="{DFAFD6BE-551C-A149-B49E-99311FC54E86}"/>
    <dgm:cxn modelId="{641AFF62-E107-174B-82D6-788074C9773B}" type="presOf" srcId="{434ED8DE-906A-1D45-B385-5E7AB881EE93}" destId="{823F5C52-1C26-D645-A75C-419D2409F0BE}" srcOrd="0" destOrd="0" presId="urn:microsoft.com/office/officeart/2005/8/layout/process4"/>
    <dgm:cxn modelId="{A2C71067-5482-5245-BA15-169D84DF3CBF}" type="presOf" srcId="{D239C34C-B204-CE44-AF2F-8DF46A41C6A0}" destId="{CBD0A583-118C-4F49-B8D1-7EA969CC0D98}" srcOrd="0" destOrd="0" presId="urn:microsoft.com/office/officeart/2005/8/layout/process4"/>
    <dgm:cxn modelId="{D773FB6B-4F66-7242-8885-89FFBBCEC304}" srcId="{D239C34C-B204-CE44-AF2F-8DF46A41C6A0}" destId="{44C899FE-4F69-5746-A685-B08BF1E4EB26}" srcOrd="6" destOrd="0" parTransId="{D169825E-AA51-2B45-927D-6421313F7ADF}" sibTransId="{D4FE5982-3BF1-3041-8067-DF313CBEB2BC}"/>
    <dgm:cxn modelId="{BE85AA75-1D38-4B43-8CF3-EAA080A4B542}" type="presOf" srcId="{CA7127FA-7F15-5E43-9089-E1B2FE44FEB3}" destId="{00ED64ED-40DC-C840-822B-8BE711E3E320}" srcOrd="0" destOrd="0" presId="urn:microsoft.com/office/officeart/2005/8/layout/process4"/>
    <dgm:cxn modelId="{B8A7B082-E741-3241-9FBF-3FD38F95F91D}" type="presOf" srcId="{44C899FE-4F69-5746-A685-B08BF1E4EB26}" destId="{9E32A35A-32CC-A841-A7E1-6F3AEA4DF3CD}" srcOrd="0" destOrd="0" presId="urn:microsoft.com/office/officeart/2005/8/layout/process4"/>
    <dgm:cxn modelId="{CE380C86-D4C6-D04B-A310-3051BDD1A473}" srcId="{D239C34C-B204-CE44-AF2F-8DF46A41C6A0}" destId="{CA7127FA-7F15-5E43-9089-E1B2FE44FEB3}" srcOrd="4" destOrd="0" parTransId="{B9877F7E-1084-F447-A719-D172D317AC2E}" sibTransId="{AFBD5EE2-C6E8-8141-A77E-4CF221CF7B8F}"/>
    <dgm:cxn modelId="{9F982A96-3721-3042-BBE2-EF0D16096037}" srcId="{D239C34C-B204-CE44-AF2F-8DF46A41C6A0}" destId="{434ED8DE-906A-1D45-B385-5E7AB881EE93}" srcOrd="2" destOrd="0" parTransId="{E8BF673F-DBE9-DE47-A53C-C2250B90C268}" sibTransId="{FA9B6E77-F35B-DA4C-92AD-31CD0D894286}"/>
    <dgm:cxn modelId="{306F70B4-0718-9044-AF0E-869A8E1E2F33}" type="presOf" srcId="{6C5D29D2-2D3B-8C45-9ED1-B305FCB1FBB5}" destId="{BF8894E7-12FF-5F40-AC25-8633F6B47047}" srcOrd="0" destOrd="0" presId="urn:microsoft.com/office/officeart/2005/8/layout/process4"/>
    <dgm:cxn modelId="{FA4731B6-EC4E-DB40-98B1-B87920B9EA3F}" srcId="{D239C34C-B204-CE44-AF2F-8DF46A41C6A0}" destId="{F5A3C480-5F03-4246-ADAC-66AB3C91ABDF}" srcOrd="3" destOrd="0" parTransId="{1122BBC8-859D-EA42-A254-9BAD0525A392}" sibTransId="{90F4513A-E28B-D74C-AD5C-FEA529787C61}"/>
    <dgm:cxn modelId="{96AED9BB-D0BE-5A46-A86D-0507793C7B40}" srcId="{D239C34C-B204-CE44-AF2F-8DF46A41C6A0}" destId="{5CC73CC8-C168-2140-AC48-FF4C6E2187D4}" srcOrd="5" destOrd="0" parTransId="{885253BD-55A0-A34A-A89B-85AE000FAE07}" sibTransId="{ABCC7105-153B-524E-A62F-8C461D8963CE}"/>
    <dgm:cxn modelId="{AFB287D3-C8B5-2645-B0AC-AA7BAAF56253}" srcId="{D239C34C-B204-CE44-AF2F-8DF46A41C6A0}" destId="{6C5D29D2-2D3B-8C45-9ED1-B305FCB1FBB5}" srcOrd="0" destOrd="0" parTransId="{3637CC10-BAE5-0446-8B45-E830921EBE94}" sibTransId="{5EBB3904-69BD-1F48-96F2-02E1B2B11325}"/>
    <dgm:cxn modelId="{7D505CFB-60AB-B845-91F1-B756A997ECA7}" type="presOf" srcId="{F5A3C480-5F03-4246-ADAC-66AB3C91ABDF}" destId="{A11AD91C-D4BA-4847-9548-5978F4D54A11}" srcOrd="0" destOrd="0" presId="urn:microsoft.com/office/officeart/2005/8/layout/process4"/>
    <dgm:cxn modelId="{813F28BC-65CA-034E-9A48-B56F51C83DF9}" type="presParOf" srcId="{CBD0A583-118C-4F49-B8D1-7EA969CC0D98}" destId="{EB9BB07A-3BE4-A846-92C5-D56A9D2D8C5B}" srcOrd="0" destOrd="0" presId="urn:microsoft.com/office/officeart/2005/8/layout/process4"/>
    <dgm:cxn modelId="{E5F9D151-C42B-3B4D-BD97-F3146AE822A9}" type="presParOf" srcId="{EB9BB07A-3BE4-A846-92C5-D56A9D2D8C5B}" destId="{9E32A35A-32CC-A841-A7E1-6F3AEA4DF3CD}" srcOrd="0" destOrd="0" presId="urn:microsoft.com/office/officeart/2005/8/layout/process4"/>
    <dgm:cxn modelId="{1F9D1FB8-E701-6544-87F1-DC725AD1AAA6}" type="presParOf" srcId="{CBD0A583-118C-4F49-B8D1-7EA969CC0D98}" destId="{AFC45446-C92F-9147-9F29-D6C705920BEE}" srcOrd="1" destOrd="0" presId="urn:microsoft.com/office/officeart/2005/8/layout/process4"/>
    <dgm:cxn modelId="{F10F666F-1669-8643-A0B5-6E739EA1C1E3}" type="presParOf" srcId="{CBD0A583-118C-4F49-B8D1-7EA969CC0D98}" destId="{0AFE68B7-B951-DA47-B027-9CCB410B1C43}" srcOrd="2" destOrd="0" presId="urn:microsoft.com/office/officeart/2005/8/layout/process4"/>
    <dgm:cxn modelId="{53FECCDB-98F9-E54E-88F4-1E3E0B211C6C}" type="presParOf" srcId="{0AFE68B7-B951-DA47-B027-9CCB410B1C43}" destId="{87164BDF-21D1-FB47-AEDB-8115F287EEBA}" srcOrd="0" destOrd="0" presId="urn:microsoft.com/office/officeart/2005/8/layout/process4"/>
    <dgm:cxn modelId="{17163F52-B18D-554B-AFA7-A1B49F642634}" type="presParOf" srcId="{CBD0A583-118C-4F49-B8D1-7EA969CC0D98}" destId="{88C5999D-1F84-F943-B347-46158CCED012}" srcOrd="3" destOrd="0" presId="urn:microsoft.com/office/officeart/2005/8/layout/process4"/>
    <dgm:cxn modelId="{BDCA1E92-A8CF-5C45-BE0B-8C675E85E1FB}" type="presParOf" srcId="{CBD0A583-118C-4F49-B8D1-7EA969CC0D98}" destId="{CFD050DB-9618-E448-BF7C-8525356E8C24}" srcOrd="4" destOrd="0" presId="urn:microsoft.com/office/officeart/2005/8/layout/process4"/>
    <dgm:cxn modelId="{68B5ECFE-1AF3-6E4C-A617-6D6A8EA7C03E}" type="presParOf" srcId="{CFD050DB-9618-E448-BF7C-8525356E8C24}" destId="{00ED64ED-40DC-C840-822B-8BE711E3E320}" srcOrd="0" destOrd="0" presId="urn:microsoft.com/office/officeart/2005/8/layout/process4"/>
    <dgm:cxn modelId="{733B1E4D-613B-A84B-8217-232B156519B5}" type="presParOf" srcId="{CBD0A583-118C-4F49-B8D1-7EA969CC0D98}" destId="{5A56FCE5-DD7D-9A45-8718-3C3CBC336187}" srcOrd="5" destOrd="0" presId="urn:microsoft.com/office/officeart/2005/8/layout/process4"/>
    <dgm:cxn modelId="{1F72655C-B8A9-5540-9D30-71D267C2E028}" type="presParOf" srcId="{CBD0A583-118C-4F49-B8D1-7EA969CC0D98}" destId="{EC3F0B2E-F510-8343-8F9E-6F0CDEFE63B5}" srcOrd="6" destOrd="0" presId="urn:microsoft.com/office/officeart/2005/8/layout/process4"/>
    <dgm:cxn modelId="{3F24A01D-8F52-8D42-A556-F37EDD7349B2}" type="presParOf" srcId="{EC3F0B2E-F510-8343-8F9E-6F0CDEFE63B5}" destId="{A11AD91C-D4BA-4847-9548-5978F4D54A11}" srcOrd="0" destOrd="0" presId="urn:microsoft.com/office/officeart/2005/8/layout/process4"/>
    <dgm:cxn modelId="{1AC7DBD5-0881-5740-9714-EF78A53DEF7F}" type="presParOf" srcId="{CBD0A583-118C-4F49-B8D1-7EA969CC0D98}" destId="{FFFD50CD-EF95-A541-95F9-F6F051C0648D}" srcOrd="7" destOrd="0" presId="urn:microsoft.com/office/officeart/2005/8/layout/process4"/>
    <dgm:cxn modelId="{75C977FD-6A72-6849-BDAD-51838D21A98E}" type="presParOf" srcId="{CBD0A583-118C-4F49-B8D1-7EA969CC0D98}" destId="{FB99E823-81C6-174C-BA5D-7681474D32F0}" srcOrd="8" destOrd="0" presId="urn:microsoft.com/office/officeart/2005/8/layout/process4"/>
    <dgm:cxn modelId="{620FA9BB-65B9-DD48-9D1F-AA3BB379D1F5}" type="presParOf" srcId="{FB99E823-81C6-174C-BA5D-7681474D32F0}" destId="{823F5C52-1C26-D645-A75C-419D2409F0BE}" srcOrd="0" destOrd="0" presId="urn:microsoft.com/office/officeart/2005/8/layout/process4"/>
    <dgm:cxn modelId="{77E93770-D57D-4D41-89AB-37988DC1FB4A}" type="presParOf" srcId="{CBD0A583-118C-4F49-B8D1-7EA969CC0D98}" destId="{73814711-5E02-074B-8753-97DEA21B8F11}" srcOrd="9" destOrd="0" presId="urn:microsoft.com/office/officeart/2005/8/layout/process4"/>
    <dgm:cxn modelId="{9627A790-E0FF-A248-80C0-47F6E59D501A}" type="presParOf" srcId="{CBD0A583-118C-4F49-B8D1-7EA969CC0D98}" destId="{196A5C85-8E21-D349-B685-229C07255556}" srcOrd="10" destOrd="0" presId="urn:microsoft.com/office/officeart/2005/8/layout/process4"/>
    <dgm:cxn modelId="{62C0360C-A712-284D-952C-CDA8987E22A9}" type="presParOf" srcId="{196A5C85-8E21-D349-B685-229C07255556}" destId="{2F7B4CE7-4D23-0447-993B-494D2AD256D4}" srcOrd="0" destOrd="0" presId="urn:microsoft.com/office/officeart/2005/8/layout/process4"/>
    <dgm:cxn modelId="{66110773-BFF9-904B-810B-E46036E93FC8}" type="presParOf" srcId="{CBD0A583-118C-4F49-B8D1-7EA969CC0D98}" destId="{38A6F13F-F6C7-0846-B7B6-ED13C137E15A}" srcOrd="11" destOrd="0" presId="urn:microsoft.com/office/officeart/2005/8/layout/process4"/>
    <dgm:cxn modelId="{1ABB661E-4D34-9E49-8423-4204D4368F26}" type="presParOf" srcId="{CBD0A583-118C-4F49-B8D1-7EA969CC0D98}" destId="{359ED236-AB1B-5447-BA28-2361B3BD2FD1}" srcOrd="12" destOrd="0" presId="urn:microsoft.com/office/officeart/2005/8/layout/process4"/>
    <dgm:cxn modelId="{AE8DCB7D-4A8A-DF49-9971-578217DA9703}" type="presParOf" srcId="{359ED236-AB1B-5447-BA28-2361B3BD2FD1}" destId="{BF8894E7-12FF-5F40-AC25-8633F6B4704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39C34C-B204-CE44-AF2F-8DF46A41C6A0}" type="doc">
      <dgm:prSet loTypeId="urn:microsoft.com/office/officeart/2005/8/layout/process4" loCatId="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6C5D29D2-2D3B-8C45-9ED1-B305FCB1FBB5}">
      <dgm:prSet phldrT="[文本]"/>
      <dgm:spPr/>
      <dgm:t>
        <a:bodyPr/>
        <a:lstStyle/>
        <a:p>
          <a:r>
            <a:rPr lang="en" b="1" dirty="0" err="1"/>
            <a:t>WSAStartup</a:t>
          </a:r>
          <a:r>
            <a:rPr lang="en" b="1" dirty="0"/>
            <a:t> </a:t>
          </a:r>
          <a:endParaRPr lang="zh-CN" altLang="en-US" dirty="0"/>
        </a:p>
      </dgm:t>
    </dgm:pt>
    <dgm:pt modelId="{3637CC10-BAE5-0446-8B45-E830921EBE94}" type="parTrans" cxnId="{AFB287D3-C8B5-2645-B0AC-AA7BAAF56253}">
      <dgm:prSet/>
      <dgm:spPr/>
      <dgm:t>
        <a:bodyPr/>
        <a:lstStyle/>
        <a:p>
          <a:endParaRPr lang="zh-CN" altLang="en-US"/>
        </a:p>
      </dgm:t>
    </dgm:pt>
    <dgm:pt modelId="{5EBB3904-69BD-1F48-96F2-02E1B2B11325}" type="sibTrans" cxnId="{AFB287D3-C8B5-2645-B0AC-AA7BAAF56253}">
      <dgm:prSet/>
      <dgm:spPr/>
      <dgm:t>
        <a:bodyPr/>
        <a:lstStyle/>
        <a:p>
          <a:endParaRPr lang="zh-CN" altLang="en-US"/>
        </a:p>
      </dgm:t>
    </dgm:pt>
    <dgm:pt modelId="{44C899FE-4F69-5746-A685-B08BF1E4EB26}">
      <dgm:prSet phldrT="[文本]"/>
      <dgm:spPr/>
      <dgm:t>
        <a:bodyPr/>
        <a:lstStyle/>
        <a:p>
          <a:r>
            <a:rPr lang="en-US" altLang="zh-CN" dirty="0" err="1"/>
            <a:t>WSACleanup</a:t>
          </a:r>
          <a:endParaRPr lang="zh-CN" altLang="en-US" dirty="0"/>
        </a:p>
      </dgm:t>
    </dgm:pt>
    <dgm:pt modelId="{D169825E-AA51-2B45-927D-6421313F7ADF}" type="parTrans" cxnId="{D773FB6B-4F66-7242-8885-89FFBBCEC304}">
      <dgm:prSet/>
      <dgm:spPr/>
      <dgm:t>
        <a:bodyPr/>
        <a:lstStyle/>
        <a:p>
          <a:endParaRPr lang="zh-CN" altLang="en-US"/>
        </a:p>
      </dgm:t>
    </dgm:pt>
    <dgm:pt modelId="{D4FE5982-3BF1-3041-8067-DF313CBEB2BC}" type="sibTrans" cxnId="{D773FB6B-4F66-7242-8885-89FFBBCEC304}">
      <dgm:prSet/>
      <dgm:spPr/>
      <dgm:t>
        <a:bodyPr/>
        <a:lstStyle/>
        <a:p>
          <a:endParaRPr lang="zh-CN" altLang="en-US"/>
        </a:p>
      </dgm:t>
    </dgm:pt>
    <dgm:pt modelId="{434ED8DE-906A-1D45-B385-5E7AB881EE93}">
      <dgm:prSet phldrT="[文本]"/>
      <dgm:spPr/>
      <dgm:t>
        <a:bodyPr/>
        <a:lstStyle/>
        <a:p>
          <a:r>
            <a:rPr lang="en-US" altLang="zh-CN" dirty="0"/>
            <a:t>bind(s)</a:t>
          </a:r>
          <a:endParaRPr lang="zh-CN" altLang="en-US" dirty="0"/>
        </a:p>
      </dgm:t>
    </dgm:pt>
    <dgm:pt modelId="{E8BF673F-DBE9-DE47-A53C-C2250B90C268}" type="parTrans" cxnId="{9F982A96-3721-3042-BBE2-EF0D16096037}">
      <dgm:prSet/>
      <dgm:spPr/>
      <dgm:t>
        <a:bodyPr/>
        <a:lstStyle/>
        <a:p>
          <a:endParaRPr lang="zh-CN" altLang="en-US"/>
        </a:p>
      </dgm:t>
    </dgm:pt>
    <dgm:pt modelId="{FA9B6E77-F35B-DA4C-92AD-31CD0D894286}" type="sibTrans" cxnId="{9F982A96-3721-3042-BBE2-EF0D16096037}">
      <dgm:prSet/>
      <dgm:spPr/>
      <dgm:t>
        <a:bodyPr/>
        <a:lstStyle/>
        <a:p>
          <a:endParaRPr lang="zh-CN" altLang="en-US"/>
        </a:p>
      </dgm:t>
    </dgm:pt>
    <dgm:pt modelId="{F5A3C480-5F03-4246-ADAC-66AB3C91ABDF}">
      <dgm:prSet phldrT="[文本]"/>
      <dgm:spPr/>
      <dgm:t>
        <a:bodyPr/>
        <a:lstStyle/>
        <a:p>
          <a:r>
            <a:rPr lang="en-US" altLang="zh-CN" dirty="0"/>
            <a:t>listen(s)</a:t>
          </a:r>
          <a:endParaRPr lang="zh-CN" altLang="en-US" dirty="0"/>
        </a:p>
      </dgm:t>
    </dgm:pt>
    <dgm:pt modelId="{1122BBC8-859D-EA42-A254-9BAD0525A392}" type="parTrans" cxnId="{FA4731B6-EC4E-DB40-98B1-B87920B9EA3F}">
      <dgm:prSet/>
      <dgm:spPr/>
      <dgm:t>
        <a:bodyPr/>
        <a:lstStyle/>
        <a:p>
          <a:endParaRPr lang="zh-CN" altLang="en-US"/>
        </a:p>
      </dgm:t>
    </dgm:pt>
    <dgm:pt modelId="{90F4513A-E28B-D74C-AD5C-FEA529787C61}" type="sibTrans" cxnId="{FA4731B6-EC4E-DB40-98B1-B87920B9EA3F}">
      <dgm:prSet/>
      <dgm:spPr/>
      <dgm:t>
        <a:bodyPr/>
        <a:lstStyle/>
        <a:p>
          <a:endParaRPr lang="zh-CN" altLang="en-US"/>
        </a:p>
      </dgm:t>
    </dgm:pt>
    <dgm:pt modelId="{CA7127FA-7F15-5E43-9089-E1B2FE44FEB3}">
      <dgm:prSet phldrT="[文本]"/>
      <dgm:spPr/>
      <dgm:t>
        <a:bodyPr/>
        <a:lstStyle/>
        <a:p>
          <a:r>
            <a:rPr lang="en-US" altLang="zh-CN" dirty="0"/>
            <a:t>ns=accept(s)</a:t>
          </a:r>
          <a:endParaRPr lang="zh-CN" altLang="en-US" dirty="0"/>
        </a:p>
      </dgm:t>
    </dgm:pt>
    <dgm:pt modelId="{B9877F7E-1084-F447-A719-D172D317AC2E}" type="parTrans" cxnId="{CE380C86-D4C6-D04B-A310-3051BDD1A473}">
      <dgm:prSet/>
      <dgm:spPr/>
      <dgm:t>
        <a:bodyPr/>
        <a:lstStyle/>
        <a:p>
          <a:endParaRPr lang="zh-CN" altLang="en-US"/>
        </a:p>
      </dgm:t>
    </dgm:pt>
    <dgm:pt modelId="{AFBD5EE2-C6E8-8141-A77E-4CF221CF7B8F}" type="sibTrans" cxnId="{CE380C86-D4C6-D04B-A310-3051BDD1A473}">
      <dgm:prSet/>
      <dgm:spPr/>
      <dgm:t>
        <a:bodyPr/>
        <a:lstStyle/>
        <a:p>
          <a:endParaRPr lang="zh-CN" altLang="en-US"/>
        </a:p>
      </dgm:t>
    </dgm:pt>
    <dgm:pt modelId="{5CC73CC8-C168-2140-AC48-FF4C6E2187D4}">
      <dgm:prSet phldrT="[文本]"/>
      <dgm:spPr/>
      <dgm:t>
        <a:bodyPr/>
        <a:lstStyle/>
        <a:p>
          <a:r>
            <a:rPr lang="en-US" altLang="zh-CN" dirty="0" err="1"/>
            <a:t>closesocket</a:t>
          </a:r>
          <a:r>
            <a:rPr lang="en-US" altLang="zh-CN" dirty="0"/>
            <a:t>(</a:t>
          </a:r>
          <a:r>
            <a:rPr lang="en-US" altLang="zh-CN" b="1" dirty="0">
              <a:solidFill>
                <a:srgbClr val="FF0000"/>
              </a:solidFill>
            </a:rPr>
            <a:t>ns</a:t>
          </a:r>
          <a:r>
            <a:rPr lang="en-US" altLang="zh-CN" dirty="0"/>
            <a:t>)</a:t>
          </a:r>
          <a:endParaRPr lang="zh-CN" altLang="en-US" dirty="0"/>
        </a:p>
      </dgm:t>
    </dgm:pt>
    <dgm:pt modelId="{885253BD-55A0-A34A-A89B-85AE000FAE07}" type="parTrans" cxnId="{96AED9BB-D0BE-5A46-A86D-0507793C7B40}">
      <dgm:prSet/>
      <dgm:spPr/>
      <dgm:t>
        <a:bodyPr/>
        <a:lstStyle/>
        <a:p>
          <a:endParaRPr lang="zh-CN" altLang="en-US"/>
        </a:p>
      </dgm:t>
    </dgm:pt>
    <dgm:pt modelId="{ABCC7105-153B-524E-A62F-8C461D8963CE}" type="sibTrans" cxnId="{96AED9BB-D0BE-5A46-A86D-0507793C7B40}">
      <dgm:prSet/>
      <dgm:spPr/>
      <dgm:t>
        <a:bodyPr/>
        <a:lstStyle/>
        <a:p>
          <a:endParaRPr lang="zh-CN" altLang="en-US"/>
        </a:p>
      </dgm:t>
    </dgm:pt>
    <dgm:pt modelId="{F34B12B5-00B1-F848-92A8-22B41B76338B}">
      <dgm:prSet phldrT="[文本]"/>
      <dgm:spPr/>
      <dgm:t>
        <a:bodyPr/>
        <a:lstStyle/>
        <a:p>
          <a:r>
            <a:rPr lang="en-US" altLang="zh-CN" dirty="0"/>
            <a:t>s=socket()</a:t>
          </a:r>
          <a:endParaRPr lang="zh-CN" altLang="en-US" dirty="0"/>
        </a:p>
      </dgm:t>
    </dgm:pt>
    <dgm:pt modelId="{5C5B7A8E-73E1-214C-B06A-F23713160F0B}" type="parTrans" cxnId="{7B6F2745-F73E-E84E-BCE3-4BCFFB9DE658}">
      <dgm:prSet/>
      <dgm:spPr/>
      <dgm:t>
        <a:bodyPr/>
        <a:lstStyle/>
        <a:p>
          <a:endParaRPr lang="zh-CN" altLang="en-US"/>
        </a:p>
      </dgm:t>
    </dgm:pt>
    <dgm:pt modelId="{DFAFD6BE-551C-A149-B49E-99311FC54E86}" type="sibTrans" cxnId="{7B6F2745-F73E-E84E-BCE3-4BCFFB9DE658}">
      <dgm:prSet/>
      <dgm:spPr/>
      <dgm:t>
        <a:bodyPr/>
        <a:lstStyle/>
        <a:p>
          <a:endParaRPr lang="zh-CN" altLang="en-US"/>
        </a:p>
      </dgm:t>
    </dgm:pt>
    <dgm:pt modelId="{7E6F16C6-B7AC-6D41-AE46-EA541AE18F70}">
      <dgm:prSet phldrT="[文本]"/>
      <dgm:spPr/>
      <dgm:t>
        <a:bodyPr/>
        <a:lstStyle/>
        <a:p>
          <a:r>
            <a:rPr lang="en-US" altLang="zh-CN" dirty="0" err="1"/>
            <a:t>recv</a:t>
          </a:r>
          <a:r>
            <a:rPr lang="en-US" altLang="zh-CN" dirty="0"/>
            <a:t>(</a:t>
          </a:r>
          <a:r>
            <a:rPr lang="en-US" altLang="zh-CN" b="1" dirty="0">
              <a:solidFill>
                <a:srgbClr val="FF0000"/>
              </a:solidFill>
            </a:rPr>
            <a:t>ns</a:t>
          </a:r>
          <a:r>
            <a:rPr lang="en-US" altLang="zh-CN" dirty="0"/>
            <a:t>)</a:t>
          </a:r>
          <a:endParaRPr lang="zh-CN" altLang="en-US" dirty="0"/>
        </a:p>
      </dgm:t>
    </dgm:pt>
    <dgm:pt modelId="{E5E91DB6-92FA-6648-8FC5-970FD59E415A}" type="parTrans" cxnId="{B16C0BE9-1CD9-CB46-915A-CA5E9A625855}">
      <dgm:prSet/>
      <dgm:spPr/>
      <dgm:t>
        <a:bodyPr/>
        <a:lstStyle/>
        <a:p>
          <a:endParaRPr lang="zh-CN" altLang="en-US"/>
        </a:p>
      </dgm:t>
    </dgm:pt>
    <dgm:pt modelId="{CBE0C11E-D16D-1440-AC84-40904938F388}" type="sibTrans" cxnId="{B16C0BE9-1CD9-CB46-915A-CA5E9A625855}">
      <dgm:prSet/>
      <dgm:spPr/>
      <dgm:t>
        <a:bodyPr/>
        <a:lstStyle/>
        <a:p>
          <a:endParaRPr lang="zh-CN" altLang="en-US"/>
        </a:p>
      </dgm:t>
    </dgm:pt>
    <dgm:pt modelId="{785CAB45-C83C-8749-B47E-2F33A61FDB79}">
      <dgm:prSet phldrT="[文本]"/>
      <dgm:spPr/>
      <dgm:t>
        <a:bodyPr/>
        <a:lstStyle/>
        <a:p>
          <a:r>
            <a:rPr lang="en-US" altLang="zh-CN" dirty="0"/>
            <a:t>send(</a:t>
          </a:r>
          <a:r>
            <a:rPr lang="en-US" altLang="zh-CN" b="1" dirty="0">
              <a:solidFill>
                <a:srgbClr val="FF0000"/>
              </a:solidFill>
            </a:rPr>
            <a:t>ns</a:t>
          </a:r>
          <a:r>
            <a:rPr lang="en-US" altLang="zh-CN" dirty="0"/>
            <a:t>)</a:t>
          </a:r>
          <a:endParaRPr lang="zh-CN" altLang="en-US" dirty="0"/>
        </a:p>
      </dgm:t>
    </dgm:pt>
    <dgm:pt modelId="{6177B54F-F2D8-A941-A487-6C8AC0270C1B}" type="parTrans" cxnId="{624630D9-C111-E848-8D02-EBEA211E62AF}">
      <dgm:prSet/>
      <dgm:spPr/>
      <dgm:t>
        <a:bodyPr/>
        <a:lstStyle/>
        <a:p>
          <a:endParaRPr lang="zh-CN" altLang="en-US"/>
        </a:p>
      </dgm:t>
    </dgm:pt>
    <dgm:pt modelId="{0ADA9DD2-2708-984D-A475-E60079E93AFC}" type="sibTrans" cxnId="{624630D9-C111-E848-8D02-EBEA211E62AF}">
      <dgm:prSet/>
      <dgm:spPr/>
      <dgm:t>
        <a:bodyPr/>
        <a:lstStyle/>
        <a:p>
          <a:endParaRPr lang="zh-CN" altLang="en-US"/>
        </a:p>
      </dgm:t>
    </dgm:pt>
    <dgm:pt modelId="{CBD0A583-118C-4F49-B8D1-7EA969CC0D98}" type="pres">
      <dgm:prSet presAssocID="{D239C34C-B204-CE44-AF2F-8DF46A41C6A0}" presName="Name0" presStyleCnt="0">
        <dgm:presLayoutVars>
          <dgm:dir/>
          <dgm:animLvl val="lvl"/>
          <dgm:resizeHandles val="exact"/>
        </dgm:presLayoutVars>
      </dgm:prSet>
      <dgm:spPr/>
    </dgm:pt>
    <dgm:pt modelId="{EB9BB07A-3BE4-A846-92C5-D56A9D2D8C5B}" type="pres">
      <dgm:prSet presAssocID="{44C899FE-4F69-5746-A685-B08BF1E4EB26}" presName="boxAndChildren" presStyleCnt="0"/>
      <dgm:spPr/>
    </dgm:pt>
    <dgm:pt modelId="{9E32A35A-32CC-A841-A7E1-6F3AEA4DF3CD}" type="pres">
      <dgm:prSet presAssocID="{44C899FE-4F69-5746-A685-B08BF1E4EB26}" presName="parentTextBox" presStyleLbl="node1" presStyleIdx="0" presStyleCnt="9"/>
      <dgm:spPr/>
    </dgm:pt>
    <dgm:pt modelId="{AFC45446-C92F-9147-9F29-D6C705920BEE}" type="pres">
      <dgm:prSet presAssocID="{ABCC7105-153B-524E-A62F-8C461D8963CE}" presName="sp" presStyleCnt="0"/>
      <dgm:spPr/>
    </dgm:pt>
    <dgm:pt modelId="{0AFE68B7-B951-DA47-B027-9CCB410B1C43}" type="pres">
      <dgm:prSet presAssocID="{5CC73CC8-C168-2140-AC48-FF4C6E2187D4}" presName="arrowAndChildren" presStyleCnt="0"/>
      <dgm:spPr/>
    </dgm:pt>
    <dgm:pt modelId="{87164BDF-21D1-FB47-AEDB-8115F287EEBA}" type="pres">
      <dgm:prSet presAssocID="{5CC73CC8-C168-2140-AC48-FF4C6E2187D4}" presName="parentTextArrow" presStyleLbl="node1" presStyleIdx="1" presStyleCnt="9"/>
      <dgm:spPr/>
    </dgm:pt>
    <dgm:pt modelId="{2CF0E78B-C446-0C40-AAE8-195EBF2A01A7}" type="pres">
      <dgm:prSet presAssocID="{0ADA9DD2-2708-984D-A475-E60079E93AFC}" presName="sp" presStyleCnt="0"/>
      <dgm:spPr/>
    </dgm:pt>
    <dgm:pt modelId="{3476D92B-4526-814C-886B-234805BDCB08}" type="pres">
      <dgm:prSet presAssocID="{785CAB45-C83C-8749-B47E-2F33A61FDB79}" presName="arrowAndChildren" presStyleCnt="0"/>
      <dgm:spPr/>
    </dgm:pt>
    <dgm:pt modelId="{8A74FC98-F49B-0143-A6DB-83DF0DD5AB50}" type="pres">
      <dgm:prSet presAssocID="{785CAB45-C83C-8749-B47E-2F33A61FDB79}" presName="parentTextArrow" presStyleLbl="node1" presStyleIdx="2" presStyleCnt="9"/>
      <dgm:spPr/>
    </dgm:pt>
    <dgm:pt modelId="{4DEF504B-3EED-704F-A11F-0B45E7905E30}" type="pres">
      <dgm:prSet presAssocID="{CBE0C11E-D16D-1440-AC84-40904938F388}" presName="sp" presStyleCnt="0"/>
      <dgm:spPr/>
    </dgm:pt>
    <dgm:pt modelId="{9FE0BA28-9383-7F42-90D4-65505E52E577}" type="pres">
      <dgm:prSet presAssocID="{7E6F16C6-B7AC-6D41-AE46-EA541AE18F70}" presName="arrowAndChildren" presStyleCnt="0"/>
      <dgm:spPr/>
    </dgm:pt>
    <dgm:pt modelId="{30B4AEBE-8D4B-BA46-9D18-4E7AFDF54927}" type="pres">
      <dgm:prSet presAssocID="{7E6F16C6-B7AC-6D41-AE46-EA541AE18F70}" presName="parentTextArrow" presStyleLbl="node1" presStyleIdx="3" presStyleCnt="9"/>
      <dgm:spPr/>
    </dgm:pt>
    <dgm:pt modelId="{88C5999D-1F84-F943-B347-46158CCED012}" type="pres">
      <dgm:prSet presAssocID="{AFBD5EE2-C6E8-8141-A77E-4CF221CF7B8F}" presName="sp" presStyleCnt="0"/>
      <dgm:spPr/>
    </dgm:pt>
    <dgm:pt modelId="{CFD050DB-9618-E448-BF7C-8525356E8C24}" type="pres">
      <dgm:prSet presAssocID="{CA7127FA-7F15-5E43-9089-E1B2FE44FEB3}" presName="arrowAndChildren" presStyleCnt="0"/>
      <dgm:spPr/>
    </dgm:pt>
    <dgm:pt modelId="{00ED64ED-40DC-C840-822B-8BE711E3E320}" type="pres">
      <dgm:prSet presAssocID="{CA7127FA-7F15-5E43-9089-E1B2FE44FEB3}" presName="parentTextArrow" presStyleLbl="node1" presStyleIdx="4" presStyleCnt="9"/>
      <dgm:spPr/>
    </dgm:pt>
    <dgm:pt modelId="{5A56FCE5-DD7D-9A45-8718-3C3CBC336187}" type="pres">
      <dgm:prSet presAssocID="{90F4513A-E28B-D74C-AD5C-FEA529787C61}" presName="sp" presStyleCnt="0"/>
      <dgm:spPr/>
    </dgm:pt>
    <dgm:pt modelId="{EC3F0B2E-F510-8343-8F9E-6F0CDEFE63B5}" type="pres">
      <dgm:prSet presAssocID="{F5A3C480-5F03-4246-ADAC-66AB3C91ABDF}" presName="arrowAndChildren" presStyleCnt="0"/>
      <dgm:spPr/>
    </dgm:pt>
    <dgm:pt modelId="{A11AD91C-D4BA-4847-9548-5978F4D54A11}" type="pres">
      <dgm:prSet presAssocID="{F5A3C480-5F03-4246-ADAC-66AB3C91ABDF}" presName="parentTextArrow" presStyleLbl="node1" presStyleIdx="5" presStyleCnt="9"/>
      <dgm:spPr/>
    </dgm:pt>
    <dgm:pt modelId="{FFFD50CD-EF95-A541-95F9-F6F051C0648D}" type="pres">
      <dgm:prSet presAssocID="{FA9B6E77-F35B-DA4C-92AD-31CD0D894286}" presName="sp" presStyleCnt="0"/>
      <dgm:spPr/>
    </dgm:pt>
    <dgm:pt modelId="{FB99E823-81C6-174C-BA5D-7681474D32F0}" type="pres">
      <dgm:prSet presAssocID="{434ED8DE-906A-1D45-B385-5E7AB881EE93}" presName="arrowAndChildren" presStyleCnt="0"/>
      <dgm:spPr/>
    </dgm:pt>
    <dgm:pt modelId="{823F5C52-1C26-D645-A75C-419D2409F0BE}" type="pres">
      <dgm:prSet presAssocID="{434ED8DE-906A-1D45-B385-5E7AB881EE93}" presName="parentTextArrow" presStyleLbl="node1" presStyleIdx="6" presStyleCnt="9"/>
      <dgm:spPr/>
    </dgm:pt>
    <dgm:pt modelId="{73814711-5E02-074B-8753-97DEA21B8F11}" type="pres">
      <dgm:prSet presAssocID="{DFAFD6BE-551C-A149-B49E-99311FC54E86}" presName="sp" presStyleCnt="0"/>
      <dgm:spPr/>
    </dgm:pt>
    <dgm:pt modelId="{196A5C85-8E21-D349-B685-229C07255556}" type="pres">
      <dgm:prSet presAssocID="{F34B12B5-00B1-F848-92A8-22B41B76338B}" presName="arrowAndChildren" presStyleCnt="0"/>
      <dgm:spPr/>
    </dgm:pt>
    <dgm:pt modelId="{2F7B4CE7-4D23-0447-993B-494D2AD256D4}" type="pres">
      <dgm:prSet presAssocID="{F34B12B5-00B1-F848-92A8-22B41B76338B}" presName="parentTextArrow" presStyleLbl="node1" presStyleIdx="7" presStyleCnt="9"/>
      <dgm:spPr/>
    </dgm:pt>
    <dgm:pt modelId="{38A6F13F-F6C7-0846-B7B6-ED13C137E15A}" type="pres">
      <dgm:prSet presAssocID="{5EBB3904-69BD-1F48-96F2-02E1B2B11325}" presName="sp" presStyleCnt="0"/>
      <dgm:spPr/>
    </dgm:pt>
    <dgm:pt modelId="{359ED236-AB1B-5447-BA28-2361B3BD2FD1}" type="pres">
      <dgm:prSet presAssocID="{6C5D29D2-2D3B-8C45-9ED1-B305FCB1FBB5}" presName="arrowAndChildren" presStyleCnt="0"/>
      <dgm:spPr/>
    </dgm:pt>
    <dgm:pt modelId="{BF8894E7-12FF-5F40-AC25-8633F6B47047}" type="pres">
      <dgm:prSet presAssocID="{6C5D29D2-2D3B-8C45-9ED1-B305FCB1FBB5}" presName="parentTextArrow" presStyleLbl="node1" presStyleIdx="8" presStyleCnt="9"/>
      <dgm:spPr/>
    </dgm:pt>
  </dgm:ptLst>
  <dgm:cxnLst>
    <dgm:cxn modelId="{E011FB0D-7AC4-EB4D-A384-CCE52E06A0EA}" type="presOf" srcId="{F34B12B5-00B1-F848-92A8-22B41B76338B}" destId="{2F7B4CE7-4D23-0447-993B-494D2AD256D4}" srcOrd="0" destOrd="0" presId="urn:microsoft.com/office/officeart/2005/8/layout/process4"/>
    <dgm:cxn modelId="{3A581710-74D4-DA42-A1C2-9F55B04968F4}" type="presOf" srcId="{5CC73CC8-C168-2140-AC48-FF4C6E2187D4}" destId="{87164BDF-21D1-FB47-AEDB-8115F287EEBA}" srcOrd="0" destOrd="0" presId="urn:microsoft.com/office/officeart/2005/8/layout/process4"/>
    <dgm:cxn modelId="{AEE51616-4047-E145-8E5E-371E8989B570}" type="presOf" srcId="{7E6F16C6-B7AC-6D41-AE46-EA541AE18F70}" destId="{30B4AEBE-8D4B-BA46-9D18-4E7AFDF54927}" srcOrd="0" destOrd="0" presId="urn:microsoft.com/office/officeart/2005/8/layout/process4"/>
    <dgm:cxn modelId="{7B6F2745-F73E-E84E-BCE3-4BCFFB9DE658}" srcId="{D239C34C-B204-CE44-AF2F-8DF46A41C6A0}" destId="{F34B12B5-00B1-F848-92A8-22B41B76338B}" srcOrd="1" destOrd="0" parTransId="{5C5B7A8E-73E1-214C-B06A-F23713160F0B}" sibTransId="{DFAFD6BE-551C-A149-B49E-99311FC54E86}"/>
    <dgm:cxn modelId="{641AFF62-E107-174B-82D6-788074C9773B}" type="presOf" srcId="{434ED8DE-906A-1D45-B385-5E7AB881EE93}" destId="{823F5C52-1C26-D645-A75C-419D2409F0BE}" srcOrd="0" destOrd="0" presId="urn:microsoft.com/office/officeart/2005/8/layout/process4"/>
    <dgm:cxn modelId="{A2C71067-5482-5245-BA15-169D84DF3CBF}" type="presOf" srcId="{D239C34C-B204-CE44-AF2F-8DF46A41C6A0}" destId="{CBD0A583-118C-4F49-B8D1-7EA969CC0D98}" srcOrd="0" destOrd="0" presId="urn:microsoft.com/office/officeart/2005/8/layout/process4"/>
    <dgm:cxn modelId="{D773FB6B-4F66-7242-8885-89FFBBCEC304}" srcId="{D239C34C-B204-CE44-AF2F-8DF46A41C6A0}" destId="{44C899FE-4F69-5746-A685-B08BF1E4EB26}" srcOrd="8" destOrd="0" parTransId="{D169825E-AA51-2B45-927D-6421313F7ADF}" sibTransId="{D4FE5982-3BF1-3041-8067-DF313CBEB2BC}"/>
    <dgm:cxn modelId="{BE85AA75-1D38-4B43-8CF3-EAA080A4B542}" type="presOf" srcId="{CA7127FA-7F15-5E43-9089-E1B2FE44FEB3}" destId="{00ED64ED-40DC-C840-822B-8BE711E3E320}" srcOrd="0" destOrd="0" presId="urn:microsoft.com/office/officeart/2005/8/layout/process4"/>
    <dgm:cxn modelId="{B8A7B082-E741-3241-9FBF-3FD38F95F91D}" type="presOf" srcId="{44C899FE-4F69-5746-A685-B08BF1E4EB26}" destId="{9E32A35A-32CC-A841-A7E1-6F3AEA4DF3CD}" srcOrd="0" destOrd="0" presId="urn:microsoft.com/office/officeart/2005/8/layout/process4"/>
    <dgm:cxn modelId="{CE380C86-D4C6-D04B-A310-3051BDD1A473}" srcId="{D239C34C-B204-CE44-AF2F-8DF46A41C6A0}" destId="{CA7127FA-7F15-5E43-9089-E1B2FE44FEB3}" srcOrd="4" destOrd="0" parTransId="{B9877F7E-1084-F447-A719-D172D317AC2E}" sibTransId="{AFBD5EE2-C6E8-8141-A77E-4CF221CF7B8F}"/>
    <dgm:cxn modelId="{9F982A96-3721-3042-BBE2-EF0D16096037}" srcId="{D239C34C-B204-CE44-AF2F-8DF46A41C6A0}" destId="{434ED8DE-906A-1D45-B385-5E7AB881EE93}" srcOrd="2" destOrd="0" parTransId="{E8BF673F-DBE9-DE47-A53C-C2250B90C268}" sibTransId="{FA9B6E77-F35B-DA4C-92AD-31CD0D894286}"/>
    <dgm:cxn modelId="{85DEC1A8-BE4B-1642-9886-322EBF1A2C6C}" type="presOf" srcId="{785CAB45-C83C-8749-B47E-2F33A61FDB79}" destId="{8A74FC98-F49B-0143-A6DB-83DF0DD5AB50}" srcOrd="0" destOrd="0" presId="urn:microsoft.com/office/officeart/2005/8/layout/process4"/>
    <dgm:cxn modelId="{306F70B4-0718-9044-AF0E-869A8E1E2F33}" type="presOf" srcId="{6C5D29D2-2D3B-8C45-9ED1-B305FCB1FBB5}" destId="{BF8894E7-12FF-5F40-AC25-8633F6B47047}" srcOrd="0" destOrd="0" presId="urn:microsoft.com/office/officeart/2005/8/layout/process4"/>
    <dgm:cxn modelId="{FA4731B6-EC4E-DB40-98B1-B87920B9EA3F}" srcId="{D239C34C-B204-CE44-AF2F-8DF46A41C6A0}" destId="{F5A3C480-5F03-4246-ADAC-66AB3C91ABDF}" srcOrd="3" destOrd="0" parTransId="{1122BBC8-859D-EA42-A254-9BAD0525A392}" sibTransId="{90F4513A-E28B-D74C-AD5C-FEA529787C61}"/>
    <dgm:cxn modelId="{96AED9BB-D0BE-5A46-A86D-0507793C7B40}" srcId="{D239C34C-B204-CE44-AF2F-8DF46A41C6A0}" destId="{5CC73CC8-C168-2140-AC48-FF4C6E2187D4}" srcOrd="7" destOrd="0" parTransId="{885253BD-55A0-A34A-A89B-85AE000FAE07}" sibTransId="{ABCC7105-153B-524E-A62F-8C461D8963CE}"/>
    <dgm:cxn modelId="{AFB287D3-C8B5-2645-B0AC-AA7BAAF56253}" srcId="{D239C34C-B204-CE44-AF2F-8DF46A41C6A0}" destId="{6C5D29D2-2D3B-8C45-9ED1-B305FCB1FBB5}" srcOrd="0" destOrd="0" parTransId="{3637CC10-BAE5-0446-8B45-E830921EBE94}" sibTransId="{5EBB3904-69BD-1F48-96F2-02E1B2B11325}"/>
    <dgm:cxn modelId="{624630D9-C111-E848-8D02-EBEA211E62AF}" srcId="{D239C34C-B204-CE44-AF2F-8DF46A41C6A0}" destId="{785CAB45-C83C-8749-B47E-2F33A61FDB79}" srcOrd="6" destOrd="0" parTransId="{6177B54F-F2D8-A941-A487-6C8AC0270C1B}" sibTransId="{0ADA9DD2-2708-984D-A475-E60079E93AFC}"/>
    <dgm:cxn modelId="{B16C0BE9-1CD9-CB46-915A-CA5E9A625855}" srcId="{D239C34C-B204-CE44-AF2F-8DF46A41C6A0}" destId="{7E6F16C6-B7AC-6D41-AE46-EA541AE18F70}" srcOrd="5" destOrd="0" parTransId="{E5E91DB6-92FA-6648-8FC5-970FD59E415A}" sibTransId="{CBE0C11E-D16D-1440-AC84-40904938F388}"/>
    <dgm:cxn modelId="{7D505CFB-60AB-B845-91F1-B756A997ECA7}" type="presOf" srcId="{F5A3C480-5F03-4246-ADAC-66AB3C91ABDF}" destId="{A11AD91C-D4BA-4847-9548-5978F4D54A11}" srcOrd="0" destOrd="0" presId="urn:microsoft.com/office/officeart/2005/8/layout/process4"/>
    <dgm:cxn modelId="{813F28BC-65CA-034E-9A48-B56F51C83DF9}" type="presParOf" srcId="{CBD0A583-118C-4F49-B8D1-7EA969CC0D98}" destId="{EB9BB07A-3BE4-A846-92C5-D56A9D2D8C5B}" srcOrd="0" destOrd="0" presId="urn:microsoft.com/office/officeart/2005/8/layout/process4"/>
    <dgm:cxn modelId="{E5F9D151-C42B-3B4D-BD97-F3146AE822A9}" type="presParOf" srcId="{EB9BB07A-3BE4-A846-92C5-D56A9D2D8C5B}" destId="{9E32A35A-32CC-A841-A7E1-6F3AEA4DF3CD}" srcOrd="0" destOrd="0" presId="urn:microsoft.com/office/officeart/2005/8/layout/process4"/>
    <dgm:cxn modelId="{1F9D1FB8-E701-6544-87F1-DC725AD1AAA6}" type="presParOf" srcId="{CBD0A583-118C-4F49-B8D1-7EA969CC0D98}" destId="{AFC45446-C92F-9147-9F29-D6C705920BEE}" srcOrd="1" destOrd="0" presId="urn:microsoft.com/office/officeart/2005/8/layout/process4"/>
    <dgm:cxn modelId="{F10F666F-1669-8643-A0B5-6E739EA1C1E3}" type="presParOf" srcId="{CBD0A583-118C-4F49-B8D1-7EA969CC0D98}" destId="{0AFE68B7-B951-DA47-B027-9CCB410B1C43}" srcOrd="2" destOrd="0" presId="urn:microsoft.com/office/officeart/2005/8/layout/process4"/>
    <dgm:cxn modelId="{53FECCDB-98F9-E54E-88F4-1E3E0B211C6C}" type="presParOf" srcId="{0AFE68B7-B951-DA47-B027-9CCB410B1C43}" destId="{87164BDF-21D1-FB47-AEDB-8115F287EEBA}" srcOrd="0" destOrd="0" presId="urn:microsoft.com/office/officeart/2005/8/layout/process4"/>
    <dgm:cxn modelId="{0C5F6941-99C5-FC4B-A1C3-BF8A01B08625}" type="presParOf" srcId="{CBD0A583-118C-4F49-B8D1-7EA969CC0D98}" destId="{2CF0E78B-C446-0C40-AAE8-195EBF2A01A7}" srcOrd="3" destOrd="0" presId="urn:microsoft.com/office/officeart/2005/8/layout/process4"/>
    <dgm:cxn modelId="{F994E493-6989-CC4F-8E08-CE142F912CE6}" type="presParOf" srcId="{CBD0A583-118C-4F49-B8D1-7EA969CC0D98}" destId="{3476D92B-4526-814C-886B-234805BDCB08}" srcOrd="4" destOrd="0" presId="urn:microsoft.com/office/officeart/2005/8/layout/process4"/>
    <dgm:cxn modelId="{9A76E9E9-8AD2-F94A-8E1D-0EED31758666}" type="presParOf" srcId="{3476D92B-4526-814C-886B-234805BDCB08}" destId="{8A74FC98-F49B-0143-A6DB-83DF0DD5AB50}" srcOrd="0" destOrd="0" presId="urn:microsoft.com/office/officeart/2005/8/layout/process4"/>
    <dgm:cxn modelId="{E0B4A6EA-A662-0F4E-B5B6-E3BE57A02BF1}" type="presParOf" srcId="{CBD0A583-118C-4F49-B8D1-7EA969CC0D98}" destId="{4DEF504B-3EED-704F-A11F-0B45E7905E30}" srcOrd="5" destOrd="0" presId="urn:microsoft.com/office/officeart/2005/8/layout/process4"/>
    <dgm:cxn modelId="{D9A5771C-0037-F847-8BE3-E948A5BC1C60}" type="presParOf" srcId="{CBD0A583-118C-4F49-B8D1-7EA969CC0D98}" destId="{9FE0BA28-9383-7F42-90D4-65505E52E577}" srcOrd="6" destOrd="0" presId="urn:microsoft.com/office/officeart/2005/8/layout/process4"/>
    <dgm:cxn modelId="{5EFC1AD9-E079-484D-8D81-D9C2CD6E330F}" type="presParOf" srcId="{9FE0BA28-9383-7F42-90D4-65505E52E577}" destId="{30B4AEBE-8D4B-BA46-9D18-4E7AFDF54927}" srcOrd="0" destOrd="0" presId="urn:microsoft.com/office/officeart/2005/8/layout/process4"/>
    <dgm:cxn modelId="{17163F52-B18D-554B-AFA7-A1B49F642634}" type="presParOf" srcId="{CBD0A583-118C-4F49-B8D1-7EA969CC0D98}" destId="{88C5999D-1F84-F943-B347-46158CCED012}" srcOrd="7" destOrd="0" presId="urn:microsoft.com/office/officeart/2005/8/layout/process4"/>
    <dgm:cxn modelId="{BDCA1E92-A8CF-5C45-BE0B-8C675E85E1FB}" type="presParOf" srcId="{CBD0A583-118C-4F49-B8D1-7EA969CC0D98}" destId="{CFD050DB-9618-E448-BF7C-8525356E8C24}" srcOrd="8" destOrd="0" presId="urn:microsoft.com/office/officeart/2005/8/layout/process4"/>
    <dgm:cxn modelId="{68B5ECFE-1AF3-6E4C-A617-6D6A8EA7C03E}" type="presParOf" srcId="{CFD050DB-9618-E448-BF7C-8525356E8C24}" destId="{00ED64ED-40DC-C840-822B-8BE711E3E320}" srcOrd="0" destOrd="0" presId="urn:microsoft.com/office/officeart/2005/8/layout/process4"/>
    <dgm:cxn modelId="{733B1E4D-613B-A84B-8217-232B156519B5}" type="presParOf" srcId="{CBD0A583-118C-4F49-B8D1-7EA969CC0D98}" destId="{5A56FCE5-DD7D-9A45-8718-3C3CBC336187}" srcOrd="9" destOrd="0" presId="urn:microsoft.com/office/officeart/2005/8/layout/process4"/>
    <dgm:cxn modelId="{1F72655C-B8A9-5540-9D30-71D267C2E028}" type="presParOf" srcId="{CBD0A583-118C-4F49-B8D1-7EA969CC0D98}" destId="{EC3F0B2E-F510-8343-8F9E-6F0CDEFE63B5}" srcOrd="10" destOrd="0" presId="urn:microsoft.com/office/officeart/2005/8/layout/process4"/>
    <dgm:cxn modelId="{3F24A01D-8F52-8D42-A556-F37EDD7349B2}" type="presParOf" srcId="{EC3F0B2E-F510-8343-8F9E-6F0CDEFE63B5}" destId="{A11AD91C-D4BA-4847-9548-5978F4D54A11}" srcOrd="0" destOrd="0" presId="urn:microsoft.com/office/officeart/2005/8/layout/process4"/>
    <dgm:cxn modelId="{1AC7DBD5-0881-5740-9714-EF78A53DEF7F}" type="presParOf" srcId="{CBD0A583-118C-4F49-B8D1-7EA969CC0D98}" destId="{FFFD50CD-EF95-A541-95F9-F6F051C0648D}" srcOrd="11" destOrd="0" presId="urn:microsoft.com/office/officeart/2005/8/layout/process4"/>
    <dgm:cxn modelId="{75C977FD-6A72-6849-BDAD-51838D21A98E}" type="presParOf" srcId="{CBD0A583-118C-4F49-B8D1-7EA969CC0D98}" destId="{FB99E823-81C6-174C-BA5D-7681474D32F0}" srcOrd="12" destOrd="0" presId="urn:microsoft.com/office/officeart/2005/8/layout/process4"/>
    <dgm:cxn modelId="{620FA9BB-65B9-DD48-9D1F-AA3BB379D1F5}" type="presParOf" srcId="{FB99E823-81C6-174C-BA5D-7681474D32F0}" destId="{823F5C52-1C26-D645-A75C-419D2409F0BE}" srcOrd="0" destOrd="0" presId="urn:microsoft.com/office/officeart/2005/8/layout/process4"/>
    <dgm:cxn modelId="{77E93770-D57D-4D41-89AB-37988DC1FB4A}" type="presParOf" srcId="{CBD0A583-118C-4F49-B8D1-7EA969CC0D98}" destId="{73814711-5E02-074B-8753-97DEA21B8F11}" srcOrd="13" destOrd="0" presId="urn:microsoft.com/office/officeart/2005/8/layout/process4"/>
    <dgm:cxn modelId="{9627A790-E0FF-A248-80C0-47F6E59D501A}" type="presParOf" srcId="{CBD0A583-118C-4F49-B8D1-7EA969CC0D98}" destId="{196A5C85-8E21-D349-B685-229C07255556}" srcOrd="14" destOrd="0" presId="urn:microsoft.com/office/officeart/2005/8/layout/process4"/>
    <dgm:cxn modelId="{62C0360C-A712-284D-952C-CDA8987E22A9}" type="presParOf" srcId="{196A5C85-8E21-D349-B685-229C07255556}" destId="{2F7B4CE7-4D23-0447-993B-494D2AD256D4}" srcOrd="0" destOrd="0" presId="urn:microsoft.com/office/officeart/2005/8/layout/process4"/>
    <dgm:cxn modelId="{66110773-BFF9-904B-810B-E46036E93FC8}" type="presParOf" srcId="{CBD0A583-118C-4F49-B8D1-7EA969CC0D98}" destId="{38A6F13F-F6C7-0846-B7B6-ED13C137E15A}" srcOrd="15" destOrd="0" presId="urn:microsoft.com/office/officeart/2005/8/layout/process4"/>
    <dgm:cxn modelId="{1ABB661E-4D34-9E49-8423-4204D4368F26}" type="presParOf" srcId="{CBD0A583-118C-4F49-B8D1-7EA969CC0D98}" destId="{359ED236-AB1B-5447-BA28-2361B3BD2FD1}" srcOrd="16" destOrd="0" presId="urn:microsoft.com/office/officeart/2005/8/layout/process4"/>
    <dgm:cxn modelId="{AE8DCB7D-4A8A-DF49-9971-578217DA9703}" type="presParOf" srcId="{359ED236-AB1B-5447-BA28-2361B3BD2FD1}" destId="{BF8894E7-12FF-5F40-AC25-8633F6B4704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0BE0E2-6200-1B44-B834-335AA1D98650}">
      <dsp:nvSpPr>
        <dsp:cNvPr id="0" name=""/>
        <dsp:cNvSpPr/>
      </dsp:nvSpPr>
      <dsp:spPr>
        <a:xfrm>
          <a:off x="0" y="113985"/>
          <a:ext cx="3973550" cy="7456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应用层</a:t>
          </a:r>
        </a:p>
      </dsp:txBody>
      <dsp:txXfrm>
        <a:off x="21839" y="135824"/>
        <a:ext cx="3929872" cy="701976"/>
      </dsp:txXfrm>
    </dsp:sp>
    <dsp:sp modelId="{1E33F59A-7C20-D84B-8877-2A9FF474BFAA}">
      <dsp:nvSpPr>
        <dsp:cNvPr id="0" name=""/>
        <dsp:cNvSpPr/>
      </dsp:nvSpPr>
      <dsp:spPr>
        <a:xfrm>
          <a:off x="0" y="1082159"/>
          <a:ext cx="3973550" cy="7456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传输层</a:t>
          </a:r>
        </a:p>
      </dsp:txBody>
      <dsp:txXfrm>
        <a:off x="21839" y="1103998"/>
        <a:ext cx="3929872" cy="701976"/>
      </dsp:txXfrm>
    </dsp:sp>
    <dsp:sp modelId="{7439BB0D-E4FC-814B-B478-327CFFCABCC3}">
      <dsp:nvSpPr>
        <dsp:cNvPr id="0" name=""/>
        <dsp:cNvSpPr/>
      </dsp:nvSpPr>
      <dsp:spPr>
        <a:xfrm>
          <a:off x="0" y="2050332"/>
          <a:ext cx="3973550" cy="7456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网络层</a:t>
          </a:r>
        </a:p>
      </dsp:txBody>
      <dsp:txXfrm>
        <a:off x="21839" y="2072171"/>
        <a:ext cx="3929872" cy="701976"/>
      </dsp:txXfrm>
    </dsp:sp>
    <dsp:sp modelId="{4CC0721E-73E5-F540-BB1B-F02C939E054F}">
      <dsp:nvSpPr>
        <dsp:cNvPr id="0" name=""/>
        <dsp:cNvSpPr/>
      </dsp:nvSpPr>
      <dsp:spPr>
        <a:xfrm>
          <a:off x="0" y="3018506"/>
          <a:ext cx="3973550" cy="7456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数据链路层</a:t>
          </a:r>
        </a:p>
      </dsp:txBody>
      <dsp:txXfrm>
        <a:off x="21839" y="3040345"/>
        <a:ext cx="3929872" cy="701976"/>
      </dsp:txXfrm>
    </dsp:sp>
    <dsp:sp modelId="{01C36D6A-EAE6-7F43-B0B1-D3A0431F4044}">
      <dsp:nvSpPr>
        <dsp:cNvPr id="0" name=""/>
        <dsp:cNvSpPr/>
      </dsp:nvSpPr>
      <dsp:spPr>
        <a:xfrm>
          <a:off x="0" y="3986679"/>
          <a:ext cx="3973550" cy="7456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物理层</a:t>
          </a:r>
        </a:p>
      </dsp:txBody>
      <dsp:txXfrm>
        <a:off x="21839" y="4008518"/>
        <a:ext cx="3929872" cy="7019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2A35A-32CC-A841-A7E1-6F3AEA4DF3CD}">
      <dsp:nvSpPr>
        <dsp:cNvPr id="0" name=""/>
        <dsp:cNvSpPr/>
      </dsp:nvSpPr>
      <dsp:spPr>
        <a:xfrm>
          <a:off x="0" y="4776336"/>
          <a:ext cx="3639595" cy="52267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 err="1"/>
            <a:t>WSACleanup</a:t>
          </a:r>
          <a:endParaRPr lang="zh-CN" altLang="en-US" sz="1700" kern="1200" dirty="0"/>
        </a:p>
      </dsp:txBody>
      <dsp:txXfrm>
        <a:off x="0" y="4776336"/>
        <a:ext cx="3639595" cy="522671"/>
      </dsp:txXfrm>
    </dsp:sp>
    <dsp:sp modelId="{87164BDF-21D1-FB47-AEDB-8115F287EEBA}">
      <dsp:nvSpPr>
        <dsp:cNvPr id="0" name=""/>
        <dsp:cNvSpPr/>
      </dsp:nvSpPr>
      <dsp:spPr>
        <a:xfrm rot="10800000">
          <a:off x="0" y="3980307"/>
          <a:ext cx="3639595" cy="803869"/>
        </a:xfrm>
        <a:prstGeom prst="upArrowCallout">
          <a:avLst/>
        </a:prstGeom>
        <a:gradFill rotWithShape="0">
          <a:gsLst>
            <a:gs pos="0">
              <a:schemeClr val="accent3">
                <a:hueOff val="451767"/>
                <a:satOff val="16667"/>
                <a:lumOff val="-2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451767"/>
                <a:satOff val="16667"/>
                <a:lumOff val="-2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451767"/>
                <a:satOff val="16667"/>
                <a:lumOff val="-2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 err="1"/>
            <a:t>closesocket</a:t>
          </a:r>
          <a:r>
            <a:rPr lang="en-US" altLang="zh-CN" sz="1700" kern="1200" dirty="0"/>
            <a:t>(s)</a:t>
          </a:r>
          <a:endParaRPr lang="zh-CN" altLang="en-US" sz="1700" kern="1200" dirty="0"/>
        </a:p>
      </dsp:txBody>
      <dsp:txXfrm rot="10800000">
        <a:off x="0" y="3980307"/>
        <a:ext cx="3639595" cy="522330"/>
      </dsp:txXfrm>
    </dsp:sp>
    <dsp:sp modelId="{00ED64ED-40DC-C840-822B-8BE711E3E320}">
      <dsp:nvSpPr>
        <dsp:cNvPr id="0" name=""/>
        <dsp:cNvSpPr/>
      </dsp:nvSpPr>
      <dsp:spPr>
        <a:xfrm rot="10800000">
          <a:off x="0" y="3184277"/>
          <a:ext cx="3639595" cy="803869"/>
        </a:xfrm>
        <a:prstGeom prst="upArrowCallout">
          <a:avLst/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903533"/>
                <a:satOff val="33333"/>
                <a:lumOff val="-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 err="1"/>
            <a:t>recv</a:t>
          </a:r>
          <a:r>
            <a:rPr lang="en-US" altLang="zh-CN" sz="1700" kern="1200" dirty="0"/>
            <a:t>(s)</a:t>
          </a:r>
          <a:endParaRPr lang="zh-CN" altLang="en-US" sz="1700" kern="1200" dirty="0"/>
        </a:p>
      </dsp:txBody>
      <dsp:txXfrm rot="10800000">
        <a:off x="0" y="3184277"/>
        <a:ext cx="3639595" cy="522330"/>
      </dsp:txXfrm>
    </dsp:sp>
    <dsp:sp modelId="{A11AD91C-D4BA-4847-9548-5978F4D54A11}">
      <dsp:nvSpPr>
        <dsp:cNvPr id="0" name=""/>
        <dsp:cNvSpPr/>
      </dsp:nvSpPr>
      <dsp:spPr>
        <a:xfrm rot="10800000">
          <a:off x="0" y="2388248"/>
          <a:ext cx="3639595" cy="803869"/>
        </a:xfrm>
        <a:prstGeom prst="upArrowCallout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send(s)</a:t>
          </a:r>
          <a:endParaRPr lang="zh-CN" altLang="en-US" sz="1700" kern="1200" dirty="0"/>
        </a:p>
      </dsp:txBody>
      <dsp:txXfrm rot="10800000">
        <a:off x="0" y="2388248"/>
        <a:ext cx="3639595" cy="522330"/>
      </dsp:txXfrm>
    </dsp:sp>
    <dsp:sp modelId="{823F5C52-1C26-D645-A75C-419D2409F0BE}">
      <dsp:nvSpPr>
        <dsp:cNvPr id="0" name=""/>
        <dsp:cNvSpPr/>
      </dsp:nvSpPr>
      <dsp:spPr>
        <a:xfrm rot="10800000">
          <a:off x="0" y="1592219"/>
          <a:ext cx="3639595" cy="803869"/>
        </a:xfrm>
        <a:prstGeom prst="upArrowCallout">
          <a:avLst/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807066"/>
                <a:satOff val="66667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connect()</a:t>
          </a:r>
          <a:endParaRPr lang="zh-CN" altLang="en-US" sz="1700" kern="1200" dirty="0"/>
        </a:p>
      </dsp:txBody>
      <dsp:txXfrm rot="10800000">
        <a:off x="0" y="1592219"/>
        <a:ext cx="3639595" cy="522330"/>
      </dsp:txXfrm>
    </dsp:sp>
    <dsp:sp modelId="{2F7B4CE7-4D23-0447-993B-494D2AD256D4}">
      <dsp:nvSpPr>
        <dsp:cNvPr id="0" name=""/>
        <dsp:cNvSpPr/>
      </dsp:nvSpPr>
      <dsp:spPr>
        <a:xfrm rot="10800000">
          <a:off x="0" y="796189"/>
          <a:ext cx="3639595" cy="803869"/>
        </a:xfrm>
        <a:prstGeom prst="upArrowCallout">
          <a:avLst/>
        </a:prstGeom>
        <a:gradFill rotWithShape="0">
          <a:gsLst>
            <a:gs pos="0">
              <a:schemeClr val="accent3">
                <a:hueOff val="2258833"/>
                <a:satOff val="83333"/>
                <a:lumOff val="-122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258833"/>
                <a:satOff val="83333"/>
                <a:lumOff val="-122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258833"/>
                <a:satOff val="83333"/>
                <a:lumOff val="-122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s=socket()</a:t>
          </a:r>
          <a:endParaRPr lang="zh-CN" altLang="en-US" sz="1700" kern="1200" dirty="0"/>
        </a:p>
      </dsp:txBody>
      <dsp:txXfrm rot="10800000">
        <a:off x="0" y="796189"/>
        <a:ext cx="3639595" cy="522330"/>
      </dsp:txXfrm>
    </dsp:sp>
    <dsp:sp modelId="{BF8894E7-12FF-5F40-AC25-8633F6B47047}">
      <dsp:nvSpPr>
        <dsp:cNvPr id="0" name=""/>
        <dsp:cNvSpPr/>
      </dsp:nvSpPr>
      <dsp:spPr>
        <a:xfrm rot="10800000">
          <a:off x="0" y="160"/>
          <a:ext cx="3639595" cy="803869"/>
        </a:xfrm>
        <a:prstGeom prst="upArrowCallou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700" b="1" kern="1200" dirty="0" err="1"/>
            <a:t>WSAStartup</a:t>
          </a:r>
          <a:r>
            <a:rPr lang="en" sz="1700" b="1" kern="1200" dirty="0"/>
            <a:t> </a:t>
          </a:r>
          <a:endParaRPr lang="zh-CN" altLang="en-US" sz="1700" kern="1200" dirty="0"/>
        </a:p>
      </dsp:txBody>
      <dsp:txXfrm rot="10800000">
        <a:off x="0" y="160"/>
        <a:ext cx="3639595" cy="5223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2A35A-32CC-A841-A7E1-6F3AEA4DF3CD}">
      <dsp:nvSpPr>
        <dsp:cNvPr id="0" name=""/>
        <dsp:cNvSpPr/>
      </dsp:nvSpPr>
      <dsp:spPr>
        <a:xfrm>
          <a:off x="0" y="4895930"/>
          <a:ext cx="3639595" cy="40170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WSACleanup</a:t>
          </a:r>
          <a:endParaRPr lang="zh-CN" altLang="en-US" sz="1300" kern="1200" dirty="0"/>
        </a:p>
      </dsp:txBody>
      <dsp:txXfrm>
        <a:off x="0" y="4895930"/>
        <a:ext cx="3639595" cy="401707"/>
      </dsp:txXfrm>
    </dsp:sp>
    <dsp:sp modelId="{87164BDF-21D1-FB47-AEDB-8115F287EEBA}">
      <dsp:nvSpPr>
        <dsp:cNvPr id="0" name=""/>
        <dsp:cNvSpPr/>
      </dsp:nvSpPr>
      <dsp:spPr>
        <a:xfrm rot="10800000">
          <a:off x="0" y="4284130"/>
          <a:ext cx="3639595" cy="617825"/>
        </a:xfrm>
        <a:prstGeom prst="upArrowCallout">
          <a:avLst/>
        </a:prstGeom>
        <a:gradFill rotWithShape="0">
          <a:gsLst>
            <a:gs pos="0">
              <a:schemeClr val="accent3">
                <a:hueOff val="338825"/>
                <a:satOff val="12500"/>
                <a:lumOff val="-183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338825"/>
                <a:satOff val="12500"/>
                <a:lumOff val="-183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338825"/>
                <a:satOff val="12500"/>
                <a:lumOff val="-183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closesocket</a:t>
          </a:r>
          <a:r>
            <a:rPr lang="en-US" altLang="zh-CN" sz="1300" kern="1200" dirty="0"/>
            <a:t>(</a:t>
          </a:r>
          <a:r>
            <a:rPr lang="en-US" altLang="zh-CN" sz="1300" b="1" kern="1200" dirty="0">
              <a:solidFill>
                <a:srgbClr val="FF0000"/>
              </a:solidFill>
            </a:rPr>
            <a:t>ns</a:t>
          </a:r>
          <a:r>
            <a:rPr lang="en-US" altLang="zh-CN" sz="1300" kern="1200" dirty="0"/>
            <a:t>)</a:t>
          </a:r>
          <a:endParaRPr lang="zh-CN" altLang="en-US" sz="1300" kern="1200" dirty="0"/>
        </a:p>
      </dsp:txBody>
      <dsp:txXfrm rot="10800000">
        <a:off x="0" y="4284130"/>
        <a:ext cx="3639595" cy="401444"/>
      </dsp:txXfrm>
    </dsp:sp>
    <dsp:sp modelId="{8A74FC98-F49B-0143-A6DB-83DF0DD5AB50}">
      <dsp:nvSpPr>
        <dsp:cNvPr id="0" name=""/>
        <dsp:cNvSpPr/>
      </dsp:nvSpPr>
      <dsp:spPr>
        <a:xfrm rot="10800000">
          <a:off x="0" y="3672330"/>
          <a:ext cx="3639595" cy="617825"/>
        </a:xfrm>
        <a:prstGeom prst="upArrowCallout">
          <a:avLst/>
        </a:prstGeom>
        <a:gradFill rotWithShape="0">
          <a:gsLst>
            <a:gs pos="0">
              <a:schemeClr val="accent3">
                <a:hueOff val="677650"/>
                <a:satOff val="25000"/>
                <a:lumOff val="-367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677650"/>
                <a:satOff val="25000"/>
                <a:lumOff val="-367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677650"/>
                <a:satOff val="25000"/>
                <a:lumOff val="-367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send(</a:t>
          </a:r>
          <a:r>
            <a:rPr lang="en-US" altLang="zh-CN" sz="1300" b="1" kern="1200" dirty="0">
              <a:solidFill>
                <a:srgbClr val="FF0000"/>
              </a:solidFill>
            </a:rPr>
            <a:t>ns</a:t>
          </a:r>
          <a:r>
            <a:rPr lang="en-US" altLang="zh-CN" sz="1300" kern="1200" dirty="0"/>
            <a:t>)</a:t>
          </a:r>
          <a:endParaRPr lang="zh-CN" altLang="en-US" sz="1300" kern="1200" dirty="0"/>
        </a:p>
      </dsp:txBody>
      <dsp:txXfrm rot="10800000">
        <a:off x="0" y="3672330"/>
        <a:ext cx="3639595" cy="401444"/>
      </dsp:txXfrm>
    </dsp:sp>
    <dsp:sp modelId="{30B4AEBE-8D4B-BA46-9D18-4E7AFDF54927}">
      <dsp:nvSpPr>
        <dsp:cNvPr id="0" name=""/>
        <dsp:cNvSpPr/>
      </dsp:nvSpPr>
      <dsp:spPr>
        <a:xfrm rot="10800000">
          <a:off x="0" y="3060530"/>
          <a:ext cx="3639595" cy="617825"/>
        </a:xfrm>
        <a:prstGeom prst="upArrowCallout">
          <a:avLst/>
        </a:prstGeom>
        <a:gradFill rotWithShape="0">
          <a:gsLst>
            <a:gs pos="0">
              <a:schemeClr val="accent3">
                <a:hueOff val="1016475"/>
                <a:satOff val="37500"/>
                <a:lumOff val="-551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016475"/>
                <a:satOff val="37500"/>
                <a:lumOff val="-551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016475"/>
                <a:satOff val="37500"/>
                <a:lumOff val="-551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recv</a:t>
          </a:r>
          <a:r>
            <a:rPr lang="en-US" altLang="zh-CN" sz="1300" kern="1200" dirty="0"/>
            <a:t>(</a:t>
          </a:r>
          <a:r>
            <a:rPr lang="en-US" altLang="zh-CN" sz="1300" b="1" kern="1200" dirty="0">
              <a:solidFill>
                <a:srgbClr val="FF0000"/>
              </a:solidFill>
            </a:rPr>
            <a:t>ns</a:t>
          </a:r>
          <a:r>
            <a:rPr lang="en-US" altLang="zh-CN" sz="1300" kern="1200" dirty="0"/>
            <a:t>)</a:t>
          </a:r>
          <a:endParaRPr lang="zh-CN" altLang="en-US" sz="1300" kern="1200" dirty="0"/>
        </a:p>
      </dsp:txBody>
      <dsp:txXfrm rot="10800000">
        <a:off x="0" y="3060530"/>
        <a:ext cx="3639595" cy="401444"/>
      </dsp:txXfrm>
    </dsp:sp>
    <dsp:sp modelId="{00ED64ED-40DC-C840-822B-8BE711E3E320}">
      <dsp:nvSpPr>
        <dsp:cNvPr id="0" name=""/>
        <dsp:cNvSpPr/>
      </dsp:nvSpPr>
      <dsp:spPr>
        <a:xfrm rot="10800000">
          <a:off x="0" y="2448730"/>
          <a:ext cx="3639595" cy="617825"/>
        </a:xfrm>
        <a:prstGeom prst="upArrowCallout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ns=accept(s)</a:t>
          </a:r>
          <a:endParaRPr lang="zh-CN" altLang="en-US" sz="1300" kern="1200" dirty="0"/>
        </a:p>
      </dsp:txBody>
      <dsp:txXfrm rot="10800000">
        <a:off x="0" y="2448730"/>
        <a:ext cx="3639595" cy="401444"/>
      </dsp:txXfrm>
    </dsp:sp>
    <dsp:sp modelId="{A11AD91C-D4BA-4847-9548-5978F4D54A11}">
      <dsp:nvSpPr>
        <dsp:cNvPr id="0" name=""/>
        <dsp:cNvSpPr/>
      </dsp:nvSpPr>
      <dsp:spPr>
        <a:xfrm rot="10800000">
          <a:off x="0" y="1836931"/>
          <a:ext cx="3639595" cy="617825"/>
        </a:xfrm>
        <a:prstGeom prst="upArrowCallout">
          <a:avLst/>
        </a:prstGeom>
        <a:gradFill rotWithShape="0">
          <a:gsLst>
            <a:gs pos="0">
              <a:schemeClr val="accent3">
                <a:hueOff val="1694124"/>
                <a:satOff val="62500"/>
                <a:lumOff val="-919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694124"/>
                <a:satOff val="62500"/>
                <a:lumOff val="-919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694124"/>
                <a:satOff val="62500"/>
                <a:lumOff val="-919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listen(s)</a:t>
          </a:r>
          <a:endParaRPr lang="zh-CN" altLang="en-US" sz="1300" kern="1200" dirty="0"/>
        </a:p>
      </dsp:txBody>
      <dsp:txXfrm rot="10800000">
        <a:off x="0" y="1836931"/>
        <a:ext cx="3639595" cy="401444"/>
      </dsp:txXfrm>
    </dsp:sp>
    <dsp:sp modelId="{823F5C52-1C26-D645-A75C-419D2409F0BE}">
      <dsp:nvSpPr>
        <dsp:cNvPr id="0" name=""/>
        <dsp:cNvSpPr/>
      </dsp:nvSpPr>
      <dsp:spPr>
        <a:xfrm rot="10800000">
          <a:off x="0" y="1225131"/>
          <a:ext cx="3639595" cy="617825"/>
        </a:xfrm>
        <a:prstGeom prst="upArrowCallout">
          <a:avLst/>
        </a:prstGeom>
        <a:gradFill rotWithShape="0">
          <a:gsLst>
            <a:gs pos="0">
              <a:schemeClr val="accent3">
                <a:hueOff val="2032949"/>
                <a:satOff val="75000"/>
                <a:lumOff val="-1102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032949"/>
                <a:satOff val="75000"/>
                <a:lumOff val="-1102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032949"/>
                <a:satOff val="75000"/>
                <a:lumOff val="-1102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bind(s)</a:t>
          </a:r>
          <a:endParaRPr lang="zh-CN" altLang="en-US" sz="1300" kern="1200" dirty="0"/>
        </a:p>
      </dsp:txBody>
      <dsp:txXfrm rot="10800000">
        <a:off x="0" y="1225131"/>
        <a:ext cx="3639595" cy="401444"/>
      </dsp:txXfrm>
    </dsp:sp>
    <dsp:sp modelId="{2F7B4CE7-4D23-0447-993B-494D2AD256D4}">
      <dsp:nvSpPr>
        <dsp:cNvPr id="0" name=""/>
        <dsp:cNvSpPr/>
      </dsp:nvSpPr>
      <dsp:spPr>
        <a:xfrm rot="10800000">
          <a:off x="0" y="613331"/>
          <a:ext cx="3639595" cy="617825"/>
        </a:xfrm>
        <a:prstGeom prst="upArrowCallout">
          <a:avLst/>
        </a:prstGeom>
        <a:gradFill rotWithShape="0">
          <a:gsLst>
            <a:gs pos="0">
              <a:schemeClr val="accent3">
                <a:hueOff val="2371774"/>
                <a:satOff val="87500"/>
                <a:lumOff val="-1286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371774"/>
                <a:satOff val="87500"/>
                <a:lumOff val="-1286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371774"/>
                <a:satOff val="87500"/>
                <a:lumOff val="-1286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s=socket()</a:t>
          </a:r>
          <a:endParaRPr lang="zh-CN" altLang="en-US" sz="1300" kern="1200" dirty="0"/>
        </a:p>
      </dsp:txBody>
      <dsp:txXfrm rot="10800000">
        <a:off x="0" y="613331"/>
        <a:ext cx="3639595" cy="401444"/>
      </dsp:txXfrm>
    </dsp:sp>
    <dsp:sp modelId="{BF8894E7-12FF-5F40-AC25-8633F6B47047}">
      <dsp:nvSpPr>
        <dsp:cNvPr id="0" name=""/>
        <dsp:cNvSpPr/>
      </dsp:nvSpPr>
      <dsp:spPr>
        <a:xfrm rot="10800000">
          <a:off x="0" y="1531"/>
          <a:ext cx="3639595" cy="617825"/>
        </a:xfrm>
        <a:prstGeom prst="upArrowCallou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300" b="1" kern="1200" dirty="0" err="1"/>
            <a:t>WSAStartup</a:t>
          </a:r>
          <a:r>
            <a:rPr lang="en" sz="1300" b="1" kern="1200" dirty="0"/>
            <a:t> </a:t>
          </a:r>
          <a:endParaRPr lang="zh-CN" altLang="en-US" sz="1300" kern="1200" dirty="0"/>
        </a:p>
      </dsp:txBody>
      <dsp:txXfrm rot="10800000">
        <a:off x="0" y="1531"/>
        <a:ext cx="3639595" cy="401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234EB-8CCB-844F-8CA8-D4877762D3AD}" type="datetimeFigureOut">
              <a:rPr kumimoji="1" lang="zh-CN" altLang="en-US" smtClean="0"/>
              <a:t>2025/3/29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344F2-83EE-AF43-A19E-6AB15315C1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3973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344F2-83EE-AF43-A19E-6AB15315C14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8126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FFFBB-F595-C1FF-D554-5341AA024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436FB6-20D9-2FAC-7318-02777E4BD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5D38B-0E4A-1286-89F0-1D090F43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E60962-D3E9-03BF-5CAE-E5373927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34D02-F1C5-015E-F7E5-FAB18723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712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DFF2B-DB81-BC9C-38CB-ADA1FB62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CE30F0-7509-AC6A-AB24-E67767D2F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2CB5FE-1A3D-6A46-2E78-1508995A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B89991-2746-50CF-276C-83D8B5927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6A48C0-2564-EAE7-4569-22179B05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47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D0EFC9-64AB-9C0F-6E29-BBC8BFC53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D27361-1EDE-9CAD-E654-95FC3F036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2E2DFF-8EF4-B948-2C72-0B3DAC91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25617D-1274-9436-E5B0-2B22E5A4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9043EB-7520-9A2C-957A-05C11ECD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707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DE203-5349-EE1F-E43C-63A1F389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3881FF-FE20-B5BD-EA63-C7F67F414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9DE84-C14C-A5D3-A4B9-0BE0A5C0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FE1E8-8299-298E-89FF-0016F350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00BED-4F9F-D7DE-FE5C-70944BAE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730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100C4-F770-CBB5-58A1-379D57737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50B230-AE68-3583-FF21-623AF1EB4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10846F-406B-5AB0-22B6-00D157108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502A33-CEF6-CA39-2419-D11E4ED9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2D3D6-F3CB-F94E-24A0-F42C1CE5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749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4B9B7-5AC2-E657-3BB3-8F4D0717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2BCD8-20AC-81A2-769E-EFFF975A2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B1FE5D-1616-C0AE-D5E7-2D99DBDA5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4E9D6B-14EA-5B6A-9CAB-B53300DF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2025/3/29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9656ED-B1D7-00E0-A5D6-6E0DAA3D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359658-E243-6D8C-BD3C-90228DBD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067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23A28-7106-6667-08E3-BF998CDC7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463900-7AFC-7550-A521-55F54A044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803518-E06D-9882-4051-E60495C57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E90282-0401-E227-3F58-5E8FE6F83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D35EC1-6AED-BE1A-BA95-0BD89CADF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959DC0-EEB2-9B2C-D930-DDBBF21B4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2025/3/29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A83A30-F499-1AF7-2E26-E8F11D83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31E2F9-C622-88F9-9A39-9F448CB3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801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95949-A17A-F4ED-9CDE-AAE8E83A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9A7614-4F52-9758-28E6-022A9630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2025/3/29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2D8438-F411-2769-09FB-4E46ED7A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4049DE-9F08-5C35-87A3-D7360426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724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016E19-95A6-0BE0-9ADE-BB1A17D52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2025/3/29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5E6469-0BC6-3711-B8F4-BEDBD5C1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4761C1-14A1-048C-8CD5-D1F52A40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438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A843E-8DE9-A7F7-1D58-1D7C431B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8F5C0-95BF-7378-09F1-1563C14A7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BD15AF-04C2-4D9B-9F18-2CCBE2D5A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A60FB4-6E5A-D51B-52B7-5288173E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2025/3/29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1C4272-17FE-00B0-5292-F7B6F082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977770-EFB3-8FA8-B68A-EC125499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691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2D5AE-7AB0-EA24-03DB-BED8A1E2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4798DE-B16C-6342-FAC4-83C3514AD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200708-3C9A-831B-D438-FA0B85C2C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2E63E4-60EF-7819-43B5-D839BE10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2025/3/29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6D6E53-50CD-529B-CAEA-A602C378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394EA3-0BCC-4B8F-A811-C4B27910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07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79A587-21C5-589C-744F-6E41301C5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035BE8-F267-70A8-DE35-DD625E6E3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F776C-3EA0-6640-E568-74BC6339E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7C2E9-822D-8044-913F-A60F44C19390}" type="datetimeFigureOut">
              <a:rPr kumimoji="1" lang="zh-CN" altLang="en-US" smtClean="0"/>
              <a:t>2025/3/29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FBD5F9-EA95-64CF-C6EE-555854B8A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C03D69-9CB2-2398-1FB8-ED4475043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217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ofei.site/" TargetMode="External"/><Relationship Id="rId2" Type="http://schemas.openxmlformats.org/officeDocument/2006/relationships/hyperlink" Target="http://www.guofei.site/linux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>
            <a:extLst>
              <a:ext uri="{FF2B5EF4-FFF2-40B4-BE49-F238E27FC236}">
                <a16:creationId xmlns:a16="http://schemas.microsoft.com/office/drawing/2014/main" id="{A7C879F7-7FE2-1830-B78A-02E8F6B24808}"/>
              </a:ext>
            </a:extLst>
          </p:cNvPr>
          <p:cNvGrpSpPr/>
          <p:nvPr/>
        </p:nvGrpSpPr>
        <p:grpSpPr>
          <a:xfrm>
            <a:off x="780583" y="0"/>
            <a:ext cx="10084422" cy="6679580"/>
            <a:chOff x="780583" y="0"/>
            <a:chExt cx="10084422" cy="667958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5BC3B73-C82D-34E2-D47E-A91607E37485}"/>
                </a:ext>
              </a:extLst>
            </p:cNvPr>
            <p:cNvSpPr/>
            <p:nvPr/>
          </p:nvSpPr>
          <p:spPr>
            <a:xfrm>
              <a:off x="1438507" y="669073"/>
              <a:ext cx="4657493" cy="6010507"/>
            </a:xfrm>
            <a:prstGeom prst="rect">
              <a:avLst/>
            </a:prstGeom>
            <a:solidFill>
              <a:srgbClr val="CEFDFF"/>
            </a:solidFill>
            <a:ln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下箭头 3">
              <a:extLst>
                <a:ext uri="{FF2B5EF4-FFF2-40B4-BE49-F238E27FC236}">
                  <a16:creationId xmlns:a16="http://schemas.microsoft.com/office/drawing/2014/main" id="{338FEFEB-1E7A-D7B3-BDB8-F7767729A3F3}"/>
                </a:ext>
              </a:extLst>
            </p:cNvPr>
            <p:cNvSpPr/>
            <p:nvPr/>
          </p:nvSpPr>
          <p:spPr>
            <a:xfrm>
              <a:off x="780583" y="628183"/>
              <a:ext cx="546410" cy="6051397"/>
            </a:xfrm>
            <a:prstGeom prst="downArrow">
              <a:avLst>
                <a:gd name="adj1" fmla="val 50000"/>
                <a:gd name="adj2" fmla="val 84694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时间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4676032-B2DB-33DC-F425-EFD18DD4DA89}"/>
                </a:ext>
              </a:extLst>
            </p:cNvPr>
            <p:cNvSpPr/>
            <p:nvPr/>
          </p:nvSpPr>
          <p:spPr>
            <a:xfrm>
              <a:off x="4109225" y="0"/>
              <a:ext cx="3973550" cy="442331"/>
            </a:xfrm>
            <a:prstGeom prst="rect">
              <a:avLst/>
            </a:prstGeom>
            <a:solidFill>
              <a:srgbClr val="E6F7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400" b="1" dirty="0">
                  <a:solidFill>
                    <a:schemeClr val="tx1"/>
                  </a:solidFill>
                </a:rPr>
                <a:t>非持久性连接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B88D653-F4A7-905C-B418-F544C39C3878}"/>
                </a:ext>
              </a:extLst>
            </p:cNvPr>
            <p:cNvSpPr/>
            <p:nvPr/>
          </p:nvSpPr>
          <p:spPr>
            <a:xfrm>
              <a:off x="1984913" y="1144861"/>
              <a:ext cx="3646449" cy="4683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zh-CN" altLang="en-US" sz="1400" dirty="0"/>
                <a:t>用户在浏览器输入</a:t>
              </a:r>
              <a:r>
                <a:rPr kumimoji="1" lang="en-US" altLang="zh-CN" sz="1400" dirty="0"/>
                <a:t>URL</a:t>
              </a:r>
            </a:p>
            <a:p>
              <a:r>
                <a:rPr kumimoji="1" lang="en-US" altLang="zh-CN" sz="1400" dirty="0"/>
                <a:t>  </a:t>
              </a:r>
              <a:r>
                <a:rPr kumimoji="1" lang="en-US" altLang="zh-CN" sz="1400" dirty="0">
                  <a:hlinkClick r:id="rId2"/>
                </a:rPr>
                <a:t>www.guofei.site/linux.html</a:t>
              </a:r>
              <a:r>
                <a:rPr kumimoji="1" lang="zh-CN" altLang="en-US" sz="1400" dirty="0"/>
                <a:t> 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32A3583-9F06-1B02-0BC8-BF7BAA589D0A}"/>
                </a:ext>
              </a:extLst>
            </p:cNvPr>
            <p:cNvSpPr/>
            <p:nvPr/>
          </p:nvSpPr>
          <p:spPr>
            <a:xfrm>
              <a:off x="6207512" y="669073"/>
              <a:ext cx="4657493" cy="6010507"/>
            </a:xfrm>
            <a:prstGeom prst="rect">
              <a:avLst/>
            </a:prstGeom>
            <a:solidFill>
              <a:srgbClr val="CEFDFF"/>
            </a:solidFill>
            <a:ln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8717179-9E76-A38B-B72B-9D4CC19D43AE}"/>
                </a:ext>
              </a:extLst>
            </p:cNvPr>
            <p:cNvSpPr/>
            <p:nvPr/>
          </p:nvSpPr>
          <p:spPr>
            <a:xfrm>
              <a:off x="1984916" y="2038812"/>
              <a:ext cx="3646449" cy="4683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zh-CN" altLang="en-US" sz="1400" dirty="0"/>
                <a:t>向 </a:t>
              </a:r>
              <a:r>
                <a:rPr kumimoji="1" lang="en-US" altLang="zh-CN" sz="1400" dirty="0">
                  <a:hlinkClick r:id="rId3"/>
                </a:rPr>
                <a:t>www.guofei.site</a:t>
              </a:r>
              <a:r>
                <a:rPr kumimoji="1" lang="zh-CN" altLang="en-US" sz="1400" dirty="0"/>
                <a:t> 的服务器上的 </a:t>
              </a:r>
              <a:r>
                <a:rPr kumimoji="1" lang="en-US" altLang="zh-CN" sz="1400" dirty="0"/>
                <a:t>HTTP</a:t>
              </a:r>
              <a:r>
                <a:rPr kumimoji="1" lang="zh-CN" altLang="en-US" sz="1400" dirty="0"/>
                <a:t>服务进程（</a:t>
              </a:r>
              <a:r>
                <a:rPr kumimoji="1" lang="en-US" altLang="zh-CN" sz="1400" dirty="0"/>
                <a:t>80</a:t>
              </a:r>
              <a:r>
                <a:rPr kumimoji="1" lang="zh-CN" altLang="en-US" sz="1400" dirty="0"/>
                <a:t>端口）发起</a:t>
              </a:r>
              <a:r>
                <a:rPr kumimoji="1" lang="en-US" altLang="zh-CN" sz="1400" dirty="0"/>
                <a:t> </a:t>
              </a:r>
              <a:endParaRPr kumimoji="1" lang="zh-CN" altLang="en-US" sz="14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8D4B782-5DFF-351D-75FE-5463BBE0118F}"/>
                </a:ext>
              </a:extLst>
            </p:cNvPr>
            <p:cNvSpPr/>
            <p:nvPr/>
          </p:nvSpPr>
          <p:spPr>
            <a:xfrm>
              <a:off x="6713033" y="1735869"/>
              <a:ext cx="3646449" cy="4683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zh-CN" sz="1400" dirty="0"/>
                <a:t>80</a:t>
              </a:r>
              <a:r>
                <a:rPr kumimoji="1" lang="zh-CN" altLang="en-US" sz="1400" dirty="0"/>
                <a:t>端口等待</a:t>
              </a:r>
              <a:r>
                <a:rPr kumimoji="1" lang="en-US" altLang="zh-CN" sz="1400" dirty="0"/>
                <a:t>TCP</a:t>
              </a:r>
              <a:r>
                <a:rPr kumimoji="1" lang="zh-CN" altLang="en-US" sz="1400" dirty="0"/>
                <a:t>连接请求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B1EC8F4-72F7-5C83-2706-0B586C93D937}"/>
                </a:ext>
              </a:extLst>
            </p:cNvPr>
            <p:cNvSpPr/>
            <p:nvPr/>
          </p:nvSpPr>
          <p:spPr>
            <a:xfrm>
              <a:off x="1984915" y="5843201"/>
              <a:ext cx="3646449" cy="4683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zh-CN" altLang="en-US" sz="1400" dirty="0"/>
                <a:t>重复以上步骤，直到收到所有</a:t>
              </a:r>
              <a:r>
                <a:rPr kumimoji="1" lang="en-US" altLang="zh-CN" sz="1400" dirty="0"/>
                <a:t>jpeg</a:t>
              </a:r>
              <a:r>
                <a:rPr kumimoji="1" lang="zh-CN" altLang="en-US" sz="1400" dirty="0"/>
                <a:t>对象</a:t>
              </a:r>
            </a:p>
          </p:txBody>
        </p: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F1E979B5-8B9B-E870-7D9B-66C40E9404D6}"/>
                </a:ext>
              </a:extLst>
            </p:cNvPr>
            <p:cNvCxnSpPr>
              <a:stCxn id="7" idx="3"/>
              <a:endCxn id="11" idx="1"/>
            </p:cNvCxnSpPr>
            <p:nvPr/>
          </p:nvCxnSpPr>
          <p:spPr>
            <a:xfrm>
              <a:off x="5631362" y="1379038"/>
              <a:ext cx="1081671" cy="5910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F89889E9-A367-7D1C-FD55-BEE0E6E7B230}"/>
                </a:ext>
              </a:extLst>
            </p:cNvPr>
            <p:cNvCxnSpPr>
              <a:cxnSpLocks/>
              <a:stCxn id="11" idx="1"/>
              <a:endCxn id="10" idx="3"/>
            </p:cNvCxnSpPr>
            <p:nvPr/>
          </p:nvCxnSpPr>
          <p:spPr>
            <a:xfrm flipH="1">
              <a:off x="5631365" y="1970046"/>
              <a:ext cx="1081668" cy="30294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DA1309B-4299-1FD0-7578-2ABDA5FF88F7}"/>
                </a:ext>
              </a:extLst>
            </p:cNvPr>
            <p:cNvSpPr/>
            <p:nvPr/>
          </p:nvSpPr>
          <p:spPr>
            <a:xfrm>
              <a:off x="2774794" y="531540"/>
              <a:ext cx="1984917" cy="33453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HTTP</a:t>
              </a:r>
              <a:r>
                <a:rPr kumimoji="1" lang="zh-CN" altLang="en-US" dirty="0"/>
                <a:t> 客户端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ADFAA56-93E7-4499-EC20-C040C657D387}"/>
                </a:ext>
              </a:extLst>
            </p:cNvPr>
            <p:cNvSpPr/>
            <p:nvPr/>
          </p:nvSpPr>
          <p:spPr>
            <a:xfrm>
              <a:off x="7543798" y="503661"/>
              <a:ext cx="1984917" cy="33453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HTTP</a:t>
              </a:r>
              <a:r>
                <a:rPr kumimoji="1" lang="zh-CN" altLang="en-US" dirty="0"/>
                <a:t> 服务器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66F13AD-04CB-2EA9-C257-39D8E4219A0F}"/>
                </a:ext>
              </a:extLst>
            </p:cNvPr>
            <p:cNvSpPr/>
            <p:nvPr/>
          </p:nvSpPr>
          <p:spPr>
            <a:xfrm>
              <a:off x="1984913" y="3100931"/>
              <a:ext cx="3646449" cy="4683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zh-CN" altLang="en-US" sz="1400" dirty="0"/>
                <a:t>把</a:t>
              </a:r>
              <a:r>
                <a:rPr kumimoji="1" lang="en-US" altLang="zh-CN" sz="1400" dirty="0"/>
                <a:t>HTTP</a:t>
              </a:r>
              <a:r>
                <a:rPr kumimoji="1" lang="zh-CN" altLang="en-US" sz="1400" dirty="0"/>
                <a:t>请求消息（包含</a:t>
              </a:r>
              <a:r>
                <a:rPr kumimoji="1" lang="en-US" altLang="zh-CN" sz="1400" dirty="0"/>
                <a:t>URL</a:t>
              </a:r>
              <a:r>
                <a:rPr kumimoji="1" lang="zh-CN" altLang="en-US" sz="1400" dirty="0"/>
                <a:t>地址 </a:t>
              </a:r>
              <a:r>
                <a:rPr kumimoji="1" lang="en-US" altLang="zh-CN" sz="1400" dirty="0">
                  <a:hlinkClick r:id="rId2"/>
                </a:rPr>
                <a:t>www.guofei.site/linux.html</a:t>
              </a:r>
              <a:r>
                <a:rPr kumimoji="1" lang="en-US" altLang="zh-CN" sz="1400" dirty="0"/>
                <a:t> </a:t>
              </a:r>
              <a:r>
                <a:rPr kumimoji="1" lang="zh-CN" altLang="en-US" sz="1400" dirty="0"/>
                <a:t>）通过</a:t>
              </a:r>
              <a:r>
                <a:rPr kumimoji="1" lang="en-US" altLang="zh-CN" sz="1400" dirty="0"/>
                <a:t>Socket</a:t>
              </a:r>
              <a:r>
                <a:rPr kumimoji="1" lang="zh-CN" altLang="en-US" sz="1400" dirty="0"/>
                <a:t>发出，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660A3DB-34C5-88E4-D2C0-604BCC0FFB5F}"/>
                </a:ext>
              </a:extLst>
            </p:cNvPr>
            <p:cNvSpPr/>
            <p:nvPr/>
          </p:nvSpPr>
          <p:spPr>
            <a:xfrm>
              <a:off x="6763211" y="3343477"/>
              <a:ext cx="3646449" cy="4683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zh-CN" altLang="en-US" sz="1400" dirty="0"/>
                <a:t>收到请求消息，并解析，把需要的消息用 </a:t>
              </a:r>
              <a:r>
                <a:rPr kumimoji="1" lang="en-US" altLang="zh-CN" sz="1400" dirty="0"/>
                <a:t>Socket</a:t>
              </a:r>
              <a:r>
                <a:rPr kumimoji="1" lang="zh-CN" altLang="en-US" sz="1400" dirty="0"/>
                <a:t>发出</a:t>
              </a:r>
            </a:p>
          </p:txBody>
        </p: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8F3816BB-BE20-A070-1A24-FD64164D4A7C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>
              <a:off x="5631362" y="3335108"/>
              <a:ext cx="1131849" cy="24254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C69742DB-58BA-C666-B80D-623AE2D8D988}"/>
                </a:ext>
              </a:extLst>
            </p:cNvPr>
            <p:cNvCxnSpPr>
              <a:cxnSpLocks/>
              <a:stCxn id="25" idx="1"/>
              <a:endCxn id="33" idx="3"/>
            </p:cNvCxnSpPr>
            <p:nvPr/>
          </p:nvCxnSpPr>
          <p:spPr>
            <a:xfrm flipH="1">
              <a:off x="5629502" y="3577654"/>
              <a:ext cx="1133709" cy="692277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164A982-5C71-50A6-458B-CD7E380FD89F}"/>
                </a:ext>
              </a:extLst>
            </p:cNvPr>
            <p:cNvSpPr/>
            <p:nvPr/>
          </p:nvSpPr>
          <p:spPr>
            <a:xfrm>
              <a:off x="1983053" y="4035754"/>
              <a:ext cx="3646449" cy="4683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zh-CN" altLang="en-US" sz="1400" dirty="0"/>
                <a:t>接收消息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A7288B2-B579-FE89-0995-9C23948A8AD3}"/>
                </a:ext>
              </a:extLst>
            </p:cNvPr>
            <p:cNvSpPr/>
            <p:nvPr/>
          </p:nvSpPr>
          <p:spPr>
            <a:xfrm>
              <a:off x="6763211" y="4090614"/>
              <a:ext cx="3646449" cy="4683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zh-CN" altLang="en-US" sz="1400" dirty="0"/>
                <a:t>接收完毕后，关闭</a:t>
              </a:r>
              <a:r>
                <a:rPr kumimoji="1" lang="en-US" altLang="zh-CN" sz="1400" dirty="0"/>
                <a:t>TCP</a:t>
              </a:r>
              <a:r>
                <a:rPr kumimoji="1" lang="zh-CN" altLang="en-US" sz="1400" dirty="0"/>
                <a:t>连接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334F125-1C0D-B0DF-E6B5-EEEA8AC572CF}"/>
                </a:ext>
              </a:extLst>
            </p:cNvPr>
            <p:cNvSpPr/>
            <p:nvPr/>
          </p:nvSpPr>
          <p:spPr>
            <a:xfrm>
              <a:off x="1984914" y="4970577"/>
              <a:ext cx="3646449" cy="4683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zh-CN" altLang="en-US" sz="1400" dirty="0"/>
                <a:t>解析</a:t>
              </a:r>
              <a:r>
                <a:rPr kumimoji="1" lang="en-US" altLang="zh-CN" sz="1400" dirty="0"/>
                <a:t>html</a:t>
              </a:r>
              <a:r>
                <a:rPr kumimoji="1" lang="zh-CN" altLang="en-US" sz="1400" dirty="0"/>
                <a:t>文件，发现有</a:t>
              </a:r>
              <a:r>
                <a:rPr kumimoji="1" lang="en-US" altLang="zh-CN" sz="1400" dirty="0"/>
                <a:t>10</a:t>
              </a:r>
              <a:r>
                <a:rPr kumimoji="1" lang="zh-CN" altLang="en-US" sz="1400" dirty="0"/>
                <a:t>个</a:t>
              </a:r>
              <a:r>
                <a:rPr kumimoji="1" lang="en-US" altLang="zh-CN" sz="1400" dirty="0"/>
                <a:t>jpeg</a:t>
              </a:r>
              <a:r>
                <a:rPr kumimoji="1" lang="zh-CN" altLang="en-US" sz="1400" dirty="0"/>
                <a:t>对象的超链接</a:t>
              </a:r>
            </a:p>
          </p:txBody>
        </p: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BB657C0D-1A3F-F9AE-60FE-8A55BB4FFC6E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>
              <a:off x="5629502" y="4269931"/>
              <a:ext cx="1133709" cy="548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D94C30FF-4B1C-A077-6954-A3F559B036F2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3806278" y="4504107"/>
              <a:ext cx="1861" cy="46647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74613B82-0A5F-413C-2EC7-87AF27CAD7F2}"/>
                </a:ext>
              </a:extLst>
            </p:cNvPr>
            <p:cNvCxnSpPr>
              <a:cxnSpLocks/>
              <a:stCxn id="35" idx="2"/>
              <a:endCxn id="12" idx="0"/>
            </p:cNvCxnSpPr>
            <p:nvPr/>
          </p:nvCxnSpPr>
          <p:spPr>
            <a:xfrm>
              <a:off x="3808139" y="5438930"/>
              <a:ext cx="1" cy="40427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肘形连接符 75">
              <a:extLst>
                <a:ext uri="{FF2B5EF4-FFF2-40B4-BE49-F238E27FC236}">
                  <a16:creationId xmlns:a16="http://schemas.microsoft.com/office/drawing/2014/main" id="{46979DEE-2659-6B8F-102D-4720DB953FC6}"/>
                </a:ext>
              </a:extLst>
            </p:cNvPr>
            <p:cNvCxnSpPr>
              <a:stCxn id="12" idx="1"/>
              <a:endCxn id="7" idx="1"/>
            </p:cNvCxnSpPr>
            <p:nvPr/>
          </p:nvCxnSpPr>
          <p:spPr>
            <a:xfrm rot="10800000">
              <a:off x="1984913" y="1379038"/>
              <a:ext cx="2" cy="4698340"/>
            </a:xfrm>
            <a:prstGeom prst="bentConnector3">
              <a:avLst>
                <a:gd name="adj1" fmla="val 114301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044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668CFC51-9935-1272-A9CC-092852B5527E}"/>
              </a:ext>
            </a:extLst>
          </p:cNvPr>
          <p:cNvGrpSpPr/>
          <p:nvPr/>
        </p:nvGrpSpPr>
        <p:grpSpPr>
          <a:xfrm>
            <a:off x="1219201" y="875323"/>
            <a:ext cx="7924799" cy="3695508"/>
            <a:chOff x="1219201" y="875323"/>
            <a:chExt cx="7924799" cy="3695508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965C074-34A7-94BD-741E-B77127E1776D}"/>
                </a:ext>
              </a:extLst>
            </p:cNvPr>
            <p:cNvSpPr txBox="1"/>
            <p:nvPr/>
          </p:nvSpPr>
          <p:spPr>
            <a:xfrm>
              <a:off x="3048000" y="1951672"/>
              <a:ext cx="6096000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2000" b="1" dirty="0">
                  <a:solidFill>
                    <a:srgbClr val="002060"/>
                  </a:solidFill>
                </a:rPr>
                <a:t>GET /somedir/page.html HTTP/1.1 </a:t>
              </a:r>
            </a:p>
            <a:p>
              <a:r>
                <a:rPr lang="en" altLang="zh-CN" sz="2000" b="1" dirty="0">
                  <a:solidFill>
                    <a:srgbClr val="002060"/>
                  </a:solidFill>
                </a:rPr>
                <a:t>Host: www.someschool.edu </a:t>
              </a:r>
            </a:p>
            <a:p>
              <a:r>
                <a:rPr lang="en" altLang="zh-CN" sz="2000" b="1" dirty="0">
                  <a:solidFill>
                    <a:srgbClr val="002060"/>
                  </a:solidFill>
                </a:rPr>
                <a:t>User-agent: Mozilla/4.0 </a:t>
              </a:r>
            </a:p>
            <a:p>
              <a:r>
                <a:rPr lang="en" altLang="zh-CN" sz="2000" b="1" dirty="0">
                  <a:solidFill>
                    <a:srgbClr val="002060"/>
                  </a:solidFill>
                </a:rPr>
                <a:t>Connection: close </a:t>
              </a:r>
            </a:p>
            <a:p>
              <a:r>
                <a:rPr lang="en" altLang="zh-CN" sz="2000" b="1" dirty="0" err="1">
                  <a:solidFill>
                    <a:srgbClr val="002060"/>
                  </a:solidFill>
                </a:rPr>
                <a:t>Accept-language:fr</a:t>
              </a:r>
              <a:endParaRPr lang="zh-CN" altLang="en-US" sz="20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线形标注 1 5">
              <a:extLst>
                <a:ext uri="{FF2B5EF4-FFF2-40B4-BE49-F238E27FC236}">
                  <a16:creationId xmlns:a16="http://schemas.microsoft.com/office/drawing/2014/main" id="{1CAA7523-300A-2F78-AE13-D351BE4A60F8}"/>
                </a:ext>
              </a:extLst>
            </p:cNvPr>
            <p:cNvSpPr/>
            <p:nvPr/>
          </p:nvSpPr>
          <p:spPr>
            <a:xfrm>
              <a:off x="1219201" y="1164492"/>
              <a:ext cx="1398954" cy="570523"/>
            </a:xfrm>
            <a:prstGeom prst="borderCallout1">
              <a:avLst>
                <a:gd name="adj1" fmla="val 50114"/>
                <a:gd name="adj2" fmla="val 101385"/>
                <a:gd name="adj3" fmla="val 164772"/>
                <a:gd name="adj4" fmla="val 157272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FF0000"/>
                  </a:solidFill>
                </a:rPr>
                <a:t>GET</a:t>
              </a:r>
              <a:r>
                <a:rPr kumimoji="1" lang="zh-CN" altLang="en-US" sz="1600" b="1" dirty="0">
                  <a:solidFill>
                    <a:srgbClr val="FF0000"/>
                  </a:solidFill>
                </a:rPr>
                <a:t>、</a:t>
              </a:r>
              <a:r>
                <a:rPr kumimoji="1" lang="en-US" altLang="zh-CN" sz="1600" b="1" dirty="0">
                  <a:solidFill>
                    <a:srgbClr val="FF0000"/>
                  </a:solidFill>
                </a:rPr>
                <a:t>POST</a:t>
              </a:r>
              <a:r>
                <a:rPr kumimoji="1" lang="zh-CN" altLang="en-US" sz="1600" b="1" dirty="0">
                  <a:solidFill>
                    <a:srgbClr val="FF0000"/>
                  </a:solidFill>
                </a:rPr>
                <a:t>、</a:t>
              </a:r>
              <a:r>
                <a:rPr kumimoji="1" lang="en-US" altLang="zh-CN" sz="1600" b="1" dirty="0">
                  <a:solidFill>
                    <a:srgbClr val="FF0000"/>
                  </a:solidFill>
                </a:rPr>
                <a:t>HEAD</a:t>
              </a:r>
              <a:endParaRPr kumimoji="1"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线形标注 1 6">
              <a:extLst>
                <a:ext uri="{FF2B5EF4-FFF2-40B4-BE49-F238E27FC236}">
                  <a16:creationId xmlns:a16="http://schemas.microsoft.com/office/drawing/2014/main" id="{B3F28719-1E97-0ADF-8098-DAD6145C0F24}"/>
                </a:ext>
              </a:extLst>
            </p:cNvPr>
            <p:cNvSpPr/>
            <p:nvPr/>
          </p:nvSpPr>
          <p:spPr>
            <a:xfrm>
              <a:off x="2919046" y="875323"/>
              <a:ext cx="1211385" cy="429846"/>
            </a:xfrm>
            <a:prstGeom prst="borderCallout1">
              <a:avLst>
                <a:gd name="adj1" fmla="val 39205"/>
                <a:gd name="adj2" fmla="val 100094"/>
                <a:gd name="adj3" fmla="val 252045"/>
                <a:gd name="adj4" fmla="val 139853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FF0000"/>
                  </a:solidFill>
                </a:rPr>
                <a:t>URL</a:t>
              </a:r>
              <a:endParaRPr kumimoji="1"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左中括号 7">
              <a:extLst>
                <a:ext uri="{FF2B5EF4-FFF2-40B4-BE49-F238E27FC236}">
                  <a16:creationId xmlns:a16="http://schemas.microsoft.com/office/drawing/2014/main" id="{DAE64919-DCD0-DBAE-4833-18CB2F7B49D0}"/>
                </a:ext>
              </a:extLst>
            </p:cNvPr>
            <p:cNvSpPr/>
            <p:nvPr/>
          </p:nvSpPr>
          <p:spPr>
            <a:xfrm>
              <a:off x="2711938" y="2360246"/>
              <a:ext cx="207108" cy="114104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4FE0116-D976-4610-2A6A-F8457A74CD0E}"/>
                </a:ext>
              </a:extLst>
            </p:cNvPr>
            <p:cNvSpPr/>
            <p:nvPr/>
          </p:nvSpPr>
          <p:spPr>
            <a:xfrm>
              <a:off x="1414586" y="2547818"/>
              <a:ext cx="1203569" cy="570522"/>
            </a:xfrm>
            <a:prstGeom prst="rect">
              <a:avLst/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rgbClr val="FF0000"/>
                  </a:solidFill>
                </a:rPr>
                <a:t>Header</a:t>
              </a:r>
            </a:p>
            <a:p>
              <a:pPr algn="ctr"/>
              <a:r>
                <a:rPr kumimoji="1" lang="en-US" altLang="zh-CN" b="1" dirty="0">
                  <a:solidFill>
                    <a:srgbClr val="FF0000"/>
                  </a:solidFill>
                </a:rPr>
                <a:t>lines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线形标注 1 9">
              <a:extLst>
                <a:ext uri="{FF2B5EF4-FFF2-40B4-BE49-F238E27FC236}">
                  <a16:creationId xmlns:a16="http://schemas.microsoft.com/office/drawing/2014/main" id="{1296A823-7580-6B4F-0D38-2FFD4D71466A}"/>
                </a:ext>
              </a:extLst>
            </p:cNvPr>
            <p:cNvSpPr/>
            <p:nvPr/>
          </p:nvSpPr>
          <p:spPr>
            <a:xfrm>
              <a:off x="7557474" y="1962748"/>
              <a:ext cx="1422403" cy="522543"/>
            </a:xfrm>
            <a:prstGeom prst="borderCallout1">
              <a:avLst>
                <a:gd name="adj1" fmla="val 48296"/>
                <a:gd name="adj2" fmla="val 94"/>
                <a:gd name="adj3" fmla="val 98173"/>
                <a:gd name="adj4" fmla="val -82540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solidFill>
                    <a:srgbClr val="FF0000"/>
                  </a:solidFill>
                </a:rPr>
                <a:t>代理</a:t>
              </a:r>
              <a:r>
                <a:rPr kumimoji="1" lang="en-US" altLang="zh-CN" sz="1600" b="1" dirty="0">
                  <a:solidFill>
                    <a:srgbClr val="FF0000"/>
                  </a:solidFill>
                </a:rPr>
                <a:t>/</a:t>
              </a:r>
              <a:r>
                <a:rPr kumimoji="1" lang="zh-CN" altLang="en-US" sz="1600" b="1" dirty="0">
                  <a:solidFill>
                    <a:srgbClr val="FF0000"/>
                  </a:solidFill>
                </a:rPr>
                <a:t>缓存</a:t>
              </a:r>
              <a:endParaRPr kumimoji="1" lang="en-US" altLang="zh-CN" sz="1600" b="1" dirty="0">
                <a:solidFill>
                  <a:srgbClr val="FF0000"/>
                </a:solidFill>
              </a:endParaRPr>
            </a:p>
            <a:p>
              <a:pPr algn="ctr"/>
              <a:r>
                <a:rPr kumimoji="1" lang="zh-CN" altLang="en-US" sz="1600" b="1" dirty="0">
                  <a:solidFill>
                    <a:srgbClr val="FF0000"/>
                  </a:solidFill>
                </a:rPr>
                <a:t>场景下有用</a:t>
              </a:r>
            </a:p>
          </p:txBody>
        </p:sp>
        <p:sp>
          <p:nvSpPr>
            <p:cNvPr id="11" name="线形标注 1 10">
              <a:extLst>
                <a:ext uri="{FF2B5EF4-FFF2-40B4-BE49-F238E27FC236}">
                  <a16:creationId xmlns:a16="http://schemas.microsoft.com/office/drawing/2014/main" id="{0F3907D6-6382-4B27-3D0D-20E8F8FF755C}"/>
                </a:ext>
              </a:extLst>
            </p:cNvPr>
            <p:cNvSpPr/>
            <p:nvPr/>
          </p:nvSpPr>
          <p:spPr>
            <a:xfrm>
              <a:off x="7557475" y="2715846"/>
              <a:ext cx="1484925" cy="522542"/>
            </a:xfrm>
            <a:prstGeom prst="borderCallout1">
              <a:avLst>
                <a:gd name="adj1" fmla="val 48296"/>
                <a:gd name="adj2" fmla="val 94"/>
                <a:gd name="adj3" fmla="val 13746"/>
                <a:gd name="adj4" fmla="val -104969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solidFill>
                    <a:srgbClr val="FF0000"/>
                  </a:solidFill>
                </a:rPr>
                <a:t>可能对不同浏览器支持不同</a:t>
              </a:r>
            </a:p>
          </p:txBody>
        </p:sp>
        <p:sp>
          <p:nvSpPr>
            <p:cNvPr id="12" name="线形标注 1 11">
              <a:extLst>
                <a:ext uri="{FF2B5EF4-FFF2-40B4-BE49-F238E27FC236}">
                  <a16:creationId xmlns:a16="http://schemas.microsoft.com/office/drawing/2014/main" id="{9DA09D15-01B8-135F-7EDF-D6A8A1601B3C}"/>
                </a:ext>
              </a:extLst>
            </p:cNvPr>
            <p:cNvSpPr/>
            <p:nvPr/>
          </p:nvSpPr>
          <p:spPr>
            <a:xfrm>
              <a:off x="7233136" y="3468943"/>
              <a:ext cx="1746741" cy="522542"/>
            </a:xfrm>
            <a:prstGeom prst="borderCallout1">
              <a:avLst>
                <a:gd name="adj1" fmla="val 48296"/>
                <a:gd name="adj2" fmla="val 94"/>
                <a:gd name="adj3" fmla="val -75993"/>
                <a:gd name="adj4" fmla="val -107729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solidFill>
                    <a:srgbClr val="FF0000"/>
                  </a:solidFill>
                </a:rPr>
                <a:t>发送后关闭连接</a:t>
              </a:r>
            </a:p>
          </p:txBody>
        </p:sp>
        <p:sp>
          <p:nvSpPr>
            <p:cNvPr id="13" name="线形标注 1 12">
              <a:extLst>
                <a:ext uri="{FF2B5EF4-FFF2-40B4-BE49-F238E27FC236}">
                  <a16:creationId xmlns:a16="http://schemas.microsoft.com/office/drawing/2014/main" id="{2CC859F7-7353-CEF2-0EA0-39AECCBBAECF}"/>
                </a:ext>
              </a:extLst>
            </p:cNvPr>
            <p:cNvSpPr/>
            <p:nvPr/>
          </p:nvSpPr>
          <p:spPr>
            <a:xfrm>
              <a:off x="4743936" y="3991485"/>
              <a:ext cx="2149233" cy="579346"/>
            </a:xfrm>
            <a:prstGeom prst="borderCallout1">
              <a:avLst>
                <a:gd name="adj1" fmla="val 48296"/>
                <a:gd name="adj2" fmla="val 94"/>
                <a:gd name="adj3" fmla="val -69425"/>
                <a:gd name="adj4" fmla="val -26593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solidFill>
                    <a:srgbClr val="FF0000"/>
                  </a:solidFill>
                </a:rPr>
                <a:t>语言：法语（如果网站有多个语言版本）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913F802-0A1F-2226-63DA-024D86F7FBA0}"/>
                </a:ext>
              </a:extLst>
            </p:cNvPr>
            <p:cNvSpPr/>
            <p:nvPr/>
          </p:nvSpPr>
          <p:spPr>
            <a:xfrm>
              <a:off x="4664117" y="1084003"/>
              <a:ext cx="3973550" cy="442331"/>
            </a:xfrm>
            <a:prstGeom prst="rect">
              <a:avLst/>
            </a:prstGeom>
            <a:solidFill>
              <a:srgbClr val="E6F7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>
                  <a:solidFill>
                    <a:schemeClr val="tx1"/>
                  </a:solidFill>
                </a:rPr>
                <a:t>HTTP</a:t>
              </a:r>
              <a:r>
                <a:rPr kumimoji="1" lang="zh-CN" altLang="en-US" sz="2400" b="1" dirty="0">
                  <a:solidFill>
                    <a:schemeClr val="tx1"/>
                  </a:solidFill>
                </a:rPr>
                <a:t> 的 </a:t>
              </a:r>
              <a:r>
                <a:rPr kumimoji="1" lang="en-US" altLang="zh-CN" sz="2400" b="1" dirty="0">
                  <a:solidFill>
                    <a:schemeClr val="tx1"/>
                  </a:solidFill>
                </a:rPr>
                <a:t>request</a:t>
              </a:r>
              <a:endParaRPr kumimoji="1" lang="zh-CN" altLang="en-US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2955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D7808A94-5981-A465-5437-53571B10EAC1}"/>
              </a:ext>
            </a:extLst>
          </p:cNvPr>
          <p:cNvGrpSpPr/>
          <p:nvPr/>
        </p:nvGrpSpPr>
        <p:grpSpPr>
          <a:xfrm>
            <a:off x="1359878" y="786661"/>
            <a:ext cx="8124089" cy="3889540"/>
            <a:chOff x="1359878" y="786661"/>
            <a:chExt cx="8124089" cy="388954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68CFC51-9935-1272-A9CC-092852B5527E}"/>
                </a:ext>
              </a:extLst>
            </p:cNvPr>
            <p:cNvGrpSpPr/>
            <p:nvPr/>
          </p:nvGrpSpPr>
          <p:grpSpPr>
            <a:xfrm>
              <a:off x="1359878" y="786661"/>
              <a:ext cx="8124089" cy="3456810"/>
              <a:chOff x="1414586" y="1357184"/>
              <a:chExt cx="8124089" cy="3456810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965C074-34A7-94BD-741E-B77127E1776D}"/>
                  </a:ext>
                </a:extLst>
              </p:cNvPr>
              <p:cNvSpPr txBox="1"/>
              <p:nvPr/>
            </p:nvSpPr>
            <p:spPr>
              <a:xfrm>
                <a:off x="3048000" y="1951672"/>
                <a:ext cx="6096000" cy="2862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" altLang="zh-CN" sz="2000" b="1" dirty="0">
                    <a:solidFill>
                      <a:srgbClr val="002060"/>
                    </a:solidFill>
                  </a:rPr>
                  <a:t>HTTP/1.1 200 OK </a:t>
                </a:r>
              </a:p>
              <a:p>
                <a:r>
                  <a:rPr lang="en" altLang="zh-CN" sz="2000" b="1" dirty="0">
                    <a:solidFill>
                      <a:srgbClr val="002060"/>
                    </a:solidFill>
                  </a:rPr>
                  <a:t>Connection: close </a:t>
                </a:r>
              </a:p>
              <a:p>
                <a:r>
                  <a:rPr lang="en" altLang="zh-CN" sz="2000" b="1" dirty="0">
                    <a:solidFill>
                      <a:srgbClr val="002060"/>
                    </a:solidFill>
                  </a:rPr>
                  <a:t>Date: Thu, 06 Aug 1998 12:00:15 GMT </a:t>
                </a:r>
              </a:p>
              <a:p>
                <a:r>
                  <a:rPr lang="en" altLang="zh-CN" sz="2000" b="1" dirty="0">
                    <a:solidFill>
                      <a:srgbClr val="002060"/>
                    </a:solidFill>
                  </a:rPr>
                  <a:t>Server: Apache/1.3.0 (Unix) </a:t>
                </a:r>
              </a:p>
              <a:p>
                <a:r>
                  <a:rPr lang="en" altLang="zh-CN" sz="2000" b="1" dirty="0">
                    <a:solidFill>
                      <a:srgbClr val="002060"/>
                    </a:solidFill>
                  </a:rPr>
                  <a:t>Last-Modified: Mon, 22 Jun 1998 …... </a:t>
                </a:r>
              </a:p>
              <a:p>
                <a:r>
                  <a:rPr lang="en" altLang="zh-CN" sz="2000" b="1" dirty="0">
                    <a:solidFill>
                      <a:srgbClr val="002060"/>
                    </a:solidFill>
                  </a:rPr>
                  <a:t>Content-Length: 6821 </a:t>
                </a:r>
              </a:p>
              <a:p>
                <a:r>
                  <a:rPr lang="en" altLang="zh-CN" sz="2000" b="1" dirty="0">
                    <a:solidFill>
                      <a:srgbClr val="002060"/>
                    </a:solidFill>
                  </a:rPr>
                  <a:t>Content-Type: text/html</a:t>
                </a:r>
              </a:p>
              <a:p>
                <a:endParaRPr lang="en" altLang="zh-CN" sz="2000" b="1" dirty="0">
                  <a:solidFill>
                    <a:srgbClr val="002060"/>
                  </a:solidFill>
                </a:endParaRPr>
              </a:p>
              <a:p>
                <a:r>
                  <a:rPr lang="en" altLang="zh-CN" sz="2000" b="1" dirty="0">
                    <a:solidFill>
                      <a:srgbClr val="002060"/>
                    </a:solidFill>
                  </a:rPr>
                  <a:t>data data data data data ... </a:t>
                </a:r>
                <a:endParaRPr lang="zh-CN" altLang="en-US" sz="20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" name="线形标注 1 6">
                <a:extLst>
                  <a:ext uri="{FF2B5EF4-FFF2-40B4-BE49-F238E27FC236}">
                    <a16:creationId xmlns:a16="http://schemas.microsoft.com/office/drawing/2014/main" id="{B3F28719-1E97-0ADF-8098-DAD6145C0F24}"/>
                  </a:ext>
                </a:extLst>
              </p:cNvPr>
              <p:cNvSpPr/>
              <p:nvPr/>
            </p:nvSpPr>
            <p:spPr>
              <a:xfrm>
                <a:off x="2919046" y="1363427"/>
                <a:ext cx="1211385" cy="429846"/>
              </a:xfrm>
              <a:prstGeom prst="borderCallout1">
                <a:avLst>
                  <a:gd name="adj1" fmla="val 39205"/>
                  <a:gd name="adj2" fmla="val 100094"/>
                  <a:gd name="adj3" fmla="val 144772"/>
                  <a:gd name="adj4" fmla="val 122435"/>
                </a:avLst>
              </a:prstGeom>
              <a:solidFill>
                <a:srgbClr val="CEFDFF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b="1" dirty="0">
                    <a:solidFill>
                      <a:srgbClr val="FF0000"/>
                    </a:solidFill>
                  </a:rPr>
                  <a:t>状态码</a:t>
                </a:r>
              </a:p>
            </p:txBody>
          </p:sp>
          <p:sp>
            <p:nvSpPr>
              <p:cNvPr id="8" name="左中括号 7">
                <a:extLst>
                  <a:ext uri="{FF2B5EF4-FFF2-40B4-BE49-F238E27FC236}">
                    <a16:creationId xmlns:a16="http://schemas.microsoft.com/office/drawing/2014/main" id="{DAE64919-DCD0-DBAE-4833-18CB2F7B49D0}"/>
                  </a:ext>
                </a:extLst>
              </p:cNvPr>
              <p:cNvSpPr/>
              <p:nvPr/>
            </p:nvSpPr>
            <p:spPr>
              <a:xfrm>
                <a:off x="2711938" y="2360246"/>
                <a:ext cx="207108" cy="1141046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4FE0116-D976-4610-2A6A-F8457A74CD0E}"/>
                  </a:ext>
                </a:extLst>
              </p:cNvPr>
              <p:cNvSpPr/>
              <p:nvPr/>
            </p:nvSpPr>
            <p:spPr>
              <a:xfrm>
                <a:off x="1414586" y="2547818"/>
                <a:ext cx="1203569" cy="570522"/>
              </a:xfrm>
              <a:prstGeom prst="rect">
                <a:avLst/>
              </a:prstGeom>
              <a:solidFill>
                <a:srgbClr val="CEFDFF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rgbClr val="FF0000"/>
                    </a:solidFill>
                  </a:rPr>
                  <a:t>Header</a:t>
                </a:r>
              </a:p>
              <a:p>
                <a:pPr algn="ctr"/>
                <a:r>
                  <a:rPr kumimoji="1" lang="en-US" altLang="zh-CN" b="1" dirty="0">
                    <a:solidFill>
                      <a:srgbClr val="FF0000"/>
                    </a:solidFill>
                  </a:rPr>
                  <a:t>lines</a:t>
                </a:r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线形标注 1 9">
                <a:extLst>
                  <a:ext uri="{FF2B5EF4-FFF2-40B4-BE49-F238E27FC236}">
                    <a16:creationId xmlns:a16="http://schemas.microsoft.com/office/drawing/2014/main" id="{1296A823-7580-6B4F-0D38-2FFD4D71466A}"/>
                  </a:ext>
                </a:extLst>
              </p:cNvPr>
              <p:cNvSpPr/>
              <p:nvPr/>
            </p:nvSpPr>
            <p:spPr>
              <a:xfrm>
                <a:off x="6893169" y="1962749"/>
                <a:ext cx="2305539" cy="522542"/>
              </a:xfrm>
              <a:prstGeom prst="borderCallout1">
                <a:avLst>
                  <a:gd name="adj1" fmla="val 48296"/>
                  <a:gd name="adj2" fmla="val 94"/>
                  <a:gd name="adj3" fmla="val 123598"/>
                  <a:gd name="adj4" fmla="val -35650"/>
                </a:avLst>
              </a:prstGeom>
              <a:solidFill>
                <a:srgbClr val="CEFDFF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FF0000"/>
                    </a:solidFill>
                  </a:rPr>
                  <a:t>Web</a:t>
                </a:r>
                <a:r>
                  <a:rPr kumimoji="1" lang="zh-CN" altLang="en-US" sz="1600" b="1" dirty="0">
                    <a:solidFill>
                      <a:srgbClr val="FF0000"/>
                    </a:solidFill>
                  </a:rPr>
                  <a:t>服务器生成消息的时间</a:t>
                </a:r>
              </a:p>
            </p:txBody>
          </p:sp>
          <p:sp>
            <p:nvSpPr>
              <p:cNvPr id="11" name="线形标注 1 10">
                <a:extLst>
                  <a:ext uri="{FF2B5EF4-FFF2-40B4-BE49-F238E27FC236}">
                    <a16:creationId xmlns:a16="http://schemas.microsoft.com/office/drawing/2014/main" id="{0F3907D6-6382-4B27-3D0D-20E8F8FF755C}"/>
                  </a:ext>
                </a:extLst>
              </p:cNvPr>
              <p:cNvSpPr/>
              <p:nvPr/>
            </p:nvSpPr>
            <p:spPr>
              <a:xfrm>
                <a:off x="7557475" y="2715846"/>
                <a:ext cx="1867879" cy="522542"/>
              </a:xfrm>
              <a:prstGeom prst="borderCallout1">
                <a:avLst>
                  <a:gd name="adj1" fmla="val 48296"/>
                  <a:gd name="adj2" fmla="val 94"/>
                  <a:gd name="adj3" fmla="val 64597"/>
                  <a:gd name="adj4" fmla="val -74969"/>
                </a:avLst>
              </a:prstGeom>
              <a:solidFill>
                <a:srgbClr val="CEFDFF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FF0000"/>
                    </a:solidFill>
                  </a:rPr>
                  <a:t>Web</a:t>
                </a:r>
                <a:r>
                  <a:rPr kumimoji="1" lang="zh-CN" altLang="en-US" sz="1600" b="1" dirty="0">
                    <a:solidFill>
                      <a:srgbClr val="FF0000"/>
                    </a:solidFill>
                  </a:rPr>
                  <a:t>服务器的软件</a:t>
                </a:r>
              </a:p>
            </p:txBody>
          </p:sp>
          <p:sp>
            <p:nvSpPr>
              <p:cNvPr id="12" name="线形标注 1 11">
                <a:extLst>
                  <a:ext uri="{FF2B5EF4-FFF2-40B4-BE49-F238E27FC236}">
                    <a16:creationId xmlns:a16="http://schemas.microsoft.com/office/drawing/2014/main" id="{9DA09D15-01B8-135F-7EDF-D6A8A1601B3C}"/>
                  </a:ext>
                </a:extLst>
              </p:cNvPr>
              <p:cNvSpPr/>
              <p:nvPr/>
            </p:nvSpPr>
            <p:spPr>
              <a:xfrm>
                <a:off x="7233136" y="3501291"/>
                <a:ext cx="2305539" cy="490193"/>
              </a:xfrm>
              <a:prstGeom prst="borderCallout1">
                <a:avLst>
                  <a:gd name="adj1" fmla="val 48296"/>
                  <a:gd name="adj2" fmla="val 94"/>
                  <a:gd name="adj3" fmla="val 4673"/>
                  <a:gd name="adj4" fmla="val -28574"/>
                </a:avLst>
              </a:prstGeom>
              <a:solidFill>
                <a:srgbClr val="CEFDFF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b="1" dirty="0">
                    <a:solidFill>
                      <a:srgbClr val="FF0000"/>
                    </a:solidFill>
                  </a:rPr>
                  <a:t>此网页上次修改的时间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913F802-0A1F-2226-63DA-024D86F7FBA0}"/>
                  </a:ext>
                </a:extLst>
              </p:cNvPr>
              <p:cNvSpPr/>
              <p:nvPr/>
            </p:nvSpPr>
            <p:spPr>
              <a:xfrm>
                <a:off x="4585963" y="1357184"/>
                <a:ext cx="3973550" cy="442331"/>
              </a:xfrm>
              <a:prstGeom prst="rect">
                <a:avLst/>
              </a:prstGeom>
              <a:solidFill>
                <a:srgbClr val="E6F7F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b="1" dirty="0">
                    <a:solidFill>
                      <a:schemeClr val="tx1"/>
                    </a:solidFill>
                  </a:rPr>
                  <a:t>HTTP</a:t>
                </a:r>
                <a:r>
                  <a:rPr kumimoji="1" lang="zh-CN" altLang="en-US" sz="2400" b="1" dirty="0">
                    <a:solidFill>
                      <a:schemeClr val="tx1"/>
                    </a:solidFill>
                  </a:rPr>
                  <a:t> 的 </a:t>
                </a:r>
                <a:r>
                  <a:rPr kumimoji="1" lang="en-US" altLang="zh-CN" sz="2400" b="1" dirty="0">
                    <a:solidFill>
                      <a:schemeClr val="tx1"/>
                    </a:solidFill>
                  </a:rPr>
                  <a:t>response</a:t>
                </a:r>
                <a:endParaRPr kumimoji="1"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线形标注 1 1">
              <a:extLst>
                <a:ext uri="{FF2B5EF4-FFF2-40B4-BE49-F238E27FC236}">
                  <a16:creationId xmlns:a16="http://schemas.microsoft.com/office/drawing/2014/main" id="{F1439EF8-DCFB-51DC-C59B-9FC4EC277733}"/>
                </a:ext>
              </a:extLst>
            </p:cNvPr>
            <p:cNvSpPr/>
            <p:nvPr/>
          </p:nvSpPr>
          <p:spPr>
            <a:xfrm>
              <a:off x="6547051" y="3506862"/>
              <a:ext cx="1299595" cy="256420"/>
            </a:xfrm>
            <a:prstGeom prst="borderCallout1">
              <a:avLst>
                <a:gd name="adj1" fmla="val 48296"/>
                <a:gd name="adj2" fmla="val 94"/>
                <a:gd name="adj3" fmla="val -153821"/>
                <a:gd name="adj4" fmla="val -66004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solidFill>
                    <a:srgbClr val="FF0000"/>
                  </a:solidFill>
                </a:rPr>
                <a:t>内容的长度</a:t>
              </a:r>
            </a:p>
          </p:txBody>
        </p:sp>
        <p:sp>
          <p:nvSpPr>
            <p:cNvPr id="3" name="线形标注 1 2">
              <a:extLst>
                <a:ext uri="{FF2B5EF4-FFF2-40B4-BE49-F238E27FC236}">
                  <a16:creationId xmlns:a16="http://schemas.microsoft.com/office/drawing/2014/main" id="{14B939CB-8C9A-DC39-46CF-8677F8CF2FF6}"/>
                </a:ext>
              </a:extLst>
            </p:cNvPr>
            <p:cNvSpPr/>
            <p:nvPr/>
          </p:nvSpPr>
          <p:spPr>
            <a:xfrm>
              <a:off x="6967128" y="4063682"/>
              <a:ext cx="1299595" cy="222739"/>
            </a:xfrm>
            <a:prstGeom prst="borderCallout1">
              <a:avLst>
                <a:gd name="adj1" fmla="val 48296"/>
                <a:gd name="adj2" fmla="val 94"/>
                <a:gd name="adj3" fmla="val -266829"/>
                <a:gd name="adj4" fmla="val -80679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solidFill>
                    <a:srgbClr val="FF0000"/>
                  </a:solidFill>
                </a:rPr>
                <a:t>内容的类型</a:t>
              </a:r>
            </a:p>
          </p:txBody>
        </p:sp>
        <p:sp>
          <p:nvSpPr>
            <p:cNvPr id="4" name="线形标注 1 3">
              <a:extLst>
                <a:ext uri="{FF2B5EF4-FFF2-40B4-BE49-F238E27FC236}">
                  <a16:creationId xmlns:a16="http://schemas.microsoft.com/office/drawing/2014/main" id="{34805719-B28F-DF32-68E1-AF4DF03B9C6C}"/>
                </a:ext>
              </a:extLst>
            </p:cNvPr>
            <p:cNvSpPr/>
            <p:nvPr/>
          </p:nvSpPr>
          <p:spPr>
            <a:xfrm>
              <a:off x="6963218" y="4453462"/>
              <a:ext cx="1299595" cy="222739"/>
            </a:xfrm>
            <a:prstGeom prst="borderCallout1">
              <a:avLst>
                <a:gd name="adj1" fmla="val 48296"/>
                <a:gd name="adj2" fmla="val 94"/>
                <a:gd name="adj3" fmla="val -133496"/>
                <a:gd name="adj4" fmla="val -114356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solidFill>
                    <a:srgbClr val="FF0000"/>
                  </a:solidFill>
                </a:rPr>
                <a:t>内容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496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33F67D71-10AA-9FD4-72C6-A2F7F5BC0ADB}"/>
              </a:ext>
            </a:extLst>
          </p:cNvPr>
          <p:cNvGrpSpPr/>
          <p:nvPr/>
        </p:nvGrpSpPr>
        <p:grpSpPr>
          <a:xfrm>
            <a:off x="303244" y="354374"/>
            <a:ext cx="11398571" cy="5416645"/>
            <a:chOff x="303244" y="354374"/>
            <a:chExt cx="11398571" cy="541664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9D0CE83-E477-6B79-239F-1A5A7D507D92}"/>
                </a:ext>
              </a:extLst>
            </p:cNvPr>
            <p:cNvSpPr/>
            <p:nvPr/>
          </p:nvSpPr>
          <p:spPr>
            <a:xfrm>
              <a:off x="4109225" y="456155"/>
              <a:ext cx="3973550" cy="442331"/>
            </a:xfrm>
            <a:prstGeom prst="rect">
              <a:avLst/>
            </a:prstGeom>
            <a:solidFill>
              <a:srgbClr val="E6F7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>
                  <a:solidFill>
                    <a:schemeClr val="tx1"/>
                  </a:solidFill>
                </a:rPr>
                <a:t>DNS</a:t>
              </a:r>
              <a:r>
                <a:rPr kumimoji="1" lang="zh-CN" altLang="en-US" sz="2400" b="1" dirty="0">
                  <a:solidFill>
                    <a:schemeClr val="tx1"/>
                  </a:solidFill>
                </a:rPr>
                <a:t>的消息格式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D5FE0BE-E691-A065-81FE-3E52DE1314E3}"/>
                </a:ext>
              </a:extLst>
            </p:cNvPr>
            <p:cNvSpPr/>
            <p:nvPr/>
          </p:nvSpPr>
          <p:spPr>
            <a:xfrm>
              <a:off x="3789803" y="1377108"/>
              <a:ext cx="2412694" cy="5728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Identification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1C1CFDA-7BF5-A910-99CC-60F118FC4937}"/>
                </a:ext>
              </a:extLst>
            </p:cNvPr>
            <p:cNvSpPr/>
            <p:nvPr/>
          </p:nvSpPr>
          <p:spPr>
            <a:xfrm>
              <a:off x="6202497" y="1377107"/>
              <a:ext cx="2412694" cy="5728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Flags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5DB1BB9-1037-60CB-66CE-4FBD6BEC03EB}"/>
                </a:ext>
              </a:extLst>
            </p:cNvPr>
            <p:cNvSpPr/>
            <p:nvPr/>
          </p:nvSpPr>
          <p:spPr>
            <a:xfrm>
              <a:off x="3789803" y="1949985"/>
              <a:ext cx="2412694" cy="5728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Number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of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questions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17F4FF3-657F-36D6-50E5-C60818249838}"/>
                </a:ext>
              </a:extLst>
            </p:cNvPr>
            <p:cNvSpPr/>
            <p:nvPr/>
          </p:nvSpPr>
          <p:spPr>
            <a:xfrm>
              <a:off x="6202497" y="1949984"/>
              <a:ext cx="2412694" cy="5728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Number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of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answer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PRs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D1AD340-5171-60C6-9FF0-6802204D3115}"/>
                </a:ext>
              </a:extLst>
            </p:cNvPr>
            <p:cNvSpPr/>
            <p:nvPr/>
          </p:nvSpPr>
          <p:spPr>
            <a:xfrm>
              <a:off x="3789803" y="2522861"/>
              <a:ext cx="2412694" cy="5728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number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of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authority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PRs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6C371D9-C1CA-B7A6-625B-981816963A55}"/>
                </a:ext>
              </a:extLst>
            </p:cNvPr>
            <p:cNvSpPr/>
            <p:nvPr/>
          </p:nvSpPr>
          <p:spPr>
            <a:xfrm>
              <a:off x="6202497" y="2522860"/>
              <a:ext cx="2412694" cy="5728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Number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of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additional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PRs</a:t>
              </a:r>
            </a:p>
          </p:txBody>
        </p:sp>
        <p:sp>
          <p:nvSpPr>
            <p:cNvPr id="14" name="线形标注 1 13">
              <a:extLst>
                <a:ext uri="{FF2B5EF4-FFF2-40B4-BE49-F238E27FC236}">
                  <a16:creationId xmlns:a16="http://schemas.microsoft.com/office/drawing/2014/main" id="{FF251029-59B6-49BB-AF42-68EAC307D366}"/>
                </a:ext>
              </a:extLst>
            </p:cNvPr>
            <p:cNvSpPr/>
            <p:nvPr/>
          </p:nvSpPr>
          <p:spPr>
            <a:xfrm>
              <a:off x="303244" y="820833"/>
              <a:ext cx="2412693" cy="572877"/>
            </a:xfrm>
            <a:prstGeom prst="borderCallout1">
              <a:avLst>
                <a:gd name="adj1" fmla="val 39205"/>
                <a:gd name="adj2" fmla="val 100094"/>
                <a:gd name="adj3" fmla="val 145057"/>
                <a:gd name="adj4" fmla="val 153942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FF0000"/>
                  </a:solidFill>
                </a:rPr>
                <a:t>16</a:t>
              </a:r>
              <a:r>
                <a:rPr kumimoji="1" lang="zh-CN" altLang="en-US" sz="1600" b="1" dirty="0">
                  <a:solidFill>
                    <a:srgbClr val="FF0000"/>
                  </a:solidFill>
                </a:rPr>
                <a:t>位查询编号</a:t>
              </a:r>
              <a:endParaRPr kumimoji="1" lang="en-US" altLang="zh-CN" sz="1600" b="1" dirty="0">
                <a:solidFill>
                  <a:srgbClr val="FF0000"/>
                </a:solidFill>
              </a:endParaRPr>
            </a:p>
            <a:p>
              <a:pPr algn="ctr"/>
              <a:r>
                <a:rPr kumimoji="1" lang="zh-CN" altLang="en-US" sz="1600" b="1" dirty="0">
                  <a:solidFill>
                    <a:srgbClr val="FF0000"/>
                  </a:solidFill>
                </a:rPr>
                <a:t>回复使用相同的编号</a:t>
              </a:r>
            </a:p>
          </p:txBody>
        </p:sp>
        <p:sp>
          <p:nvSpPr>
            <p:cNvPr id="16" name="线形标注 1 15">
              <a:extLst>
                <a:ext uri="{FF2B5EF4-FFF2-40B4-BE49-F238E27FC236}">
                  <a16:creationId xmlns:a16="http://schemas.microsoft.com/office/drawing/2014/main" id="{AB0265BD-8525-A66D-1D3F-14C3508DC160}"/>
                </a:ext>
              </a:extLst>
            </p:cNvPr>
            <p:cNvSpPr/>
            <p:nvPr/>
          </p:nvSpPr>
          <p:spPr>
            <a:xfrm>
              <a:off x="9289122" y="354374"/>
              <a:ext cx="2412693" cy="1039336"/>
            </a:xfrm>
            <a:prstGeom prst="borderCallout1">
              <a:avLst>
                <a:gd name="adj1" fmla="val 37085"/>
                <a:gd name="adj2" fmla="val -363"/>
                <a:gd name="adj3" fmla="val 118754"/>
                <a:gd name="adj4" fmla="val -44232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CN" altLang="en-US" sz="1600" b="1" dirty="0">
                  <a:solidFill>
                    <a:srgbClr val="FF0000"/>
                  </a:solidFill>
                </a:rPr>
                <a:t>查询或回复</a:t>
              </a:r>
              <a:endParaRPr kumimoji="1" lang="en-US" altLang="zh-CN" sz="1600" b="1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CN" altLang="en-US" sz="1600" b="1" dirty="0">
                  <a:solidFill>
                    <a:srgbClr val="FF0000"/>
                  </a:solidFill>
                </a:rPr>
                <a:t>期望递归</a:t>
              </a:r>
              <a:endParaRPr kumimoji="1" lang="en-US" altLang="zh-CN" sz="1600" b="1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CN" altLang="en-US" sz="1600" b="1" dirty="0">
                  <a:solidFill>
                    <a:srgbClr val="FF0000"/>
                  </a:solidFill>
                </a:rPr>
                <a:t>递归可用</a:t>
              </a:r>
              <a:endParaRPr kumimoji="1" lang="en-US" altLang="zh-CN" sz="1600" b="1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CN" altLang="en-US" sz="1600" b="1" dirty="0">
                  <a:solidFill>
                    <a:srgbClr val="FF0000"/>
                  </a:solidFill>
                </a:rPr>
                <a:t>权威回答</a:t>
              </a:r>
            </a:p>
          </p:txBody>
        </p:sp>
        <p:sp>
          <p:nvSpPr>
            <p:cNvPr id="17" name="右中括号 16">
              <a:extLst>
                <a:ext uri="{FF2B5EF4-FFF2-40B4-BE49-F238E27FC236}">
                  <a16:creationId xmlns:a16="http://schemas.microsoft.com/office/drawing/2014/main" id="{05C4F5FC-8CDC-7611-122C-BE0740F7B85E}"/>
                </a:ext>
              </a:extLst>
            </p:cNvPr>
            <p:cNvSpPr/>
            <p:nvPr/>
          </p:nvSpPr>
          <p:spPr>
            <a:xfrm>
              <a:off x="8725359" y="1393710"/>
              <a:ext cx="440675" cy="1702027"/>
            </a:xfrm>
            <a:prstGeom prst="righ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143C694-EE1A-1287-2DA8-36AA953E6868}"/>
                </a:ext>
              </a:extLst>
            </p:cNvPr>
            <p:cNvSpPr txBox="1"/>
            <p:nvPr/>
          </p:nvSpPr>
          <p:spPr>
            <a:xfrm>
              <a:off x="9166034" y="1977342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12Bytes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12FF5A8-2D5A-BCF5-1704-6DA6243C1663}"/>
                </a:ext>
              </a:extLst>
            </p:cNvPr>
            <p:cNvSpPr/>
            <p:nvPr/>
          </p:nvSpPr>
          <p:spPr>
            <a:xfrm>
              <a:off x="3789803" y="3095737"/>
              <a:ext cx="4825388" cy="666526"/>
            </a:xfrm>
            <a:prstGeom prst="rect">
              <a:avLst/>
            </a:prstGeom>
            <a:solidFill>
              <a:srgbClr val="7CFDFF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Questions</a:t>
              </a:r>
            </a:p>
            <a:p>
              <a:pPr algn="ctr"/>
              <a:r>
                <a:rPr kumimoji="1" lang="en-US" altLang="zh-CN" sz="1600" dirty="0"/>
                <a:t>Name</a:t>
              </a:r>
              <a:r>
                <a:rPr kumimoji="1" lang="zh-CN" altLang="en-US" sz="1600" dirty="0"/>
                <a:t>，</a:t>
              </a:r>
              <a:r>
                <a:rPr kumimoji="1" lang="en-US" altLang="zh-CN" sz="1600" dirty="0"/>
                <a:t>type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C35D5BE-9C63-291C-0FB8-5F4687FED03B}"/>
                </a:ext>
              </a:extLst>
            </p:cNvPr>
            <p:cNvSpPr/>
            <p:nvPr/>
          </p:nvSpPr>
          <p:spPr>
            <a:xfrm>
              <a:off x="3789803" y="3771441"/>
              <a:ext cx="4825388" cy="666526"/>
            </a:xfrm>
            <a:prstGeom prst="rect">
              <a:avLst/>
            </a:prstGeom>
            <a:solidFill>
              <a:srgbClr val="7CFDFF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Answers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A77E224-7662-27CA-402F-190605C0EE38}"/>
                </a:ext>
              </a:extLst>
            </p:cNvPr>
            <p:cNvSpPr/>
            <p:nvPr/>
          </p:nvSpPr>
          <p:spPr>
            <a:xfrm>
              <a:off x="3789803" y="4437967"/>
              <a:ext cx="4825388" cy="666526"/>
            </a:xfrm>
            <a:prstGeom prst="rect">
              <a:avLst/>
            </a:prstGeom>
            <a:solidFill>
              <a:srgbClr val="7CFDFF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Authority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A58342C-49F9-5A86-6896-A24AD1244DF8}"/>
                </a:ext>
              </a:extLst>
            </p:cNvPr>
            <p:cNvSpPr/>
            <p:nvPr/>
          </p:nvSpPr>
          <p:spPr>
            <a:xfrm>
              <a:off x="3789803" y="5104493"/>
              <a:ext cx="4825388" cy="666526"/>
            </a:xfrm>
            <a:prstGeom prst="rect">
              <a:avLst/>
            </a:prstGeom>
            <a:solidFill>
              <a:srgbClr val="7CFDFF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Additional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756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77F05F7E-7213-1706-48A0-122AD9EF1471}"/>
              </a:ext>
            </a:extLst>
          </p:cNvPr>
          <p:cNvGrpSpPr/>
          <p:nvPr/>
        </p:nvGrpSpPr>
        <p:grpSpPr>
          <a:xfrm>
            <a:off x="262890" y="479015"/>
            <a:ext cx="11271311" cy="5567456"/>
            <a:chOff x="262890" y="479015"/>
            <a:chExt cx="11271311" cy="5567456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DC27A8B-E05C-D619-71FD-F0CC86666B5E}"/>
                </a:ext>
              </a:extLst>
            </p:cNvPr>
            <p:cNvGrpSpPr/>
            <p:nvPr/>
          </p:nvGrpSpPr>
          <p:grpSpPr>
            <a:xfrm>
              <a:off x="262890" y="479015"/>
              <a:ext cx="11271311" cy="5567456"/>
              <a:chOff x="262890" y="479015"/>
              <a:chExt cx="11271311" cy="5567456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A42F6A02-14E5-5330-B8CB-D34A0ED4D149}"/>
                  </a:ext>
                </a:extLst>
              </p:cNvPr>
              <p:cNvGrpSpPr/>
              <p:nvPr/>
            </p:nvGrpSpPr>
            <p:grpSpPr>
              <a:xfrm>
                <a:off x="262890" y="479015"/>
                <a:ext cx="9544050" cy="5567456"/>
                <a:chOff x="1600200" y="456155"/>
                <a:chExt cx="9544050" cy="5567456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C2EFC93-06D9-BBF9-D113-59F7C205028D}"/>
                    </a:ext>
                  </a:extLst>
                </p:cNvPr>
                <p:cNvSpPr/>
                <p:nvPr/>
              </p:nvSpPr>
              <p:spPr>
                <a:xfrm>
                  <a:off x="4109225" y="456155"/>
                  <a:ext cx="3973550" cy="442331"/>
                </a:xfrm>
                <a:prstGeom prst="rect">
                  <a:avLst/>
                </a:prstGeom>
                <a:solidFill>
                  <a:srgbClr val="E6F7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2400" b="1" dirty="0">
                      <a:solidFill>
                        <a:schemeClr val="tx1"/>
                      </a:solidFill>
                    </a:rPr>
                    <a:t>端上的网络开发</a:t>
                  </a:r>
                </a:p>
              </p:txBody>
            </p:sp>
            <p:graphicFrame>
              <p:nvGraphicFramePr>
                <p:cNvPr id="6" name="图示 5">
                  <a:extLst>
                    <a:ext uri="{FF2B5EF4-FFF2-40B4-BE49-F238E27FC236}">
                      <a16:creationId xmlns:a16="http://schemas.microsoft.com/office/drawing/2014/main" id="{61CB2CF3-FD5E-93D4-43BE-CB333B25F9BD}"/>
                    </a:ext>
                  </a:extLst>
                </p:cNvPr>
                <p:cNvGraphicFramePr/>
                <p:nvPr/>
              </p:nvGraphicFramePr>
              <p:xfrm>
                <a:off x="4109225" y="1177291"/>
                <a:ext cx="3973550" cy="484632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sp>
              <p:nvSpPr>
                <p:cNvPr id="7" name="线形标注 1 6">
                  <a:extLst>
                    <a:ext uri="{FF2B5EF4-FFF2-40B4-BE49-F238E27FC236}">
                      <a16:creationId xmlns:a16="http://schemas.microsoft.com/office/drawing/2014/main" id="{10F880B7-84DE-A219-273B-2A08CAC332FE}"/>
                    </a:ext>
                  </a:extLst>
                </p:cNvPr>
                <p:cNvSpPr/>
                <p:nvPr/>
              </p:nvSpPr>
              <p:spPr>
                <a:xfrm>
                  <a:off x="1600200" y="1417320"/>
                  <a:ext cx="1497330" cy="742950"/>
                </a:xfrm>
                <a:prstGeom prst="borderCallout1">
                  <a:avLst>
                    <a:gd name="adj1" fmla="val 38750"/>
                    <a:gd name="adj2" fmla="val 99301"/>
                    <a:gd name="adj3" fmla="val 115577"/>
                    <a:gd name="adj4" fmla="val 179988"/>
                  </a:avLst>
                </a:prstGeom>
                <a:solidFill>
                  <a:srgbClr val="CEFDFF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Socket</a:t>
                  </a:r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编程</a:t>
                  </a:r>
                </a:p>
              </p:txBody>
            </p:sp>
            <p:sp>
              <p:nvSpPr>
                <p:cNvPr id="8" name="线形标注 1 7">
                  <a:extLst>
                    <a:ext uri="{FF2B5EF4-FFF2-40B4-BE49-F238E27FC236}">
                      <a16:creationId xmlns:a16="http://schemas.microsoft.com/office/drawing/2014/main" id="{9B825319-83F6-1200-0576-8C0A88E02C8F}"/>
                    </a:ext>
                  </a:extLst>
                </p:cNvPr>
                <p:cNvSpPr/>
                <p:nvPr/>
              </p:nvSpPr>
              <p:spPr>
                <a:xfrm>
                  <a:off x="8702040" y="681130"/>
                  <a:ext cx="2442210" cy="742950"/>
                </a:xfrm>
                <a:prstGeom prst="borderCallout1">
                  <a:avLst>
                    <a:gd name="adj1" fmla="val 40288"/>
                    <a:gd name="adj2" fmla="val -1462"/>
                    <a:gd name="adj3" fmla="val 81731"/>
                    <a:gd name="adj4" fmla="val -32334"/>
                  </a:avLst>
                </a:prstGeom>
                <a:solidFill>
                  <a:srgbClr val="CEFDFF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Web/RPC/</a:t>
                  </a:r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中间件编程</a:t>
                  </a:r>
                </a:p>
              </p:txBody>
            </p:sp>
            <p:sp>
              <p:nvSpPr>
                <p:cNvPr id="9" name="线形标注 1 8">
                  <a:extLst>
                    <a:ext uri="{FF2B5EF4-FFF2-40B4-BE49-F238E27FC236}">
                      <a16:creationId xmlns:a16="http://schemas.microsoft.com/office/drawing/2014/main" id="{D0222F3E-FCB7-55AA-584D-64A0FADEEA58}"/>
                    </a:ext>
                  </a:extLst>
                </p:cNvPr>
                <p:cNvSpPr/>
                <p:nvPr/>
              </p:nvSpPr>
              <p:spPr>
                <a:xfrm>
                  <a:off x="1600200" y="3443380"/>
                  <a:ext cx="1497330" cy="742950"/>
                </a:xfrm>
                <a:prstGeom prst="borderCallout1">
                  <a:avLst>
                    <a:gd name="adj1" fmla="val 38750"/>
                    <a:gd name="adj2" fmla="val 99301"/>
                    <a:gd name="adj3" fmla="val 100192"/>
                    <a:gd name="adj4" fmla="val 179988"/>
                  </a:avLst>
                </a:prstGeom>
                <a:solidFill>
                  <a:srgbClr val="CEFDFF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NDIS</a:t>
                  </a:r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编程（</a:t>
                  </a: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win</a:t>
                  </a:r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）</a:t>
                  </a:r>
                </a:p>
              </p:txBody>
            </p:sp>
            <p:sp>
              <p:nvSpPr>
                <p:cNvPr id="10" name="线形标注 1 9">
                  <a:extLst>
                    <a:ext uri="{FF2B5EF4-FFF2-40B4-BE49-F238E27FC236}">
                      <a16:creationId xmlns:a16="http://schemas.microsoft.com/office/drawing/2014/main" id="{831D8281-268D-E7BA-02ED-EC3DBD20C3DF}"/>
                    </a:ext>
                  </a:extLst>
                </p:cNvPr>
                <p:cNvSpPr/>
                <p:nvPr/>
              </p:nvSpPr>
              <p:spPr>
                <a:xfrm>
                  <a:off x="1600200" y="4697730"/>
                  <a:ext cx="1497330" cy="742950"/>
                </a:xfrm>
                <a:prstGeom prst="borderCallout1">
                  <a:avLst>
                    <a:gd name="adj1" fmla="val 38750"/>
                    <a:gd name="adj2" fmla="val 99301"/>
                    <a:gd name="adj3" fmla="val 32500"/>
                    <a:gd name="adj4" fmla="val 179988"/>
                  </a:avLst>
                </a:prstGeom>
                <a:solidFill>
                  <a:srgbClr val="CEFDFF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网卡编程（硬件相关）</a:t>
                  </a:r>
                </a:p>
              </p:txBody>
            </p:sp>
            <p:sp>
              <p:nvSpPr>
                <p:cNvPr id="11" name="线形标注 1 10">
                  <a:extLst>
                    <a:ext uri="{FF2B5EF4-FFF2-40B4-BE49-F238E27FC236}">
                      <a16:creationId xmlns:a16="http://schemas.microsoft.com/office/drawing/2014/main" id="{CAE314F5-859D-79C9-FA8A-FF5ACABFF457}"/>
                    </a:ext>
                  </a:extLst>
                </p:cNvPr>
                <p:cNvSpPr/>
                <p:nvPr/>
              </p:nvSpPr>
              <p:spPr>
                <a:xfrm>
                  <a:off x="8702040" y="2433730"/>
                  <a:ext cx="2442210" cy="742950"/>
                </a:xfrm>
                <a:prstGeom prst="borderCallout1">
                  <a:avLst>
                    <a:gd name="adj1" fmla="val 40288"/>
                    <a:gd name="adj2" fmla="val -1462"/>
                    <a:gd name="adj3" fmla="val 206346"/>
                    <a:gd name="adj4" fmla="val -35142"/>
                  </a:avLst>
                </a:prstGeom>
                <a:solidFill>
                  <a:srgbClr val="CEFDFF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基于 </a:t>
                  </a:r>
                  <a:r>
                    <a:rPr kumimoji="1" lang="en-US" altLang="zh-CN" dirty="0" err="1">
                      <a:solidFill>
                        <a:schemeClr val="tx1"/>
                      </a:solidFill>
                    </a:rPr>
                    <a:t>LibPcap</a:t>
                  </a: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/</a:t>
                  </a:r>
                  <a:r>
                    <a:rPr kumimoji="1" lang="en-US" altLang="zh-CN" dirty="0" err="1">
                      <a:solidFill>
                        <a:schemeClr val="tx1"/>
                      </a:solidFill>
                    </a:rPr>
                    <a:t>WinPcap</a:t>
                  </a:r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、</a:t>
                  </a:r>
                  <a:r>
                    <a:rPr kumimoji="1" lang="en-US" altLang="zh-CN" dirty="0" err="1">
                      <a:solidFill>
                        <a:schemeClr val="tx1"/>
                      </a:solidFill>
                    </a:rPr>
                    <a:t>Libnet</a:t>
                  </a:r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、</a:t>
                  </a:r>
                  <a:r>
                    <a:rPr kumimoji="1" lang="en-US" altLang="zh-CN" dirty="0" err="1">
                      <a:solidFill>
                        <a:schemeClr val="tx1"/>
                      </a:solidFill>
                    </a:rPr>
                    <a:t>Libnids</a:t>
                  </a:r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、</a:t>
                  </a:r>
                  <a:r>
                    <a:rPr kumimoji="1" lang="en-US" altLang="zh-CN" dirty="0" err="1">
                      <a:solidFill>
                        <a:schemeClr val="tx1"/>
                      </a:solidFill>
                    </a:rPr>
                    <a:t>Libicmp</a:t>
                  </a:r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编程</a:t>
                  </a:r>
                </a:p>
              </p:txBody>
            </p:sp>
            <p:sp>
              <p:nvSpPr>
                <p:cNvPr id="12" name="线形标注 1 11">
                  <a:extLst>
                    <a:ext uri="{FF2B5EF4-FFF2-40B4-BE49-F238E27FC236}">
                      <a16:creationId xmlns:a16="http://schemas.microsoft.com/office/drawing/2014/main" id="{A3B65279-08BE-EADA-4BE9-BE6343A6995D}"/>
                    </a:ext>
                  </a:extLst>
                </p:cNvPr>
                <p:cNvSpPr/>
                <p:nvPr/>
              </p:nvSpPr>
              <p:spPr>
                <a:xfrm>
                  <a:off x="8702040" y="3814855"/>
                  <a:ext cx="2442210" cy="742950"/>
                </a:xfrm>
                <a:prstGeom prst="borderCallout1">
                  <a:avLst>
                    <a:gd name="adj1" fmla="val 40288"/>
                    <a:gd name="adj2" fmla="val -1462"/>
                    <a:gd name="adj3" fmla="val 54039"/>
                    <a:gd name="adj4" fmla="val -33270"/>
                  </a:avLst>
                </a:prstGeom>
                <a:solidFill>
                  <a:srgbClr val="CEFDFF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基于</a:t>
                  </a: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Packet</a:t>
                  </a:r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Driver</a:t>
                  </a:r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编程</a:t>
                  </a:r>
                  <a:endParaRPr kumimoji="1"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（屏蔽网卡细节，</a:t>
                  </a:r>
                  <a:endParaRPr kumimoji="1"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适用于所有网卡）</a:t>
                  </a:r>
                </a:p>
              </p:txBody>
            </p:sp>
          </p:grp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BCD2F8AB-C490-1FA5-38DC-6CF6585FFE62}"/>
                  </a:ext>
                </a:extLst>
              </p:cNvPr>
              <p:cNvCxnSpPr/>
              <p:nvPr/>
            </p:nvCxnSpPr>
            <p:spPr>
              <a:xfrm>
                <a:off x="2194560" y="2160270"/>
                <a:ext cx="812673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右中括号 16">
                <a:extLst>
                  <a:ext uri="{FF2B5EF4-FFF2-40B4-BE49-F238E27FC236}">
                    <a16:creationId xmlns:a16="http://schemas.microsoft.com/office/drawing/2014/main" id="{9B283F31-2540-6EB6-A3E8-A79722ED3772}"/>
                  </a:ext>
                </a:extLst>
              </p:cNvPr>
              <p:cNvSpPr/>
              <p:nvPr/>
            </p:nvSpPr>
            <p:spPr>
              <a:xfrm>
                <a:off x="10069830" y="1200151"/>
                <a:ext cx="251460" cy="906442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右中括号 17">
                <a:extLst>
                  <a:ext uri="{FF2B5EF4-FFF2-40B4-BE49-F238E27FC236}">
                    <a16:creationId xmlns:a16="http://schemas.microsoft.com/office/drawing/2014/main" id="{FEDF6B7C-1734-3A56-BF33-33F80000C95B}"/>
                  </a:ext>
                </a:extLst>
              </p:cNvPr>
              <p:cNvSpPr/>
              <p:nvPr/>
            </p:nvSpPr>
            <p:spPr>
              <a:xfrm>
                <a:off x="10069830" y="2213949"/>
                <a:ext cx="252482" cy="3832522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F7C33E6-4727-EFB4-EAD4-2E8E9AFDA0E7}"/>
                  </a:ext>
                </a:extLst>
              </p:cNvPr>
              <p:cNvSpPr txBox="1"/>
              <p:nvPr/>
            </p:nvSpPr>
            <p:spPr>
              <a:xfrm>
                <a:off x="10426205" y="144018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应用进程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C59A46C-690A-78FD-E86E-619F23046318}"/>
                  </a:ext>
                </a:extLst>
              </p:cNvPr>
              <p:cNvSpPr txBox="1"/>
              <p:nvPr/>
            </p:nvSpPr>
            <p:spPr>
              <a:xfrm>
                <a:off x="10426205" y="383771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操作系统</a:t>
                </a:r>
              </a:p>
            </p:txBody>
          </p:sp>
        </p:grpSp>
        <p:sp>
          <p:nvSpPr>
            <p:cNvPr id="22" name="左箭头标注 21">
              <a:extLst>
                <a:ext uri="{FF2B5EF4-FFF2-40B4-BE49-F238E27FC236}">
                  <a16:creationId xmlns:a16="http://schemas.microsoft.com/office/drawing/2014/main" id="{C27EB4A7-2E29-916C-FB53-2AAF186CB032}"/>
                </a:ext>
              </a:extLst>
            </p:cNvPr>
            <p:cNvSpPr/>
            <p:nvPr/>
          </p:nvSpPr>
          <p:spPr>
            <a:xfrm>
              <a:off x="10454780" y="1857375"/>
              <a:ext cx="971550" cy="605790"/>
            </a:xfrm>
            <a:prstGeom prst="leftArrowCallou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API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622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>
            <a:extLst>
              <a:ext uri="{FF2B5EF4-FFF2-40B4-BE49-F238E27FC236}">
                <a16:creationId xmlns:a16="http://schemas.microsoft.com/office/drawing/2014/main" id="{D2887E8F-3BD2-F34F-F79D-4984E92A6576}"/>
              </a:ext>
            </a:extLst>
          </p:cNvPr>
          <p:cNvGrpSpPr/>
          <p:nvPr/>
        </p:nvGrpSpPr>
        <p:grpSpPr>
          <a:xfrm>
            <a:off x="1570264" y="301772"/>
            <a:ext cx="9970095" cy="6254455"/>
            <a:chOff x="1570264" y="0"/>
            <a:chExt cx="9970095" cy="6254455"/>
          </a:xfrm>
        </p:grpSpPr>
        <p:graphicFrame>
          <p:nvGraphicFramePr>
            <p:cNvPr id="4" name="图示 3">
              <a:extLst>
                <a:ext uri="{FF2B5EF4-FFF2-40B4-BE49-F238E27FC236}">
                  <a16:creationId xmlns:a16="http://schemas.microsoft.com/office/drawing/2014/main" id="{0D6DC152-A5B2-B9B7-161E-785E6618886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3071488"/>
                </p:ext>
              </p:extLst>
            </p:nvPr>
          </p:nvGraphicFramePr>
          <p:xfrm>
            <a:off x="1570264" y="955286"/>
            <a:ext cx="3639595" cy="529916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5" name="图示 4">
              <a:extLst>
                <a:ext uri="{FF2B5EF4-FFF2-40B4-BE49-F238E27FC236}">
                  <a16:creationId xmlns:a16="http://schemas.microsoft.com/office/drawing/2014/main" id="{1069DE35-0190-F6D2-356C-4D435B4378F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40026721"/>
                </p:ext>
              </p:extLst>
            </p:nvPr>
          </p:nvGraphicFramePr>
          <p:xfrm>
            <a:off x="6982141" y="955286"/>
            <a:ext cx="3639595" cy="529916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340B6FB-F8D2-C073-B0BD-9B18577284DC}"/>
                </a:ext>
              </a:extLst>
            </p:cNvPr>
            <p:cNvSpPr/>
            <p:nvPr/>
          </p:nvSpPr>
          <p:spPr>
            <a:xfrm>
              <a:off x="4109225" y="0"/>
              <a:ext cx="3973550" cy="442331"/>
            </a:xfrm>
            <a:prstGeom prst="rect">
              <a:avLst/>
            </a:prstGeom>
            <a:solidFill>
              <a:srgbClr val="E6F7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>
                  <a:solidFill>
                    <a:schemeClr val="tx1"/>
                  </a:solidFill>
                </a:rPr>
                <a:t>Socket API(TCP)</a:t>
              </a:r>
              <a:r>
                <a:rPr kumimoji="1" lang="zh-CN" altLang="en-US" sz="2400" b="1" dirty="0">
                  <a:solidFill>
                    <a:schemeClr val="tx1"/>
                  </a:solidFill>
                </a:rPr>
                <a:t>调用流程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A3B5776-8033-3E7F-97B6-19EA76AAB393}"/>
                </a:ext>
              </a:extLst>
            </p:cNvPr>
            <p:cNvSpPr/>
            <p:nvPr/>
          </p:nvSpPr>
          <p:spPr>
            <a:xfrm>
              <a:off x="2397604" y="474376"/>
              <a:ext cx="1984917" cy="33453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客户端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6C85352-32A6-D5F6-865F-936340F408C5}"/>
                </a:ext>
              </a:extLst>
            </p:cNvPr>
            <p:cNvSpPr/>
            <p:nvPr/>
          </p:nvSpPr>
          <p:spPr>
            <a:xfrm>
              <a:off x="7809481" y="474376"/>
              <a:ext cx="1984917" cy="33453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服务器</a:t>
              </a:r>
            </a:p>
          </p:txBody>
        </p: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A32BCE44-B278-C3AF-47C7-FCA9E01FCEAE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5209859" y="2766060"/>
              <a:ext cx="1772282" cy="8388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ADE948AB-787D-771F-550E-7AAA188661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09859" y="2903220"/>
              <a:ext cx="1772282" cy="8480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5974EA0-4BA2-1A6B-A667-7979BE4ADF1E}"/>
                </a:ext>
              </a:extLst>
            </p:cNvPr>
            <p:cNvSpPr txBox="1"/>
            <p:nvPr/>
          </p:nvSpPr>
          <p:spPr>
            <a:xfrm rot="1637133">
              <a:off x="5752752" y="294867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连接请求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BF2E616-47F1-0E63-5434-70795DFF6631}"/>
                </a:ext>
              </a:extLst>
            </p:cNvPr>
            <p:cNvSpPr txBox="1"/>
            <p:nvPr/>
          </p:nvSpPr>
          <p:spPr>
            <a:xfrm rot="1417740">
              <a:off x="5543290" y="323886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连接确认</a:t>
              </a:r>
            </a:p>
          </p:txBody>
        </p: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E7E78347-C715-5A20-DA97-CAE1AA8744C5}"/>
                </a:ext>
              </a:extLst>
            </p:cNvPr>
            <p:cNvCxnSpPr>
              <a:cxnSpLocks/>
            </p:cNvCxnSpPr>
            <p:nvPr/>
          </p:nvCxnSpPr>
          <p:spPr>
            <a:xfrm>
              <a:off x="5209859" y="3579944"/>
              <a:ext cx="1772282" cy="6842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C3C98CB-D691-EA2A-3247-12D6E2F8883D}"/>
                </a:ext>
              </a:extLst>
            </p:cNvPr>
            <p:cNvSpPr txBox="1"/>
            <p:nvPr/>
          </p:nvSpPr>
          <p:spPr>
            <a:xfrm rot="1265878">
              <a:off x="5589103" y="3869221"/>
              <a:ext cx="679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request</a:t>
              </a:r>
              <a:endParaRPr kumimoji="1" lang="zh-CN" altLang="en-US" sz="1200" dirty="0"/>
            </a:p>
          </p:txBody>
        </p: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0857B9E3-2F0F-18CF-0F67-E9949C23EF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09859" y="4377253"/>
              <a:ext cx="1772282" cy="3999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2C7C46C-8D72-9C5C-BF3B-D7D9C0FCAA18}"/>
                </a:ext>
              </a:extLst>
            </p:cNvPr>
            <p:cNvSpPr txBox="1"/>
            <p:nvPr/>
          </p:nvSpPr>
          <p:spPr>
            <a:xfrm rot="901814">
              <a:off x="5599084" y="4546988"/>
              <a:ext cx="780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response</a:t>
              </a:r>
              <a:endParaRPr kumimoji="1" lang="zh-CN" altLang="en-US" sz="1200" dirty="0"/>
            </a:p>
          </p:txBody>
        </p:sp>
        <p:cxnSp>
          <p:nvCxnSpPr>
            <p:cNvPr id="53" name="肘形连接符 52">
              <a:extLst>
                <a:ext uri="{FF2B5EF4-FFF2-40B4-BE49-F238E27FC236}">
                  <a16:creationId xmlns:a16="http://schemas.microsoft.com/office/drawing/2014/main" id="{A7F3CE81-9C10-720D-AA21-AFD24D3773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1736" y="3579943"/>
              <a:ext cx="91862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4AE70C76-17F5-FE24-7BAA-DE4309B743A0}"/>
                </a:ext>
              </a:extLst>
            </p:cNvPr>
            <p:cNvCxnSpPr>
              <a:cxnSpLocks/>
            </p:cNvCxnSpPr>
            <p:nvPr/>
          </p:nvCxnSpPr>
          <p:spPr>
            <a:xfrm>
              <a:off x="10621736" y="5433848"/>
              <a:ext cx="9186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D6E76446-888A-7732-E61B-2D957BADD9A7}"/>
                </a:ext>
              </a:extLst>
            </p:cNvPr>
            <p:cNvCxnSpPr>
              <a:cxnSpLocks/>
            </p:cNvCxnSpPr>
            <p:nvPr/>
          </p:nvCxnSpPr>
          <p:spPr>
            <a:xfrm>
              <a:off x="11540359" y="3579944"/>
              <a:ext cx="0" cy="18539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620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EA604-F5DF-F373-589D-460270CA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D8683-08E6-E959-DF31-74C9429A7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943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</TotalTime>
  <Words>441</Words>
  <Application>Microsoft Macintosh PowerPoint</Application>
  <PresentationFormat>宽屏</PresentationFormat>
  <Paragraphs>108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飞 郭</dc:creator>
  <cp:lastModifiedBy>飞 郭</cp:lastModifiedBy>
  <cp:revision>114</cp:revision>
  <dcterms:created xsi:type="dcterms:W3CDTF">2025-03-15T07:41:15Z</dcterms:created>
  <dcterms:modified xsi:type="dcterms:W3CDTF">2025-03-29T12:34:11Z</dcterms:modified>
</cp:coreProperties>
</file>