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D5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0"/>
    <p:restoredTop sz="94870"/>
  </p:normalViewPr>
  <p:slideViewPr>
    <p:cSldViewPr snapToGrid="0">
      <p:cViewPr>
        <p:scale>
          <a:sx n="129" d="100"/>
          <a:sy n="129" d="100"/>
        </p:scale>
        <p:origin x="17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298492-0C4D-6F4D-BCC7-884B95994207}" type="doc">
      <dgm:prSet loTypeId="urn:microsoft.com/office/officeart/2005/8/layout/defaul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28FE89E9-CF39-F34B-BC97-ABC8F2A1C0FD}">
      <dgm:prSet phldrT="[文本]"/>
      <dgm:spPr/>
      <dgm:t>
        <a:bodyPr/>
        <a:lstStyle/>
        <a:p>
          <a:r>
            <a:rPr lang="en-US" altLang="zh-CN" b="1" dirty="0"/>
            <a:t>M</a:t>
          </a:r>
          <a:endParaRPr lang="zh-CN" altLang="en-US" b="1" dirty="0"/>
        </a:p>
      </dgm:t>
    </dgm:pt>
    <dgm:pt modelId="{C13AD68A-F7C5-DD4A-9145-73495745CB56}" type="parTrans" cxnId="{0E8E6A75-D653-EE45-8E3D-024892935CD2}">
      <dgm:prSet/>
      <dgm:spPr/>
      <dgm:t>
        <a:bodyPr/>
        <a:lstStyle/>
        <a:p>
          <a:endParaRPr lang="zh-CN" altLang="en-US" b="1"/>
        </a:p>
      </dgm:t>
    </dgm:pt>
    <dgm:pt modelId="{EFE3DA6A-DD84-DE40-A41F-0AAFF21628C5}" type="sibTrans" cxnId="{0E8E6A75-D653-EE45-8E3D-024892935CD2}">
      <dgm:prSet/>
      <dgm:spPr/>
      <dgm:t>
        <a:bodyPr/>
        <a:lstStyle/>
        <a:p>
          <a:endParaRPr lang="zh-CN" altLang="en-US" b="1"/>
        </a:p>
      </dgm:t>
    </dgm:pt>
    <dgm:pt modelId="{C73A9718-DFF6-9B4D-8694-70FD56D68F6F}">
      <dgm:prSet phldrT="[文本]"/>
      <dgm:spPr/>
      <dgm:t>
        <a:bodyPr/>
        <a:lstStyle/>
        <a:p>
          <a:r>
            <a:rPr lang="en-US" altLang="zh-CN" b="1" dirty="0"/>
            <a:t>O</a:t>
          </a:r>
          <a:endParaRPr lang="zh-CN" altLang="en-US" b="1" dirty="0"/>
        </a:p>
      </dgm:t>
    </dgm:pt>
    <dgm:pt modelId="{54AB5C82-A15F-9948-8431-34D03FD88532}" type="parTrans" cxnId="{6E4FDACA-4A33-4341-9C67-EE35EFC87A6A}">
      <dgm:prSet/>
      <dgm:spPr/>
      <dgm:t>
        <a:bodyPr/>
        <a:lstStyle/>
        <a:p>
          <a:endParaRPr lang="zh-CN" altLang="en-US" b="1"/>
        </a:p>
      </dgm:t>
    </dgm:pt>
    <dgm:pt modelId="{2F0C53D7-B558-8A4A-B266-DD5C534FECE4}" type="sibTrans" cxnId="{6E4FDACA-4A33-4341-9C67-EE35EFC87A6A}">
      <dgm:prSet/>
      <dgm:spPr/>
      <dgm:t>
        <a:bodyPr/>
        <a:lstStyle/>
        <a:p>
          <a:endParaRPr lang="zh-CN" altLang="en-US" b="1"/>
        </a:p>
      </dgm:t>
    </dgm:pt>
    <dgm:pt modelId="{7091E76E-98EF-834E-85C5-2AF5CF4ABE81}">
      <dgm:prSet phldrT="[文本]"/>
      <dgm:spPr/>
      <dgm:t>
        <a:bodyPr/>
        <a:lstStyle/>
        <a:p>
          <a:r>
            <a:rPr lang="en-US" altLang="zh-CN" b="1" dirty="0"/>
            <a:t>N</a:t>
          </a:r>
          <a:endParaRPr lang="zh-CN" altLang="en-US" b="1" dirty="0"/>
        </a:p>
      </dgm:t>
    </dgm:pt>
    <dgm:pt modelId="{5BC6AD91-B89D-F949-A624-CFBD2A0B1352}" type="parTrans" cxnId="{C88987CB-690D-F64F-AB76-230726648E70}">
      <dgm:prSet/>
      <dgm:spPr/>
      <dgm:t>
        <a:bodyPr/>
        <a:lstStyle/>
        <a:p>
          <a:endParaRPr lang="zh-CN" altLang="en-US" b="1"/>
        </a:p>
      </dgm:t>
    </dgm:pt>
    <dgm:pt modelId="{D9F1D1E5-9FC0-A348-830A-FA1B634CE296}" type="sibTrans" cxnId="{C88987CB-690D-F64F-AB76-230726648E70}">
      <dgm:prSet/>
      <dgm:spPr/>
      <dgm:t>
        <a:bodyPr/>
        <a:lstStyle/>
        <a:p>
          <a:endParaRPr lang="zh-CN" altLang="en-US" b="1"/>
        </a:p>
      </dgm:t>
    </dgm:pt>
    <dgm:pt modelId="{6A460DEA-16C6-EE48-AFBD-819D8D63CCD1}">
      <dgm:prSet phldrT="[文本]"/>
      <dgm:spPr/>
      <dgm:t>
        <a:bodyPr/>
        <a:lstStyle/>
        <a:p>
          <a:r>
            <a:rPr lang="en-US" altLang="zh-CN" b="1" dirty="0"/>
            <a:t>G</a:t>
          </a:r>
          <a:endParaRPr lang="zh-CN" altLang="en-US" b="1" dirty="0"/>
        </a:p>
      </dgm:t>
    </dgm:pt>
    <dgm:pt modelId="{3A5EECBB-0504-534F-AEDB-4933153F0B34}" type="parTrans" cxnId="{682A45E9-3C43-9C43-9C0E-110433BB00EC}">
      <dgm:prSet/>
      <dgm:spPr/>
      <dgm:t>
        <a:bodyPr/>
        <a:lstStyle/>
        <a:p>
          <a:endParaRPr lang="zh-CN" altLang="en-US" b="1"/>
        </a:p>
      </dgm:t>
    </dgm:pt>
    <dgm:pt modelId="{A7DE6665-29BA-624D-8759-E1F4979505ED}" type="sibTrans" cxnId="{682A45E9-3C43-9C43-9C0E-110433BB00EC}">
      <dgm:prSet/>
      <dgm:spPr/>
      <dgm:t>
        <a:bodyPr/>
        <a:lstStyle/>
        <a:p>
          <a:endParaRPr lang="zh-CN" altLang="en-US" b="1"/>
        </a:p>
      </dgm:t>
    </dgm:pt>
    <dgm:pt modelId="{E9FA4729-6067-4D43-B50F-FCA4D09FBC9E}">
      <dgm:prSet phldrT="[文本]"/>
      <dgm:spPr/>
      <dgm:t>
        <a:bodyPr/>
        <a:lstStyle/>
        <a:p>
          <a:r>
            <a:rPr lang="en-US" altLang="zh-CN" b="1" dirty="0"/>
            <a:t>K</a:t>
          </a:r>
          <a:endParaRPr lang="zh-CN" altLang="en-US" b="1" dirty="0"/>
        </a:p>
      </dgm:t>
    </dgm:pt>
    <dgm:pt modelId="{052794C6-DECF-5C4C-9148-43D6D8AC0B2F}" type="parTrans" cxnId="{4EED97E0-4CCC-2943-9186-EA28420B852F}">
      <dgm:prSet/>
      <dgm:spPr/>
      <dgm:t>
        <a:bodyPr/>
        <a:lstStyle/>
        <a:p>
          <a:endParaRPr lang="zh-CN" altLang="en-US" b="1"/>
        </a:p>
      </dgm:t>
    </dgm:pt>
    <dgm:pt modelId="{F0B4C134-5B1B-B747-96C8-722CCE709ABA}" type="sibTrans" cxnId="{4EED97E0-4CCC-2943-9186-EA28420B852F}">
      <dgm:prSet/>
      <dgm:spPr/>
      <dgm:t>
        <a:bodyPr/>
        <a:lstStyle/>
        <a:p>
          <a:endParaRPr lang="zh-CN" altLang="en-US" b="1"/>
        </a:p>
      </dgm:t>
    </dgm:pt>
    <dgm:pt modelId="{DF2881F9-99AF-1B4F-8F4B-A679E0E84031}">
      <dgm:prSet phldrT="[文本]"/>
      <dgm:spPr/>
      <dgm:t>
        <a:bodyPr/>
        <a:lstStyle/>
        <a:p>
          <a:r>
            <a:rPr lang="en-US" altLang="zh-CN" b="1" dirty="0"/>
            <a:t>A</a:t>
          </a:r>
          <a:endParaRPr lang="zh-CN" altLang="en-US" b="1" dirty="0"/>
        </a:p>
      </dgm:t>
    </dgm:pt>
    <dgm:pt modelId="{00E4BF6F-456C-3B48-906D-E598D4B730CA}" type="parTrans" cxnId="{F0A6CB64-7930-E440-B7F1-5CFD1A3A682D}">
      <dgm:prSet/>
      <dgm:spPr/>
      <dgm:t>
        <a:bodyPr/>
        <a:lstStyle/>
        <a:p>
          <a:endParaRPr lang="zh-CN" altLang="en-US" b="1"/>
        </a:p>
      </dgm:t>
    </dgm:pt>
    <dgm:pt modelId="{8B628EEC-D25E-CC4C-8788-6B25D1881041}" type="sibTrans" cxnId="{F0A6CB64-7930-E440-B7F1-5CFD1A3A682D}">
      <dgm:prSet/>
      <dgm:spPr/>
      <dgm:t>
        <a:bodyPr/>
        <a:lstStyle/>
        <a:p>
          <a:endParaRPr lang="zh-CN" altLang="en-US" b="1"/>
        </a:p>
      </dgm:t>
    </dgm:pt>
    <dgm:pt modelId="{6D368E36-C09B-F943-A152-B18253FFCEBD}">
      <dgm:prSet phldrT="[文本]"/>
      <dgm:spPr/>
      <dgm:t>
        <a:bodyPr/>
        <a:lstStyle/>
        <a:p>
          <a:r>
            <a:rPr lang="en-US" altLang="zh-CN" b="1" dirty="0"/>
            <a:t>R</a:t>
          </a:r>
          <a:endParaRPr lang="zh-CN" altLang="en-US" b="1" dirty="0"/>
        </a:p>
      </dgm:t>
    </dgm:pt>
    <dgm:pt modelId="{5582C33E-B6A3-0A42-89E2-0598EFDDC034}" type="parTrans" cxnId="{CAE63BFD-CF79-7B41-8927-789C63B27AB4}">
      <dgm:prSet/>
      <dgm:spPr/>
      <dgm:t>
        <a:bodyPr/>
        <a:lstStyle/>
        <a:p>
          <a:endParaRPr lang="zh-CN" altLang="en-US" b="1"/>
        </a:p>
      </dgm:t>
    </dgm:pt>
    <dgm:pt modelId="{581F8448-C025-304F-8557-5791172B4EE5}" type="sibTrans" cxnId="{CAE63BFD-CF79-7B41-8927-789C63B27AB4}">
      <dgm:prSet/>
      <dgm:spPr/>
      <dgm:t>
        <a:bodyPr/>
        <a:lstStyle/>
        <a:p>
          <a:endParaRPr lang="zh-CN" altLang="en-US" b="1"/>
        </a:p>
      </dgm:t>
    </dgm:pt>
    <dgm:pt modelId="{A051BDF1-16AF-6F40-9ECC-BBECC7620C85}">
      <dgm:prSet phldrT="[文本]"/>
      <dgm:spPr/>
      <dgm:t>
        <a:bodyPr/>
        <a:lstStyle/>
        <a:p>
          <a:r>
            <a:rPr lang="en-US" altLang="zh-CN" b="1" dirty="0"/>
            <a:t>C</a:t>
          </a:r>
          <a:endParaRPr lang="zh-CN" altLang="en-US" b="1" dirty="0"/>
        </a:p>
      </dgm:t>
    </dgm:pt>
    <dgm:pt modelId="{F7998F21-7DED-8C4E-9A3E-10E59C253163}" type="parTrans" cxnId="{9EC0B689-C281-7C4B-8C3F-CE1ACB3CC066}">
      <dgm:prSet/>
      <dgm:spPr/>
      <dgm:t>
        <a:bodyPr/>
        <a:lstStyle/>
        <a:p>
          <a:endParaRPr lang="zh-CN" altLang="en-US" b="1"/>
        </a:p>
      </dgm:t>
    </dgm:pt>
    <dgm:pt modelId="{0518CC57-AB07-5D49-9B54-825BA0C36204}" type="sibTrans" cxnId="{9EC0B689-C281-7C4B-8C3F-CE1ACB3CC066}">
      <dgm:prSet/>
      <dgm:spPr/>
      <dgm:t>
        <a:bodyPr/>
        <a:lstStyle/>
        <a:p>
          <a:endParaRPr lang="zh-CN" altLang="en-US" b="1"/>
        </a:p>
      </dgm:t>
    </dgm:pt>
    <dgm:pt modelId="{008B486F-E5DE-4248-A692-CB3A81A919BA}">
      <dgm:prSet phldrT="[文本]"/>
      <dgm:spPr/>
      <dgm:t>
        <a:bodyPr/>
        <a:lstStyle/>
        <a:p>
          <a:r>
            <a:rPr lang="en-US" altLang="zh-CN" b="1" dirty="0"/>
            <a:t>H</a:t>
          </a:r>
          <a:endParaRPr lang="zh-CN" altLang="en-US" b="1" dirty="0"/>
        </a:p>
      </dgm:t>
    </dgm:pt>
    <dgm:pt modelId="{B7EEC5E4-68E5-CB40-913A-60B5B61FEBD0}" type="parTrans" cxnId="{379C56FD-D1BA-224C-A5D5-64F56254D797}">
      <dgm:prSet/>
      <dgm:spPr/>
      <dgm:t>
        <a:bodyPr/>
        <a:lstStyle/>
        <a:p>
          <a:endParaRPr lang="zh-CN" altLang="en-US" b="1"/>
        </a:p>
      </dgm:t>
    </dgm:pt>
    <dgm:pt modelId="{F68560A6-C7D6-C747-916E-6E9B9008A2A7}" type="sibTrans" cxnId="{379C56FD-D1BA-224C-A5D5-64F56254D797}">
      <dgm:prSet/>
      <dgm:spPr/>
      <dgm:t>
        <a:bodyPr/>
        <a:lstStyle/>
        <a:p>
          <a:endParaRPr lang="zh-CN" altLang="en-US" b="1"/>
        </a:p>
      </dgm:t>
    </dgm:pt>
    <dgm:pt modelId="{03F1FADE-D86D-E748-B8A1-C360BF389830}">
      <dgm:prSet phldrT="[文本]"/>
      <dgm:spPr/>
      <dgm:t>
        <a:bodyPr/>
        <a:lstStyle/>
        <a:p>
          <a:r>
            <a:rPr lang="en-US" altLang="zh-CN" b="1" dirty="0"/>
            <a:t>Y</a:t>
          </a:r>
          <a:endParaRPr lang="zh-CN" altLang="en-US" b="1" dirty="0"/>
        </a:p>
      </dgm:t>
    </dgm:pt>
    <dgm:pt modelId="{E915D54A-C76F-1A41-A9E3-7236C0E149D6}" type="parTrans" cxnId="{32887C6C-018B-6B4D-B5BF-DD8DFE0D28BF}">
      <dgm:prSet/>
      <dgm:spPr/>
      <dgm:t>
        <a:bodyPr/>
        <a:lstStyle/>
        <a:p>
          <a:endParaRPr lang="zh-CN" altLang="en-US" b="1"/>
        </a:p>
      </dgm:t>
    </dgm:pt>
    <dgm:pt modelId="{CD13B22D-9EE4-1E48-9252-488E11952703}" type="sibTrans" cxnId="{32887C6C-018B-6B4D-B5BF-DD8DFE0D28BF}">
      <dgm:prSet/>
      <dgm:spPr/>
      <dgm:t>
        <a:bodyPr/>
        <a:lstStyle/>
        <a:p>
          <a:endParaRPr lang="zh-CN" altLang="en-US" b="1"/>
        </a:p>
      </dgm:t>
    </dgm:pt>
    <dgm:pt modelId="{A504641A-4311-0846-9191-35CDF56AC01B}">
      <dgm:prSet phldrT="[文本]"/>
      <dgm:spPr/>
      <dgm:t>
        <a:bodyPr/>
        <a:lstStyle/>
        <a:p>
          <a:r>
            <a:rPr lang="en-US" altLang="zh-CN" b="1" dirty="0"/>
            <a:t>B</a:t>
          </a:r>
          <a:endParaRPr lang="zh-CN" altLang="en-US" b="1" dirty="0"/>
        </a:p>
      </dgm:t>
    </dgm:pt>
    <dgm:pt modelId="{367327C4-7D1B-0D42-8AD7-21281561034B}" type="parTrans" cxnId="{C8AED4DC-6F25-DD4B-AAE9-D2D035956673}">
      <dgm:prSet/>
      <dgm:spPr/>
      <dgm:t>
        <a:bodyPr/>
        <a:lstStyle/>
        <a:p>
          <a:endParaRPr lang="zh-CN" altLang="en-US" b="1"/>
        </a:p>
      </dgm:t>
    </dgm:pt>
    <dgm:pt modelId="{12223B92-4715-3248-A4DE-7DBDC77CAFA6}" type="sibTrans" cxnId="{C8AED4DC-6F25-DD4B-AAE9-D2D035956673}">
      <dgm:prSet/>
      <dgm:spPr/>
      <dgm:t>
        <a:bodyPr/>
        <a:lstStyle/>
        <a:p>
          <a:endParaRPr lang="zh-CN" altLang="en-US" b="1"/>
        </a:p>
      </dgm:t>
    </dgm:pt>
    <dgm:pt modelId="{60EC647A-1FBA-9944-92F1-D99249441D5F}">
      <dgm:prSet phldrT="[文本]"/>
      <dgm:spPr/>
      <dgm:t>
        <a:bodyPr/>
        <a:lstStyle/>
        <a:p>
          <a:r>
            <a:rPr lang="en-US" altLang="zh-CN" b="1" dirty="0"/>
            <a:t>D</a:t>
          </a:r>
          <a:endParaRPr lang="zh-CN" altLang="en-US" b="1" dirty="0"/>
        </a:p>
      </dgm:t>
    </dgm:pt>
    <dgm:pt modelId="{1EF65985-406A-974B-8C4D-653CAA59EC2D}" type="parTrans" cxnId="{6F814362-1630-EB46-ABA2-72AB93CF84BF}">
      <dgm:prSet/>
      <dgm:spPr/>
      <dgm:t>
        <a:bodyPr/>
        <a:lstStyle/>
        <a:p>
          <a:endParaRPr lang="zh-CN" altLang="en-US" b="1"/>
        </a:p>
      </dgm:t>
    </dgm:pt>
    <dgm:pt modelId="{47490E95-F44C-D44B-8348-9AF77CB16936}" type="sibTrans" cxnId="{6F814362-1630-EB46-ABA2-72AB93CF84BF}">
      <dgm:prSet/>
      <dgm:spPr/>
      <dgm:t>
        <a:bodyPr/>
        <a:lstStyle/>
        <a:p>
          <a:endParaRPr lang="zh-CN" altLang="en-US" b="1"/>
        </a:p>
      </dgm:t>
    </dgm:pt>
    <dgm:pt modelId="{A0BAAC5B-F861-C341-91C6-A668E2164C52}">
      <dgm:prSet phldrT="[文本]"/>
      <dgm:spPr/>
      <dgm:t>
        <a:bodyPr/>
        <a:lstStyle/>
        <a:p>
          <a:r>
            <a:rPr lang="en-US" altLang="zh-CN" b="1" dirty="0"/>
            <a:t>E</a:t>
          </a:r>
          <a:endParaRPr lang="zh-CN" altLang="en-US" b="1" dirty="0"/>
        </a:p>
      </dgm:t>
    </dgm:pt>
    <dgm:pt modelId="{DF7B573B-8BC2-8941-995F-8DB3CC73ECE8}" type="parTrans" cxnId="{46C51ACC-732D-4546-BB3E-E811E3A001AC}">
      <dgm:prSet/>
      <dgm:spPr/>
      <dgm:t>
        <a:bodyPr/>
        <a:lstStyle/>
        <a:p>
          <a:endParaRPr lang="zh-CN" altLang="en-US" b="1"/>
        </a:p>
      </dgm:t>
    </dgm:pt>
    <dgm:pt modelId="{6F42FD3A-7548-9D44-81F5-EBBC799824B1}" type="sibTrans" cxnId="{46C51ACC-732D-4546-BB3E-E811E3A001AC}">
      <dgm:prSet/>
      <dgm:spPr/>
      <dgm:t>
        <a:bodyPr/>
        <a:lstStyle/>
        <a:p>
          <a:endParaRPr lang="zh-CN" altLang="en-US" b="1"/>
        </a:p>
      </dgm:t>
    </dgm:pt>
    <dgm:pt modelId="{F4D167DF-A717-3F42-B958-20A7E9E095B1}">
      <dgm:prSet phldrT="[文本]"/>
      <dgm:spPr/>
      <dgm:t>
        <a:bodyPr/>
        <a:lstStyle/>
        <a:p>
          <a:r>
            <a:rPr lang="en-US" altLang="zh-CN" b="1" dirty="0"/>
            <a:t>F</a:t>
          </a:r>
          <a:endParaRPr lang="zh-CN" altLang="en-US" b="1" dirty="0"/>
        </a:p>
      </dgm:t>
    </dgm:pt>
    <dgm:pt modelId="{ADADD2E4-4F28-3445-80DD-4A4E8C40B67A}" type="parTrans" cxnId="{BFAED544-8F9D-A340-9E48-25339055A852}">
      <dgm:prSet/>
      <dgm:spPr/>
      <dgm:t>
        <a:bodyPr/>
        <a:lstStyle/>
        <a:p>
          <a:endParaRPr lang="zh-CN" altLang="en-US" b="1"/>
        </a:p>
      </dgm:t>
    </dgm:pt>
    <dgm:pt modelId="{49B1A08D-328A-E343-81D8-D400C19C94B3}" type="sibTrans" cxnId="{BFAED544-8F9D-A340-9E48-25339055A852}">
      <dgm:prSet/>
      <dgm:spPr/>
      <dgm:t>
        <a:bodyPr/>
        <a:lstStyle/>
        <a:p>
          <a:endParaRPr lang="zh-CN" altLang="en-US" b="1"/>
        </a:p>
      </dgm:t>
    </dgm:pt>
    <dgm:pt modelId="{98FBC0C3-0C06-7D4A-AF0B-BB5F0A74541F}">
      <dgm:prSet phldrT="[文本]"/>
      <dgm:spPr/>
      <dgm:t>
        <a:bodyPr/>
        <a:lstStyle/>
        <a:p>
          <a:r>
            <a:rPr lang="en-US" altLang="zh-CN" b="1" dirty="0"/>
            <a:t>I</a:t>
          </a:r>
          <a:endParaRPr lang="zh-CN" altLang="en-US" b="1" dirty="0"/>
        </a:p>
      </dgm:t>
    </dgm:pt>
    <dgm:pt modelId="{9A3B17E2-C276-AD4F-BD91-41DC49F2D534}" type="parTrans" cxnId="{A343E737-9373-C841-B666-6227D43F8272}">
      <dgm:prSet/>
      <dgm:spPr/>
      <dgm:t>
        <a:bodyPr/>
        <a:lstStyle/>
        <a:p>
          <a:endParaRPr lang="zh-CN" altLang="en-US" b="1"/>
        </a:p>
      </dgm:t>
    </dgm:pt>
    <dgm:pt modelId="{5C97293B-B9AC-374B-A456-3BDB99569D14}" type="sibTrans" cxnId="{A343E737-9373-C841-B666-6227D43F8272}">
      <dgm:prSet/>
      <dgm:spPr/>
      <dgm:t>
        <a:bodyPr/>
        <a:lstStyle/>
        <a:p>
          <a:endParaRPr lang="zh-CN" altLang="en-US" b="1"/>
        </a:p>
      </dgm:t>
    </dgm:pt>
    <dgm:pt modelId="{C1F57FA2-4F1C-BE41-94F8-186DE7D2409D}">
      <dgm:prSet phldrT="[文本]"/>
      <dgm:spPr/>
      <dgm:t>
        <a:bodyPr/>
        <a:lstStyle/>
        <a:p>
          <a:r>
            <a:rPr lang="en-US" altLang="zh-CN" b="1" dirty="0"/>
            <a:t>L</a:t>
          </a:r>
          <a:endParaRPr lang="zh-CN" altLang="en-US" b="1" dirty="0"/>
        </a:p>
      </dgm:t>
    </dgm:pt>
    <dgm:pt modelId="{CBA363BB-23C9-624B-BC44-71B4129A369F}" type="parTrans" cxnId="{D08BD1FB-02BF-8346-91B5-674203CEA6F5}">
      <dgm:prSet/>
      <dgm:spPr/>
      <dgm:t>
        <a:bodyPr/>
        <a:lstStyle/>
        <a:p>
          <a:endParaRPr lang="zh-CN" altLang="en-US" b="1"/>
        </a:p>
      </dgm:t>
    </dgm:pt>
    <dgm:pt modelId="{973E39DB-7006-CB46-AA48-875A8DC7A11A}" type="sibTrans" cxnId="{D08BD1FB-02BF-8346-91B5-674203CEA6F5}">
      <dgm:prSet/>
      <dgm:spPr/>
      <dgm:t>
        <a:bodyPr/>
        <a:lstStyle/>
        <a:p>
          <a:endParaRPr lang="zh-CN" altLang="en-US" b="1"/>
        </a:p>
      </dgm:t>
    </dgm:pt>
    <dgm:pt modelId="{D3C89ECC-14CA-CD4F-90F2-4254DC463BBC}">
      <dgm:prSet phldrT="[文本]"/>
      <dgm:spPr/>
      <dgm:t>
        <a:bodyPr/>
        <a:lstStyle/>
        <a:p>
          <a:r>
            <a:rPr lang="en-US" altLang="zh-CN" b="1" dirty="0"/>
            <a:t>P</a:t>
          </a:r>
          <a:endParaRPr lang="zh-CN" altLang="en-US" b="1" dirty="0"/>
        </a:p>
      </dgm:t>
    </dgm:pt>
    <dgm:pt modelId="{96902870-1B3F-C94D-A12C-8D11651690C1}" type="parTrans" cxnId="{A800B6B6-A6B5-E44B-B45B-57BB3764E4D9}">
      <dgm:prSet/>
      <dgm:spPr/>
      <dgm:t>
        <a:bodyPr/>
        <a:lstStyle/>
        <a:p>
          <a:endParaRPr lang="zh-CN" altLang="en-US" b="1"/>
        </a:p>
      </dgm:t>
    </dgm:pt>
    <dgm:pt modelId="{40CEB377-AD45-CF4E-A855-118569E2838C}" type="sibTrans" cxnId="{A800B6B6-A6B5-E44B-B45B-57BB3764E4D9}">
      <dgm:prSet/>
      <dgm:spPr/>
      <dgm:t>
        <a:bodyPr/>
        <a:lstStyle/>
        <a:p>
          <a:endParaRPr lang="zh-CN" altLang="en-US" b="1"/>
        </a:p>
      </dgm:t>
    </dgm:pt>
    <dgm:pt modelId="{7BD59262-43D9-024D-BF36-E6529F654EB9}">
      <dgm:prSet phldrT="[文本]"/>
      <dgm:spPr/>
      <dgm:t>
        <a:bodyPr/>
        <a:lstStyle/>
        <a:p>
          <a:r>
            <a:rPr lang="en-US" altLang="zh-CN" b="1" dirty="0"/>
            <a:t>Q</a:t>
          </a:r>
          <a:endParaRPr lang="zh-CN" altLang="en-US" b="1" dirty="0"/>
        </a:p>
      </dgm:t>
    </dgm:pt>
    <dgm:pt modelId="{D9386667-380F-5A44-9890-BFEA35878FCE}" type="parTrans" cxnId="{A1147F1E-7921-2B49-9EDE-FB4CAD322489}">
      <dgm:prSet/>
      <dgm:spPr/>
      <dgm:t>
        <a:bodyPr/>
        <a:lstStyle/>
        <a:p>
          <a:endParaRPr lang="zh-CN" altLang="en-US" b="1"/>
        </a:p>
      </dgm:t>
    </dgm:pt>
    <dgm:pt modelId="{F07B7B54-58DB-6F49-8D4C-CC79EEB5C5CD}" type="sibTrans" cxnId="{A1147F1E-7921-2B49-9EDE-FB4CAD322489}">
      <dgm:prSet/>
      <dgm:spPr/>
      <dgm:t>
        <a:bodyPr/>
        <a:lstStyle/>
        <a:p>
          <a:endParaRPr lang="zh-CN" altLang="en-US" b="1"/>
        </a:p>
      </dgm:t>
    </dgm:pt>
    <dgm:pt modelId="{214B5E8F-8B04-3A41-9179-4DF329736916}">
      <dgm:prSet phldrT="[文本]"/>
      <dgm:spPr/>
      <dgm:t>
        <a:bodyPr/>
        <a:lstStyle/>
        <a:p>
          <a:r>
            <a:rPr lang="en-US" altLang="zh-CN" b="1" dirty="0"/>
            <a:t>S</a:t>
          </a:r>
          <a:endParaRPr lang="zh-CN" altLang="en-US" b="1" dirty="0"/>
        </a:p>
      </dgm:t>
    </dgm:pt>
    <dgm:pt modelId="{4C2D0551-6F87-6A44-8707-07564AFB1D69}" type="parTrans" cxnId="{DEC4CDA5-DC21-984E-B1C9-A1E7D5959C3D}">
      <dgm:prSet/>
      <dgm:spPr/>
      <dgm:t>
        <a:bodyPr/>
        <a:lstStyle/>
        <a:p>
          <a:endParaRPr lang="zh-CN" altLang="en-US" b="1"/>
        </a:p>
      </dgm:t>
    </dgm:pt>
    <dgm:pt modelId="{E3225DD8-C65F-1E46-9A64-7360C7F8A7C2}" type="sibTrans" cxnId="{DEC4CDA5-DC21-984E-B1C9-A1E7D5959C3D}">
      <dgm:prSet/>
      <dgm:spPr/>
      <dgm:t>
        <a:bodyPr/>
        <a:lstStyle/>
        <a:p>
          <a:endParaRPr lang="zh-CN" altLang="en-US" b="1"/>
        </a:p>
      </dgm:t>
    </dgm:pt>
    <dgm:pt modelId="{44B89D86-1AEE-5041-89A3-10A94E592B01}">
      <dgm:prSet phldrT="[文本]"/>
      <dgm:spPr/>
      <dgm:t>
        <a:bodyPr/>
        <a:lstStyle/>
        <a:p>
          <a:r>
            <a:rPr lang="en-US" altLang="zh-CN" b="1" dirty="0"/>
            <a:t>T</a:t>
          </a:r>
          <a:endParaRPr lang="zh-CN" altLang="en-US" b="1" dirty="0"/>
        </a:p>
      </dgm:t>
    </dgm:pt>
    <dgm:pt modelId="{7B16B649-652E-BF4A-A200-5F9C874F6078}" type="parTrans" cxnId="{E11E8B09-282D-8C45-BBB6-CE39BE46073F}">
      <dgm:prSet/>
      <dgm:spPr/>
      <dgm:t>
        <a:bodyPr/>
        <a:lstStyle/>
        <a:p>
          <a:endParaRPr lang="zh-CN" altLang="en-US" b="1"/>
        </a:p>
      </dgm:t>
    </dgm:pt>
    <dgm:pt modelId="{02243CBB-F150-B54F-8B02-E42A44451408}" type="sibTrans" cxnId="{E11E8B09-282D-8C45-BBB6-CE39BE46073F}">
      <dgm:prSet/>
      <dgm:spPr/>
      <dgm:t>
        <a:bodyPr/>
        <a:lstStyle/>
        <a:p>
          <a:endParaRPr lang="zh-CN" altLang="en-US" b="1"/>
        </a:p>
      </dgm:t>
    </dgm:pt>
    <dgm:pt modelId="{1444B28F-85E7-A24C-85CE-C3BFA3B72FD7}">
      <dgm:prSet phldrT="[文本]"/>
      <dgm:spPr/>
      <dgm:t>
        <a:bodyPr/>
        <a:lstStyle/>
        <a:p>
          <a:r>
            <a:rPr lang="en-US" altLang="zh-CN" b="1" dirty="0"/>
            <a:t>U</a:t>
          </a:r>
          <a:endParaRPr lang="zh-CN" altLang="en-US" b="1" dirty="0"/>
        </a:p>
      </dgm:t>
    </dgm:pt>
    <dgm:pt modelId="{A6204828-91F7-3D4D-A4CD-A9E581D9A4BD}" type="parTrans" cxnId="{35E78761-25C0-5544-8722-83C9D823D842}">
      <dgm:prSet/>
      <dgm:spPr/>
      <dgm:t>
        <a:bodyPr/>
        <a:lstStyle/>
        <a:p>
          <a:endParaRPr lang="zh-CN" altLang="en-US" b="1"/>
        </a:p>
      </dgm:t>
    </dgm:pt>
    <dgm:pt modelId="{70007459-D55E-8F40-9629-1D591FCD4993}" type="sibTrans" cxnId="{35E78761-25C0-5544-8722-83C9D823D842}">
      <dgm:prSet/>
      <dgm:spPr/>
      <dgm:t>
        <a:bodyPr/>
        <a:lstStyle/>
        <a:p>
          <a:endParaRPr lang="zh-CN" altLang="en-US" b="1"/>
        </a:p>
      </dgm:t>
    </dgm:pt>
    <dgm:pt modelId="{4046D39E-1923-074A-A941-C40492398078}">
      <dgm:prSet phldrT="[文本]"/>
      <dgm:spPr/>
      <dgm:t>
        <a:bodyPr/>
        <a:lstStyle/>
        <a:p>
          <a:r>
            <a:rPr lang="en-US" altLang="zh-CN" b="1" dirty="0"/>
            <a:t>V</a:t>
          </a:r>
          <a:endParaRPr lang="zh-CN" altLang="en-US" b="1" dirty="0"/>
        </a:p>
      </dgm:t>
    </dgm:pt>
    <dgm:pt modelId="{70A77CF4-77E3-334A-95EC-ABBD6122D555}" type="parTrans" cxnId="{2379E47D-56AF-7547-944C-99F7E7669954}">
      <dgm:prSet/>
      <dgm:spPr/>
      <dgm:t>
        <a:bodyPr/>
        <a:lstStyle/>
        <a:p>
          <a:endParaRPr lang="zh-CN" altLang="en-US" b="1"/>
        </a:p>
      </dgm:t>
    </dgm:pt>
    <dgm:pt modelId="{B6176CD3-3F9E-764E-8774-0D02BC76AA96}" type="sibTrans" cxnId="{2379E47D-56AF-7547-944C-99F7E7669954}">
      <dgm:prSet/>
      <dgm:spPr/>
      <dgm:t>
        <a:bodyPr/>
        <a:lstStyle/>
        <a:p>
          <a:endParaRPr lang="zh-CN" altLang="en-US" b="1"/>
        </a:p>
      </dgm:t>
    </dgm:pt>
    <dgm:pt modelId="{5B3CD76F-9C2E-C646-AF93-42F90A9F6D10}">
      <dgm:prSet phldrT="[文本]"/>
      <dgm:spPr/>
      <dgm:t>
        <a:bodyPr/>
        <a:lstStyle/>
        <a:p>
          <a:r>
            <a:rPr lang="en-US" altLang="zh-CN" b="1" dirty="0"/>
            <a:t>W</a:t>
          </a:r>
          <a:endParaRPr lang="zh-CN" altLang="en-US" b="1" dirty="0"/>
        </a:p>
      </dgm:t>
    </dgm:pt>
    <dgm:pt modelId="{4B6C55E5-1B36-FD45-8AEA-A7FF8A08D305}" type="parTrans" cxnId="{11626B0E-C3E5-EC4A-B573-6C11F1C56AA4}">
      <dgm:prSet/>
      <dgm:spPr/>
      <dgm:t>
        <a:bodyPr/>
        <a:lstStyle/>
        <a:p>
          <a:endParaRPr lang="zh-CN" altLang="en-US" b="1"/>
        </a:p>
      </dgm:t>
    </dgm:pt>
    <dgm:pt modelId="{FAD71C26-4507-304C-8F54-D3CE08B9E4CA}" type="sibTrans" cxnId="{11626B0E-C3E5-EC4A-B573-6C11F1C56AA4}">
      <dgm:prSet/>
      <dgm:spPr/>
      <dgm:t>
        <a:bodyPr/>
        <a:lstStyle/>
        <a:p>
          <a:endParaRPr lang="zh-CN" altLang="en-US" b="1"/>
        </a:p>
      </dgm:t>
    </dgm:pt>
    <dgm:pt modelId="{F6241295-D6E7-9141-986D-D12A9C99D895}">
      <dgm:prSet phldrT="[文本]"/>
      <dgm:spPr/>
      <dgm:t>
        <a:bodyPr/>
        <a:lstStyle/>
        <a:p>
          <a:r>
            <a:rPr lang="en-US" altLang="zh-CN" b="1" dirty="0"/>
            <a:t>X</a:t>
          </a:r>
          <a:endParaRPr lang="zh-CN" altLang="en-US" b="1" dirty="0"/>
        </a:p>
      </dgm:t>
    </dgm:pt>
    <dgm:pt modelId="{58C61C89-6027-074B-B687-696962A0BD02}" type="parTrans" cxnId="{B8A67BF7-2692-DA41-A576-8A7734C6C339}">
      <dgm:prSet/>
      <dgm:spPr/>
      <dgm:t>
        <a:bodyPr/>
        <a:lstStyle/>
        <a:p>
          <a:endParaRPr lang="zh-CN" altLang="en-US" b="1"/>
        </a:p>
      </dgm:t>
    </dgm:pt>
    <dgm:pt modelId="{CCC90371-A86F-1F44-917F-425715D3C6EA}" type="sibTrans" cxnId="{B8A67BF7-2692-DA41-A576-8A7734C6C339}">
      <dgm:prSet/>
      <dgm:spPr/>
      <dgm:t>
        <a:bodyPr/>
        <a:lstStyle/>
        <a:p>
          <a:endParaRPr lang="zh-CN" altLang="en-US" b="1"/>
        </a:p>
      </dgm:t>
    </dgm:pt>
    <dgm:pt modelId="{54743C3A-95AF-A14E-9B75-85FFD650E694}">
      <dgm:prSet phldrT="[文本]"/>
      <dgm:spPr/>
      <dgm:t>
        <a:bodyPr/>
        <a:lstStyle/>
        <a:p>
          <a:r>
            <a:rPr lang="en-US" altLang="zh-CN" b="1" dirty="0"/>
            <a:t>Z</a:t>
          </a:r>
          <a:endParaRPr lang="zh-CN" altLang="en-US" b="1" dirty="0"/>
        </a:p>
      </dgm:t>
    </dgm:pt>
    <dgm:pt modelId="{597EB5F8-8074-1F4D-B93F-7533ADDEEC7B}" type="parTrans" cxnId="{A72CB260-AA01-0F49-ABE8-50BFA44E1473}">
      <dgm:prSet/>
      <dgm:spPr/>
      <dgm:t>
        <a:bodyPr/>
        <a:lstStyle/>
        <a:p>
          <a:endParaRPr lang="zh-CN" altLang="en-US" b="1"/>
        </a:p>
      </dgm:t>
    </dgm:pt>
    <dgm:pt modelId="{BD04D14D-F1BE-FD4F-A6DE-658CFC4D94B2}" type="sibTrans" cxnId="{A72CB260-AA01-0F49-ABE8-50BFA44E1473}">
      <dgm:prSet/>
      <dgm:spPr/>
      <dgm:t>
        <a:bodyPr/>
        <a:lstStyle/>
        <a:p>
          <a:endParaRPr lang="zh-CN" altLang="en-US" b="1"/>
        </a:p>
      </dgm:t>
    </dgm:pt>
    <dgm:pt modelId="{04A22034-9BE0-1C45-9404-79FA426AECB5}" type="pres">
      <dgm:prSet presAssocID="{51298492-0C4D-6F4D-BCC7-884B95994207}" presName="diagram" presStyleCnt="0">
        <dgm:presLayoutVars>
          <dgm:dir/>
          <dgm:resizeHandles val="exact"/>
        </dgm:presLayoutVars>
      </dgm:prSet>
      <dgm:spPr/>
    </dgm:pt>
    <dgm:pt modelId="{CFAA2846-B41C-A248-BA1F-5E5F30991BF4}" type="pres">
      <dgm:prSet presAssocID="{28FE89E9-CF39-F34B-BC97-ABC8F2A1C0FD}" presName="node" presStyleLbl="node1" presStyleIdx="0" presStyleCnt="25">
        <dgm:presLayoutVars>
          <dgm:bulletEnabled val="1"/>
        </dgm:presLayoutVars>
      </dgm:prSet>
      <dgm:spPr/>
    </dgm:pt>
    <dgm:pt modelId="{839B6E5E-3D4B-B34B-B158-AD68F434BC2D}" type="pres">
      <dgm:prSet presAssocID="{EFE3DA6A-DD84-DE40-A41F-0AAFF21628C5}" presName="sibTrans" presStyleCnt="0"/>
      <dgm:spPr/>
    </dgm:pt>
    <dgm:pt modelId="{E49174E0-E82D-1E42-85A2-436795E65F1B}" type="pres">
      <dgm:prSet presAssocID="{C73A9718-DFF6-9B4D-8694-70FD56D68F6F}" presName="node" presStyleLbl="node1" presStyleIdx="1" presStyleCnt="25">
        <dgm:presLayoutVars>
          <dgm:bulletEnabled val="1"/>
        </dgm:presLayoutVars>
      </dgm:prSet>
      <dgm:spPr/>
    </dgm:pt>
    <dgm:pt modelId="{8A0303CC-480B-5449-B00D-22B8365E2889}" type="pres">
      <dgm:prSet presAssocID="{2F0C53D7-B558-8A4A-B266-DD5C534FECE4}" presName="sibTrans" presStyleCnt="0"/>
      <dgm:spPr/>
    </dgm:pt>
    <dgm:pt modelId="{3630B4E5-F098-1A46-A44D-EA07F290BAB1}" type="pres">
      <dgm:prSet presAssocID="{7091E76E-98EF-834E-85C5-2AF5CF4ABE81}" presName="node" presStyleLbl="node1" presStyleIdx="2" presStyleCnt="25">
        <dgm:presLayoutVars>
          <dgm:bulletEnabled val="1"/>
        </dgm:presLayoutVars>
      </dgm:prSet>
      <dgm:spPr/>
    </dgm:pt>
    <dgm:pt modelId="{A967153E-76F4-1341-A9B4-163ED515D9CC}" type="pres">
      <dgm:prSet presAssocID="{D9F1D1E5-9FC0-A348-830A-FA1B634CE296}" presName="sibTrans" presStyleCnt="0"/>
      <dgm:spPr/>
    </dgm:pt>
    <dgm:pt modelId="{E04DEA20-0B67-1542-A4AF-27C68ED1D976}" type="pres">
      <dgm:prSet presAssocID="{DF2881F9-99AF-1B4F-8F4B-A679E0E84031}" presName="node" presStyleLbl="node1" presStyleIdx="3" presStyleCnt="25">
        <dgm:presLayoutVars>
          <dgm:bulletEnabled val="1"/>
        </dgm:presLayoutVars>
      </dgm:prSet>
      <dgm:spPr/>
    </dgm:pt>
    <dgm:pt modelId="{111EBEB8-0A73-3C47-9C87-24FA064273AF}" type="pres">
      <dgm:prSet presAssocID="{8B628EEC-D25E-CC4C-8788-6B25D1881041}" presName="sibTrans" presStyleCnt="0"/>
      <dgm:spPr/>
    </dgm:pt>
    <dgm:pt modelId="{F0518DBB-C9C5-D44A-962B-81485E913CD3}" type="pres">
      <dgm:prSet presAssocID="{6D368E36-C09B-F943-A152-B18253FFCEBD}" presName="node" presStyleLbl="node1" presStyleIdx="4" presStyleCnt="25">
        <dgm:presLayoutVars>
          <dgm:bulletEnabled val="1"/>
        </dgm:presLayoutVars>
      </dgm:prSet>
      <dgm:spPr/>
    </dgm:pt>
    <dgm:pt modelId="{1DE4A398-BD24-954B-AB12-875EF163AAD8}" type="pres">
      <dgm:prSet presAssocID="{581F8448-C025-304F-8557-5791172B4EE5}" presName="sibTrans" presStyleCnt="0"/>
      <dgm:spPr/>
    </dgm:pt>
    <dgm:pt modelId="{06A633A2-7750-3847-9EEB-08C831AAD18B}" type="pres">
      <dgm:prSet presAssocID="{A051BDF1-16AF-6F40-9ECC-BBECC7620C85}" presName="node" presStyleLbl="node1" presStyleIdx="5" presStyleCnt="25">
        <dgm:presLayoutVars>
          <dgm:bulletEnabled val="1"/>
        </dgm:presLayoutVars>
      </dgm:prSet>
      <dgm:spPr/>
    </dgm:pt>
    <dgm:pt modelId="{54EE1F26-8449-004D-A86F-4D205F28F9AD}" type="pres">
      <dgm:prSet presAssocID="{0518CC57-AB07-5D49-9B54-825BA0C36204}" presName="sibTrans" presStyleCnt="0"/>
      <dgm:spPr/>
    </dgm:pt>
    <dgm:pt modelId="{4E4CAB4A-1DE8-284B-924E-74C934404809}" type="pres">
      <dgm:prSet presAssocID="{008B486F-E5DE-4248-A692-CB3A81A919BA}" presName="node" presStyleLbl="node1" presStyleIdx="6" presStyleCnt="25">
        <dgm:presLayoutVars>
          <dgm:bulletEnabled val="1"/>
        </dgm:presLayoutVars>
      </dgm:prSet>
      <dgm:spPr/>
    </dgm:pt>
    <dgm:pt modelId="{AC0BA0EE-6D6D-D742-A305-FBBFA9D341D6}" type="pres">
      <dgm:prSet presAssocID="{F68560A6-C7D6-C747-916E-6E9B9008A2A7}" presName="sibTrans" presStyleCnt="0"/>
      <dgm:spPr/>
    </dgm:pt>
    <dgm:pt modelId="{217865E9-5C92-8D42-AA45-242685049A4F}" type="pres">
      <dgm:prSet presAssocID="{03F1FADE-D86D-E748-B8A1-C360BF389830}" presName="node" presStyleLbl="node1" presStyleIdx="7" presStyleCnt="25">
        <dgm:presLayoutVars>
          <dgm:bulletEnabled val="1"/>
        </dgm:presLayoutVars>
      </dgm:prSet>
      <dgm:spPr/>
    </dgm:pt>
    <dgm:pt modelId="{9A44473E-8196-ED4B-93A9-BB1F8154A19B}" type="pres">
      <dgm:prSet presAssocID="{CD13B22D-9EE4-1E48-9252-488E11952703}" presName="sibTrans" presStyleCnt="0"/>
      <dgm:spPr/>
    </dgm:pt>
    <dgm:pt modelId="{484C2FC8-8132-2A40-822A-92D92B855D96}" type="pres">
      <dgm:prSet presAssocID="{A504641A-4311-0846-9191-35CDF56AC01B}" presName="node" presStyleLbl="node1" presStyleIdx="8" presStyleCnt="25">
        <dgm:presLayoutVars>
          <dgm:bulletEnabled val="1"/>
        </dgm:presLayoutVars>
      </dgm:prSet>
      <dgm:spPr/>
    </dgm:pt>
    <dgm:pt modelId="{0301A369-5980-B54D-80EB-C218F91D153A}" type="pres">
      <dgm:prSet presAssocID="{12223B92-4715-3248-A4DE-7DBDC77CAFA6}" presName="sibTrans" presStyleCnt="0"/>
      <dgm:spPr/>
    </dgm:pt>
    <dgm:pt modelId="{AB5317A2-6042-4A4C-96F1-59E4D1AEBF78}" type="pres">
      <dgm:prSet presAssocID="{60EC647A-1FBA-9944-92F1-D99249441D5F}" presName="node" presStyleLbl="node1" presStyleIdx="9" presStyleCnt="25">
        <dgm:presLayoutVars>
          <dgm:bulletEnabled val="1"/>
        </dgm:presLayoutVars>
      </dgm:prSet>
      <dgm:spPr/>
    </dgm:pt>
    <dgm:pt modelId="{DF72BAEA-8D13-2D46-A798-AB76F934D29F}" type="pres">
      <dgm:prSet presAssocID="{47490E95-F44C-D44B-8348-9AF77CB16936}" presName="sibTrans" presStyleCnt="0"/>
      <dgm:spPr/>
    </dgm:pt>
    <dgm:pt modelId="{A1B179B6-9F1C-4742-A1C2-E964D650579A}" type="pres">
      <dgm:prSet presAssocID="{A0BAAC5B-F861-C341-91C6-A668E2164C52}" presName="node" presStyleLbl="node1" presStyleIdx="10" presStyleCnt="25">
        <dgm:presLayoutVars>
          <dgm:bulletEnabled val="1"/>
        </dgm:presLayoutVars>
      </dgm:prSet>
      <dgm:spPr/>
    </dgm:pt>
    <dgm:pt modelId="{E6E5EEE0-E3EF-5740-8FEE-B8E86D979ADD}" type="pres">
      <dgm:prSet presAssocID="{6F42FD3A-7548-9D44-81F5-EBBC799824B1}" presName="sibTrans" presStyleCnt="0"/>
      <dgm:spPr/>
    </dgm:pt>
    <dgm:pt modelId="{E5AA6F22-355B-F24F-AB35-5645736C54E4}" type="pres">
      <dgm:prSet presAssocID="{F4D167DF-A717-3F42-B958-20A7E9E095B1}" presName="node" presStyleLbl="node1" presStyleIdx="11" presStyleCnt="25">
        <dgm:presLayoutVars>
          <dgm:bulletEnabled val="1"/>
        </dgm:presLayoutVars>
      </dgm:prSet>
      <dgm:spPr/>
    </dgm:pt>
    <dgm:pt modelId="{48A11B10-1E74-234C-8B7C-F896AAB33D4A}" type="pres">
      <dgm:prSet presAssocID="{49B1A08D-328A-E343-81D8-D400C19C94B3}" presName="sibTrans" presStyleCnt="0"/>
      <dgm:spPr/>
    </dgm:pt>
    <dgm:pt modelId="{06AED341-68F0-A948-8EAB-F3A5C683B661}" type="pres">
      <dgm:prSet presAssocID="{6A460DEA-16C6-EE48-AFBD-819D8D63CCD1}" presName="node" presStyleLbl="node1" presStyleIdx="12" presStyleCnt="25">
        <dgm:presLayoutVars>
          <dgm:bulletEnabled val="1"/>
        </dgm:presLayoutVars>
      </dgm:prSet>
      <dgm:spPr/>
    </dgm:pt>
    <dgm:pt modelId="{B475C645-5B03-274A-BC92-C08FB3395788}" type="pres">
      <dgm:prSet presAssocID="{A7DE6665-29BA-624D-8759-E1F4979505ED}" presName="sibTrans" presStyleCnt="0"/>
      <dgm:spPr/>
    </dgm:pt>
    <dgm:pt modelId="{A6077434-88F4-5848-AF0B-4312268111D3}" type="pres">
      <dgm:prSet presAssocID="{98FBC0C3-0C06-7D4A-AF0B-BB5F0A74541F}" presName="node" presStyleLbl="node1" presStyleIdx="13" presStyleCnt="25">
        <dgm:presLayoutVars>
          <dgm:bulletEnabled val="1"/>
        </dgm:presLayoutVars>
      </dgm:prSet>
      <dgm:spPr/>
    </dgm:pt>
    <dgm:pt modelId="{D9711A56-B63B-2E4C-AB1D-D7A11188AFB4}" type="pres">
      <dgm:prSet presAssocID="{5C97293B-B9AC-374B-A456-3BDB99569D14}" presName="sibTrans" presStyleCnt="0"/>
      <dgm:spPr/>
    </dgm:pt>
    <dgm:pt modelId="{C0325E09-158F-374F-AF69-5D9CA32FB371}" type="pres">
      <dgm:prSet presAssocID="{E9FA4729-6067-4D43-B50F-FCA4D09FBC9E}" presName="node" presStyleLbl="node1" presStyleIdx="14" presStyleCnt="25">
        <dgm:presLayoutVars>
          <dgm:bulletEnabled val="1"/>
        </dgm:presLayoutVars>
      </dgm:prSet>
      <dgm:spPr/>
    </dgm:pt>
    <dgm:pt modelId="{6A392B68-D476-7C44-B861-054BE75D595B}" type="pres">
      <dgm:prSet presAssocID="{F0B4C134-5B1B-B747-96C8-722CCE709ABA}" presName="sibTrans" presStyleCnt="0"/>
      <dgm:spPr/>
    </dgm:pt>
    <dgm:pt modelId="{8DB47AED-7E72-D34E-A4DD-0DCEDCBF91DA}" type="pres">
      <dgm:prSet presAssocID="{C1F57FA2-4F1C-BE41-94F8-186DE7D2409D}" presName="node" presStyleLbl="node1" presStyleIdx="15" presStyleCnt="25">
        <dgm:presLayoutVars>
          <dgm:bulletEnabled val="1"/>
        </dgm:presLayoutVars>
      </dgm:prSet>
      <dgm:spPr/>
    </dgm:pt>
    <dgm:pt modelId="{E6C54168-3088-F347-9C4F-ADF41FC820C9}" type="pres">
      <dgm:prSet presAssocID="{973E39DB-7006-CB46-AA48-875A8DC7A11A}" presName="sibTrans" presStyleCnt="0"/>
      <dgm:spPr/>
    </dgm:pt>
    <dgm:pt modelId="{9FBEEBD3-3372-044B-A243-88C03B5D66C0}" type="pres">
      <dgm:prSet presAssocID="{D3C89ECC-14CA-CD4F-90F2-4254DC463BBC}" presName="node" presStyleLbl="node1" presStyleIdx="16" presStyleCnt="25">
        <dgm:presLayoutVars>
          <dgm:bulletEnabled val="1"/>
        </dgm:presLayoutVars>
      </dgm:prSet>
      <dgm:spPr/>
    </dgm:pt>
    <dgm:pt modelId="{CD87FB25-8B74-6246-91C8-A2868E970F89}" type="pres">
      <dgm:prSet presAssocID="{40CEB377-AD45-CF4E-A855-118569E2838C}" presName="sibTrans" presStyleCnt="0"/>
      <dgm:spPr/>
    </dgm:pt>
    <dgm:pt modelId="{455EA240-AFD5-B743-9AE9-EE7EE7F83B48}" type="pres">
      <dgm:prSet presAssocID="{7BD59262-43D9-024D-BF36-E6529F654EB9}" presName="node" presStyleLbl="node1" presStyleIdx="17" presStyleCnt="25">
        <dgm:presLayoutVars>
          <dgm:bulletEnabled val="1"/>
        </dgm:presLayoutVars>
      </dgm:prSet>
      <dgm:spPr/>
    </dgm:pt>
    <dgm:pt modelId="{89C73F2E-A2CD-3240-A18C-420D6B7F47E2}" type="pres">
      <dgm:prSet presAssocID="{F07B7B54-58DB-6F49-8D4C-CC79EEB5C5CD}" presName="sibTrans" presStyleCnt="0"/>
      <dgm:spPr/>
    </dgm:pt>
    <dgm:pt modelId="{12E11478-9200-6049-B09D-6298A7D2AC64}" type="pres">
      <dgm:prSet presAssocID="{214B5E8F-8B04-3A41-9179-4DF329736916}" presName="node" presStyleLbl="node1" presStyleIdx="18" presStyleCnt="25">
        <dgm:presLayoutVars>
          <dgm:bulletEnabled val="1"/>
        </dgm:presLayoutVars>
      </dgm:prSet>
      <dgm:spPr/>
    </dgm:pt>
    <dgm:pt modelId="{D963CB06-4AB2-8C4E-80DD-4BF38A77FD93}" type="pres">
      <dgm:prSet presAssocID="{E3225DD8-C65F-1E46-9A64-7360C7F8A7C2}" presName="sibTrans" presStyleCnt="0"/>
      <dgm:spPr/>
    </dgm:pt>
    <dgm:pt modelId="{8C27BC5C-543E-7C42-ADF1-BCCD0590C5BB}" type="pres">
      <dgm:prSet presAssocID="{44B89D86-1AEE-5041-89A3-10A94E592B01}" presName="node" presStyleLbl="node1" presStyleIdx="19" presStyleCnt="25">
        <dgm:presLayoutVars>
          <dgm:bulletEnabled val="1"/>
        </dgm:presLayoutVars>
      </dgm:prSet>
      <dgm:spPr/>
    </dgm:pt>
    <dgm:pt modelId="{E21852A9-67DD-4043-B4EA-428DA8C12B31}" type="pres">
      <dgm:prSet presAssocID="{02243CBB-F150-B54F-8B02-E42A44451408}" presName="sibTrans" presStyleCnt="0"/>
      <dgm:spPr/>
    </dgm:pt>
    <dgm:pt modelId="{668C4A7E-995B-E641-BCCC-19E2A68F49C3}" type="pres">
      <dgm:prSet presAssocID="{1444B28F-85E7-A24C-85CE-C3BFA3B72FD7}" presName="node" presStyleLbl="node1" presStyleIdx="20" presStyleCnt="25">
        <dgm:presLayoutVars>
          <dgm:bulletEnabled val="1"/>
        </dgm:presLayoutVars>
      </dgm:prSet>
      <dgm:spPr/>
    </dgm:pt>
    <dgm:pt modelId="{510ADC9C-0BEB-0246-83D4-C92FEC2D8F56}" type="pres">
      <dgm:prSet presAssocID="{70007459-D55E-8F40-9629-1D591FCD4993}" presName="sibTrans" presStyleCnt="0"/>
      <dgm:spPr/>
    </dgm:pt>
    <dgm:pt modelId="{8C1967C7-F36A-8243-B09B-D2EF72EE3A7B}" type="pres">
      <dgm:prSet presAssocID="{4046D39E-1923-074A-A941-C40492398078}" presName="node" presStyleLbl="node1" presStyleIdx="21" presStyleCnt="25">
        <dgm:presLayoutVars>
          <dgm:bulletEnabled val="1"/>
        </dgm:presLayoutVars>
      </dgm:prSet>
      <dgm:spPr/>
    </dgm:pt>
    <dgm:pt modelId="{2D21372A-6C56-EE49-B35A-672D23528B89}" type="pres">
      <dgm:prSet presAssocID="{B6176CD3-3F9E-764E-8774-0D02BC76AA96}" presName="sibTrans" presStyleCnt="0"/>
      <dgm:spPr/>
    </dgm:pt>
    <dgm:pt modelId="{AD58CA4F-5D89-1F46-BA6B-52F0C2F3B29C}" type="pres">
      <dgm:prSet presAssocID="{5B3CD76F-9C2E-C646-AF93-42F90A9F6D10}" presName="node" presStyleLbl="node1" presStyleIdx="22" presStyleCnt="25">
        <dgm:presLayoutVars>
          <dgm:bulletEnabled val="1"/>
        </dgm:presLayoutVars>
      </dgm:prSet>
      <dgm:spPr/>
    </dgm:pt>
    <dgm:pt modelId="{7CFA944B-95A9-304C-A617-951AC8C7393C}" type="pres">
      <dgm:prSet presAssocID="{FAD71C26-4507-304C-8F54-D3CE08B9E4CA}" presName="sibTrans" presStyleCnt="0"/>
      <dgm:spPr/>
    </dgm:pt>
    <dgm:pt modelId="{702D073F-5B7D-DE4B-9E6A-BBF2F1A90103}" type="pres">
      <dgm:prSet presAssocID="{F6241295-D6E7-9141-986D-D12A9C99D895}" presName="node" presStyleLbl="node1" presStyleIdx="23" presStyleCnt="25">
        <dgm:presLayoutVars>
          <dgm:bulletEnabled val="1"/>
        </dgm:presLayoutVars>
      </dgm:prSet>
      <dgm:spPr/>
    </dgm:pt>
    <dgm:pt modelId="{9C06ADAC-8058-3C47-B603-F5A14EE62447}" type="pres">
      <dgm:prSet presAssocID="{CCC90371-A86F-1F44-917F-425715D3C6EA}" presName="sibTrans" presStyleCnt="0"/>
      <dgm:spPr/>
    </dgm:pt>
    <dgm:pt modelId="{6000602A-F777-3941-A082-CB2B51253BE6}" type="pres">
      <dgm:prSet presAssocID="{54743C3A-95AF-A14E-9B75-85FFD650E694}" presName="node" presStyleLbl="node1" presStyleIdx="24" presStyleCnt="25">
        <dgm:presLayoutVars>
          <dgm:bulletEnabled val="1"/>
        </dgm:presLayoutVars>
      </dgm:prSet>
      <dgm:spPr/>
    </dgm:pt>
  </dgm:ptLst>
  <dgm:cxnLst>
    <dgm:cxn modelId="{65EAC208-5D92-8143-A86C-C3E149BBB61B}" type="presOf" srcId="{214B5E8F-8B04-3A41-9179-4DF329736916}" destId="{12E11478-9200-6049-B09D-6298A7D2AC64}" srcOrd="0" destOrd="0" presId="urn:microsoft.com/office/officeart/2005/8/layout/default"/>
    <dgm:cxn modelId="{E11E8B09-282D-8C45-BBB6-CE39BE46073F}" srcId="{51298492-0C4D-6F4D-BCC7-884B95994207}" destId="{44B89D86-1AEE-5041-89A3-10A94E592B01}" srcOrd="19" destOrd="0" parTransId="{7B16B649-652E-BF4A-A200-5F9C874F6078}" sibTransId="{02243CBB-F150-B54F-8B02-E42A44451408}"/>
    <dgm:cxn modelId="{96307D0D-C3C0-0B49-BD4C-9FDD6A261250}" type="presOf" srcId="{DF2881F9-99AF-1B4F-8F4B-A679E0E84031}" destId="{E04DEA20-0B67-1542-A4AF-27C68ED1D976}" srcOrd="0" destOrd="0" presId="urn:microsoft.com/office/officeart/2005/8/layout/default"/>
    <dgm:cxn modelId="{11626B0E-C3E5-EC4A-B573-6C11F1C56AA4}" srcId="{51298492-0C4D-6F4D-BCC7-884B95994207}" destId="{5B3CD76F-9C2E-C646-AF93-42F90A9F6D10}" srcOrd="22" destOrd="0" parTransId="{4B6C55E5-1B36-FD45-8AEA-A7FF8A08D305}" sibTransId="{FAD71C26-4507-304C-8F54-D3CE08B9E4CA}"/>
    <dgm:cxn modelId="{3C17F512-0A07-F141-B6CB-2B438FAB3B0D}" type="presOf" srcId="{D3C89ECC-14CA-CD4F-90F2-4254DC463BBC}" destId="{9FBEEBD3-3372-044B-A243-88C03B5D66C0}" srcOrd="0" destOrd="0" presId="urn:microsoft.com/office/officeart/2005/8/layout/default"/>
    <dgm:cxn modelId="{A1147F1E-7921-2B49-9EDE-FB4CAD322489}" srcId="{51298492-0C4D-6F4D-BCC7-884B95994207}" destId="{7BD59262-43D9-024D-BF36-E6529F654EB9}" srcOrd="17" destOrd="0" parTransId="{D9386667-380F-5A44-9890-BFEA35878FCE}" sibTransId="{F07B7B54-58DB-6F49-8D4C-CC79EEB5C5CD}"/>
    <dgm:cxn modelId="{371DF825-4687-784D-A617-4A5FBBC11770}" type="presOf" srcId="{A504641A-4311-0846-9191-35CDF56AC01B}" destId="{484C2FC8-8132-2A40-822A-92D92B855D96}" srcOrd="0" destOrd="0" presId="urn:microsoft.com/office/officeart/2005/8/layout/default"/>
    <dgm:cxn modelId="{25202533-6267-9A4B-82A1-7ECF84E95EE2}" type="presOf" srcId="{28FE89E9-CF39-F34B-BC97-ABC8F2A1C0FD}" destId="{CFAA2846-B41C-A248-BA1F-5E5F30991BF4}" srcOrd="0" destOrd="0" presId="urn:microsoft.com/office/officeart/2005/8/layout/default"/>
    <dgm:cxn modelId="{FF16AA35-2013-D049-BE5A-6CCFC72A3FA3}" type="presOf" srcId="{5B3CD76F-9C2E-C646-AF93-42F90A9F6D10}" destId="{AD58CA4F-5D89-1F46-BA6B-52F0C2F3B29C}" srcOrd="0" destOrd="0" presId="urn:microsoft.com/office/officeart/2005/8/layout/default"/>
    <dgm:cxn modelId="{7AC8D136-E743-9A46-9B1A-722AB2D893ED}" type="presOf" srcId="{6A460DEA-16C6-EE48-AFBD-819D8D63CCD1}" destId="{06AED341-68F0-A948-8EAB-F3A5C683B661}" srcOrd="0" destOrd="0" presId="urn:microsoft.com/office/officeart/2005/8/layout/default"/>
    <dgm:cxn modelId="{A343E737-9373-C841-B666-6227D43F8272}" srcId="{51298492-0C4D-6F4D-BCC7-884B95994207}" destId="{98FBC0C3-0C06-7D4A-AF0B-BB5F0A74541F}" srcOrd="13" destOrd="0" parTransId="{9A3B17E2-C276-AD4F-BD91-41DC49F2D534}" sibTransId="{5C97293B-B9AC-374B-A456-3BDB99569D14}"/>
    <dgm:cxn modelId="{BFAED544-8F9D-A340-9E48-25339055A852}" srcId="{51298492-0C4D-6F4D-BCC7-884B95994207}" destId="{F4D167DF-A717-3F42-B958-20A7E9E095B1}" srcOrd="11" destOrd="0" parTransId="{ADADD2E4-4F28-3445-80DD-4A4E8C40B67A}" sibTransId="{49B1A08D-328A-E343-81D8-D400C19C94B3}"/>
    <dgm:cxn modelId="{0A3EE648-21BD-9E4A-8697-8D60759353D4}" type="presOf" srcId="{98FBC0C3-0C06-7D4A-AF0B-BB5F0A74541F}" destId="{A6077434-88F4-5848-AF0B-4312268111D3}" srcOrd="0" destOrd="0" presId="urn:microsoft.com/office/officeart/2005/8/layout/default"/>
    <dgm:cxn modelId="{A72CB260-AA01-0F49-ABE8-50BFA44E1473}" srcId="{51298492-0C4D-6F4D-BCC7-884B95994207}" destId="{54743C3A-95AF-A14E-9B75-85FFD650E694}" srcOrd="24" destOrd="0" parTransId="{597EB5F8-8074-1F4D-B93F-7533ADDEEC7B}" sibTransId="{BD04D14D-F1BE-FD4F-A6DE-658CFC4D94B2}"/>
    <dgm:cxn modelId="{35E78761-25C0-5544-8722-83C9D823D842}" srcId="{51298492-0C4D-6F4D-BCC7-884B95994207}" destId="{1444B28F-85E7-A24C-85CE-C3BFA3B72FD7}" srcOrd="20" destOrd="0" parTransId="{A6204828-91F7-3D4D-A4CD-A9E581D9A4BD}" sibTransId="{70007459-D55E-8F40-9629-1D591FCD4993}"/>
    <dgm:cxn modelId="{6F814362-1630-EB46-ABA2-72AB93CF84BF}" srcId="{51298492-0C4D-6F4D-BCC7-884B95994207}" destId="{60EC647A-1FBA-9944-92F1-D99249441D5F}" srcOrd="9" destOrd="0" parTransId="{1EF65985-406A-974B-8C4D-653CAA59EC2D}" sibTransId="{47490E95-F44C-D44B-8348-9AF77CB16936}"/>
    <dgm:cxn modelId="{F0A6CB64-7930-E440-B7F1-5CFD1A3A682D}" srcId="{51298492-0C4D-6F4D-BCC7-884B95994207}" destId="{DF2881F9-99AF-1B4F-8F4B-A679E0E84031}" srcOrd="3" destOrd="0" parTransId="{00E4BF6F-456C-3B48-906D-E598D4B730CA}" sibTransId="{8B628EEC-D25E-CC4C-8788-6B25D1881041}"/>
    <dgm:cxn modelId="{32887C6C-018B-6B4D-B5BF-DD8DFE0D28BF}" srcId="{51298492-0C4D-6F4D-BCC7-884B95994207}" destId="{03F1FADE-D86D-E748-B8A1-C360BF389830}" srcOrd="7" destOrd="0" parTransId="{E915D54A-C76F-1A41-A9E3-7236C0E149D6}" sibTransId="{CD13B22D-9EE4-1E48-9252-488E11952703}"/>
    <dgm:cxn modelId="{D6820C6E-5CE9-D046-A262-254CF5E88052}" type="presOf" srcId="{1444B28F-85E7-A24C-85CE-C3BFA3B72FD7}" destId="{668C4A7E-995B-E641-BCCC-19E2A68F49C3}" srcOrd="0" destOrd="0" presId="urn:microsoft.com/office/officeart/2005/8/layout/default"/>
    <dgm:cxn modelId="{0E8E6A75-D653-EE45-8E3D-024892935CD2}" srcId="{51298492-0C4D-6F4D-BCC7-884B95994207}" destId="{28FE89E9-CF39-F34B-BC97-ABC8F2A1C0FD}" srcOrd="0" destOrd="0" parTransId="{C13AD68A-F7C5-DD4A-9145-73495745CB56}" sibTransId="{EFE3DA6A-DD84-DE40-A41F-0AAFF21628C5}"/>
    <dgm:cxn modelId="{B5741B7A-9D8D-CE47-A79B-8DDDBF5C01B3}" type="presOf" srcId="{A051BDF1-16AF-6F40-9ECC-BBECC7620C85}" destId="{06A633A2-7750-3847-9EEB-08C831AAD18B}" srcOrd="0" destOrd="0" presId="urn:microsoft.com/office/officeart/2005/8/layout/default"/>
    <dgm:cxn modelId="{E591D37C-9241-7E42-A993-AAF61F1CAA69}" type="presOf" srcId="{A0BAAC5B-F861-C341-91C6-A668E2164C52}" destId="{A1B179B6-9F1C-4742-A1C2-E964D650579A}" srcOrd="0" destOrd="0" presId="urn:microsoft.com/office/officeart/2005/8/layout/default"/>
    <dgm:cxn modelId="{2379E47D-56AF-7547-944C-99F7E7669954}" srcId="{51298492-0C4D-6F4D-BCC7-884B95994207}" destId="{4046D39E-1923-074A-A941-C40492398078}" srcOrd="21" destOrd="0" parTransId="{70A77CF4-77E3-334A-95EC-ABBD6122D555}" sibTransId="{B6176CD3-3F9E-764E-8774-0D02BC76AA96}"/>
    <dgm:cxn modelId="{E0DCE185-807F-6140-B980-E3B6B27F3F55}" type="presOf" srcId="{6D368E36-C09B-F943-A152-B18253FFCEBD}" destId="{F0518DBB-C9C5-D44A-962B-81485E913CD3}" srcOrd="0" destOrd="0" presId="urn:microsoft.com/office/officeart/2005/8/layout/default"/>
    <dgm:cxn modelId="{9EC0B689-C281-7C4B-8C3F-CE1ACB3CC066}" srcId="{51298492-0C4D-6F4D-BCC7-884B95994207}" destId="{A051BDF1-16AF-6F40-9ECC-BBECC7620C85}" srcOrd="5" destOrd="0" parTransId="{F7998F21-7DED-8C4E-9A3E-10E59C253163}" sibTransId="{0518CC57-AB07-5D49-9B54-825BA0C36204}"/>
    <dgm:cxn modelId="{EB0C8093-CFB9-C342-AE46-4977560F4DC4}" type="presOf" srcId="{008B486F-E5DE-4248-A692-CB3A81A919BA}" destId="{4E4CAB4A-1DE8-284B-924E-74C934404809}" srcOrd="0" destOrd="0" presId="urn:microsoft.com/office/officeart/2005/8/layout/default"/>
    <dgm:cxn modelId="{62662896-3F64-4F40-A9CE-3E14668D61F6}" type="presOf" srcId="{7091E76E-98EF-834E-85C5-2AF5CF4ABE81}" destId="{3630B4E5-F098-1A46-A44D-EA07F290BAB1}" srcOrd="0" destOrd="0" presId="urn:microsoft.com/office/officeart/2005/8/layout/default"/>
    <dgm:cxn modelId="{1E819D9B-AC64-3144-8C6E-02A25F0F0FFF}" type="presOf" srcId="{44B89D86-1AEE-5041-89A3-10A94E592B01}" destId="{8C27BC5C-543E-7C42-ADF1-BCCD0590C5BB}" srcOrd="0" destOrd="0" presId="urn:microsoft.com/office/officeart/2005/8/layout/default"/>
    <dgm:cxn modelId="{BE10BAA1-DA19-C548-9168-DAC4128F7F16}" type="presOf" srcId="{C1F57FA2-4F1C-BE41-94F8-186DE7D2409D}" destId="{8DB47AED-7E72-D34E-A4DD-0DCEDCBF91DA}" srcOrd="0" destOrd="0" presId="urn:microsoft.com/office/officeart/2005/8/layout/default"/>
    <dgm:cxn modelId="{DEC4CDA5-DC21-984E-B1C9-A1E7D5959C3D}" srcId="{51298492-0C4D-6F4D-BCC7-884B95994207}" destId="{214B5E8F-8B04-3A41-9179-4DF329736916}" srcOrd="18" destOrd="0" parTransId="{4C2D0551-6F87-6A44-8707-07564AFB1D69}" sibTransId="{E3225DD8-C65F-1E46-9A64-7360C7F8A7C2}"/>
    <dgm:cxn modelId="{D5A893A7-9E64-6D44-BECB-4A4E96FBCE91}" type="presOf" srcId="{F4D167DF-A717-3F42-B958-20A7E9E095B1}" destId="{E5AA6F22-355B-F24F-AB35-5645736C54E4}" srcOrd="0" destOrd="0" presId="urn:microsoft.com/office/officeart/2005/8/layout/default"/>
    <dgm:cxn modelId="{E9E8C2B3-AB88-2C45-97D8-AD531E206339}" type="presOf" srcId="{60EC647A-1FBA-9944-92F1-D99249441D5F}" destId="{AB5317A2-6042-4A4C-96F1-59E4D1AEBF78}" srcOrd="0" destOrd="0" presId="urn:microsoft.com/office/officeart/2005/8/layout/default"/>
    <dgm:cxn modelId="{A800B6B6-A6B5-E44B-B45B-57BB3764E4D9}" srcId="{51298492-0C4D-6F4D-BCC7-884B95994207}" destId="{D3C89ECC-14CA-CD4F-90F2-4254DC463BBC}" srcOrd="16" destOrd="0" parTransId="{96902870-1B3F-C94D-A12C-8D11651690C1}" sibTransId="{40CEB377-AD45-CF4E-A855-118569E2838C}"/>
    <dgm:cxn modelId="{6E4FDACA-4A33-4341-9C67-EE35EFC87A6A}" srcId="{51298492-0C4D-6F4D-BCC7-884B95994207}" destId="{C73A9718-DFF6-9B4D-8694-70FD56D68F6F}" srcOrd="1" destOrd="0" parTransId="{54AB5C82-A15F-9948-8431-34D03FD88532}" sibTransId="{2F0C53D7-B558-8A4A-B266-DD5C534FECE4}"/>
    <dgm:cxn modelId="{C88987CB-690D-F64F-AB76-230726648E70}" srcId="{51298492-0C4D-6F4D-BCC7-884B95994207}" destId="{7091E76E-98EF-834E-85C5-2AF5CF4ABE81}" srcOrd="2" destOrd="0" parTransId="{5BC6AD91-B89D-F949-A624-CFBD2A0B1352}" sibTransId="{D9F1D1E5-9FC0-A348-830A-FA1B634CE296}"/>
    <dgm:cxn modelId="{46C51ACC-732D-4546-BB3E-E811E3A001AC}" srcId="{51298492-0C4D-6F4D-BCC7-884B95994207}" destId="{A0BAAC5B-F861-C341-91C6-A668E2164C52}" srcOrd="10" destOrd="0" parTransId="{DF7B573B-8BC2-8941-995F-8DB3CC73ECE8}" sibTransId="{6F42FD3A-7548-9D44-81F5-EBBC799824B1}"/>
    <dgm:cxn modelId="{55D93BCF-F70F-0648-A143-B8D15D49BB5C}" type="presOf" srcId="{C73A9718-DFF6-9B4D-8694-70FD56D68F6F}" destId="{E49174E0-E82D-1E42-85A2-436795E65F1B}" srcOrd="0" destOrd="0" presId="urn:microsoft.com/office/officeart/2005/8/layout/default"/>
    <dgm:cxn modelId="{691D04D1-F27A-A246-AB05-80F74835DEA0}" type="presOf" srcId="{4046D39E-1923-074A-A941-C40492398078}" destId="{8C1967C7-F36A-8243-B09B-D2EF72EE3A7B}" srcOrd="0" destOrd="0" presId="urn:microsoft.com/office/officeart/2005/8/layout/default"/>
    <dgm:cxn modelId="{0E8C1AD2-110C-8A49-9DF5-75B8EC46A418}" type="presOf" srcId="{03F1FADE-D86D-E748-B8A1-C360BF389830}" destId="{217865E9-5C92-8D42-AA45-242685049A4F}" srcOrd="0" destOrd="0" presId="urn:microsoft.com/office/officeart/2005/8/layout/default"/>
    <dgm:cxn modelId="{32CF5FDA-39BA-5C4A-805A-4C42A3D26E0D}" type="presOf" srcId="{54743C3A-95AF-A14E-9B75-85FFD650E694}" destId="{6000602A-F777-3941-A082-CB2B51253BE6}" srcOrd="0" destOrd="0" presId="urn:microsoft.com/office/officeart/2005/8/layout/default"/>
    <dgm:cxn modelId="{C8AED4DC-6F25-DD4B-AAE9-D2D035956673}" srcId="{51298492-0C4D-6F4D-BCC7-884B95994207}" destId="{A504641A-4311-0846-9191-35CDF56AC01B}" srcOrd="8" destOrd="0" parTransId="{367327C4-7D1B-0D42-8AD7-21281561034B}" sibTransId="{12223B92-4715-3248-A4DE-7DBDC77CAFA6}"/>
    <dgm:cxn modelId="{52F0E3DC-0B2E-EE45-AAD0-EF721F9A0EDE}" type="presOf" srcId="{F6241295-D6E7-9141-986D-D12A9C99D895}" destId="{702D073F-5B7D-DE4B-9E6A-BBF2F1A90103}" srcOrd="0" destOrd="0" presId="urn:microsoft.com/office/officeart/2005/8/layout/default"/>
    <dgm:cxn modelId="{4EED97E0-4CCC-2943-9186-EA28420B852F}" srcId="{51298492-0C4D-6F4D-BCC7-884B95994207}" destId="{E9FA4729-6067-4D43-B50F-FCA4D09FBC9E}" srcOrd="14" destOrd="0" parTransId="{052794C6-DECF-5C4C-9148-43D6D8AC0B2F}" sibTransId="{F0B4C134-5B1B-B747-96C8-722CCE709ABA}"/>
    <dgm:cxn modelId="{682A45E9-3C43-9C43-9C0E-110433BB00EC}" srcId="{51298492-0C4D-6F4D-BCC7-884B95994207}" destId="{6A460DEA-16C6-EE48-AFBD-819D8D63CCD1}" srcOrd="12" destOrd="0" parTransId="{3A5EECBB-0504-534F-AEDB-4933153F0B34}" sibTransId="{A7DE6665-29BA-624D-8759-E1F4979505ED}"/>
    <dgm:cxn modelId="{ACAA97EC-29BD-7942-A65C-0001EA4C3449}" type="presOf" srcId="{7BD59262-43D9-024D-BF36-E6529F654EB9}" destId="{455EA240-AFD5-B743-9AE9-EE7EE7F83B48}" srcOrd="0" destOrd="0" presId="urn:microsoft.com/office/officeart/2005/8/layout/default"/>
    <dgm:cxn modelId="{072A09EE-6159-6E46-95CD-6B5492B4D13B}" type="presOf" srcId="{51298492-0C4D-6F4D-BCC7-884B95994207}" destId="{04A22034-9BE0-1C45-9404-79FA426AECB5}" srcOrd="0" destOrd="0" presId="urn:microsoft.com/office/officeart/2005/8/layout/default"/>
    <dgm:cxn modelId="{C00807F4-4A36-074D-AFA2-F35927449932}" type="presOf" srcId="{E9FA4729-6067-4D43-B50F-FCA4D09FBC9E}" destId="{C0325E09-158F-374F-AF69-5D9CA32FB371}" srcOrd="0" destOrd="0" presId="urn:microsoft.com/office/officeart/2005/8/layout/default"/>
    <dgm:cxn modelId="{B8A67BF7-2692-DA41-A576-8A7734C6C339}" srcId="{51298492-0C4D-6F4D-BCC7-884B95994207}" destId="{F6241295-D6E7-9141-986D-D12A9C99D895}" srcOrd="23" destOrd="0" parTransId="{58C61C89-6027-074B-B687-696962A0BD02}" sibTransId="{CCC90371-A86F-1F44-917F-425715D3C6EA}"/>
    <dgm:cxn modelId="{D08BD1FB-02BF-8346-91B5-674203CEA6F5}" srcId="{51298492-0C4D-6F4D-BCC7-884B95994207}" destId="{C1F57FA2-4F1C-BE41-94F8-186DE7D2409D}" srcOrd="15" destOrd="0" parTransId="{CBA363BB-23C9-624B-BC44-71B4129A369F}" sibTransId="{973E39DB-7006-CB46-AA48-875A8DC7A11A}"/>
    <dgm:cxn modelId="{CAE63BFD-CF79-7B41-8927-789C63B27AB4}" srcId="{51298492-0C4D-6F4D-BCC7-884B95994207}" destId="{6D368E36-C09B-F943-A152-B18253FFCEBD}" srcOrd="4" destOrd="0" parTransId="{5582C33E-B6A3-0A42-89E2-0598EFDDC034}" sibTransId="{581F8448-C025-304F-8557-5791172B4EE5}"/>
    <dgm:cxn modelId="{379C56FD-D1BA-224C-A5D5-64F56254D797}" srcId="{51298492-0C4D-6F4D-BCC7-884B95994207}" destId="{008B486F-E5DE-4248-A692-CB3A81A919BA}" srcOrd="6" destOrd="0" parTransId="{B7EEC5E4-68E5-CB40-913A-60B5B61FEBD0}" sibTransId="{F68560A6-C7D6-C747-916E-6E9B9008A2A7}"/>
    <dgm:cxn modelId="{4D09BBC9-7012-BC42-8F75-680BC0C689B0}" type="presParOf" srcId="{04A22034-9BE0-1C45-9404-79FA426AECB5}" destId="{CFAA2846-B41C-A248-BA1F-5E5F30991BF4}" srcOrd="0" destOrd="0" presId="urn:microsoft.com/office/officeart/2005/8/layout/default"/>
    <dgm:cxn modelId="{C123C547-B8E6-834C-A4CE-CFEBBAFFE058}" type="presParOf" srcId="{04A22034-9BE0-1C45-9404-79FA426AECB5}" destId="{839B6E5E-3D4B-B34B-B158-AD68F434BC2D}" srcOrd="1" destOrd="0" presId="urn:microsoft.com/office/officeart/2005/8/layout/default"/>
    <dgm:cxn modelId="{16474981-522D-4B4F-82CA-D156B01AE1CB}" type="presParOf" srcId="{04A22034-9BE0-1C45-9404-79FA426AECB5}" destId="{E49174E0-E82D-1E42-85A2-436795E65F1B}" srcOrd="2" destOrd="0" presId="urn:microsoft.com/office/officeart/2005/8/layout/default"/>
    <dgm:cxn modelId="{48285795-5542-634F-8030-1A2CD99B8E8E}" type="presParOf" srcId="{04A22034-9BE0-1C45-9404-79FA426AECB5}" destId="{8A0303CC-480B-5449-B00D-22B8365E2889}" srcOrd="3" destOrd="0" presId="urn:microsoft.com/office/officeart/2005/8/layout/default"/>
    <dgm:cxn modelId="{2C9AA0B1-69AA-2546-8A4B-35EBE5D40DB0}" type="presParOf" srcId="{04A22034-9BE0-1C45-9404-79FA426AECB5}" destId="{3630B4E5-F098-1A46-A44D-EA07F290BAB1}" srcOrd="4" destOrd="0" presId="urn:microsoft.com/office/officeart/2005/8/layout/default"/>
    <dgm:cxn modelId="{E439CDC5-0344-274E-A1AA-F9EB1E117136}" type="presParOf" srcId="{04A22034-9BE0-1C45-9404-79FA426AECB5}" destId="{A967153E-76F4-1341-A9B4-163ED515D9CC}" srcOrd="5" destOrd="0" presId="urn:microsoft.com/office/officeart/2005/8/layout/default"/>
    <dgm:cxn modelId="{28B897A8-62D2-2E42-98A6-1BE73F3C4A82}" type="presParOf" srcId="{04A22034-9BE0-1C45-9404-79FA426AECB5}" destId="{E04DEA20-0B67-1542-A4AF-27C68ED1D976}" srcOrd="6" destOrd="0" presId="urn:microsoft.com/office/officeart/2005/8/layout/default"/>
    <dgm:cxn modelId="{1C7D5887-755B-9B4A-AC14-1A16B9DAAF16}" type="presParOf" srcId="{04A22034-9BE0-1C45-9404-79FA426AECB5}" destId="{111EBEB8-0A73-3C47-9C87-24FA064273AF}" srcOrd="7" destOrd="0" presId="urn:microsoft.com/office/officeart/2005/8/layout/default"/>
    <dgm:cxn modelId="{1212CC3A-BAF0-A74E-91A5-AF78266311ED}" type="presParOf" srcId="{04A22034-9BE0-1C45-9404-79FA426AECB5}" destId="{F0518DBB-C9C5-D44A-962B-81485E913CD3}" srcOrd="8" destOrd="0" presId="urn:microsoft.com/office/officeart/2005/8/layout/default"/>
    <dgm:cxn modelId="{11E6FDA6-EF23-9746-B327-7133A165B378}" type="presParOf" srcId="{04A22034-9BE0-1C45-9404-79FA426AECB5}" destId="{1DE4A398-BD24-954B-AB12-875EF163AAD8}" srcOrd="9" destOrd="0" presId="urn:microsoft.com/office/officeart/2005/8/layout/default"/>
    <dgm:cxn modelId="{166B926E-F7B4-6146-9F2D-F05E0E5BE735}" type="presParOf" srcId="{04A22034-9BE0-1C45-9404-79FA426AECB5}" destId="{06A633A2-7750-3847-9EEB-08C831AAD18B}" srcOrd="10" destOrd="0" presId="urn:microsoft.com/office/officeart/2005/8/layout/default"/>
    <dgm:cxn modelId="{E43C1249-C61F-B84C-9BA3-C27C0A24D73B}" type="presParOf" srcId="{04A22034-9BE0-1C45-9404-79FA426AECB5}" destId="{54EE1F26-8449-004D-A86F-4D205F28F9AD}" srcOrd="11" destOrd="0" presId="urn:microsoft.com/office/officeart/2005/8/layout/default"/>
    <dgm:cxn modelId="{DE096E30-0C49-954D-8333-B102848DFCA7}" type="presParOf" srcId="{04A22034-9BE0-1C45-9404-79FA426AECB5}" destId="{4E4CAB4A-1DE8-284B-924E-74C934404809}" srcOrd="12" destOrd="0" presId="urn:microsoft.com/office/officeart/2005/8/layout/default"/>
    <dgm:cxn modelId="{61BFC4E8-DA4C-114E-B5C5-364E1538B7F3}" type="presParOf" srcId="{04A22034-9BE0-1C45-9404-79FA426AECB5}" destId="{AC0BA0EE-6D6D-D742-A305-FBBFA9D341D6}" srcOrd="13" destOrd="0" presId="urn:microsoft.com/office/officeart/2005/8/layout/default"/>
    <dgm:cxn modelId="{982E32F2-C65E-1E47-BA3F-7B41223E64DE}" type="presParOf" srcId="{04A22034-9BE0-1C45-9404-79FA426AECB5}" destId="{217865E9-5C92-8D42-AA45-242685049A4F}" srcOrd="14" destOrd="0" presId="urn:microsoft.com/office/officeart/2005/8/layout/default"/>
    <dgm:cxn modelId="{7998DBF2-F742-5A48-9AAD-2F758C543A7A}" type="presParOf" srcId="{04A22034-9BE0-1C45-9404-79FA426AECB5}" destId="{9A44473E-8196-ED4B-93A9-BB1F8154A19B}" srcOrd="15" destOrd="0" presId="urn:microsoft.com/office/officeart/2005/8/layout/default"/>
    <dgm:cxn modelId="{0C162CF8-0838-3045-81B5-A8E64561D5CD}" type="presParOf" srcId="{04A22034-9BE0-1C45-9404-79FA426AECB5}" destId="{484C2FC8-8132-2A40-822A-92D92B855D96}" srcOrd="16" destOrd="0" presId="urn:microsoft.com/office/officeart/2005/8/layout/default"/>
    <dgm:cxn modelId="{C8752BBE-1ECB-4841-BD83-CD14D8891D10}" type="presParOf" srcId="{04A22034-9BE0-1C45-9404-79FA426AECB5}" destId="{0301A369-5980-B54D-80EB-C218F91D153A}" srcOrd="17" destOrd="0" presId="urn:microsoft.com/office/officeart/2005/8/layout/default"/>
    <dgm:cxn modelId="{75F5107F-6062-6242-BA75-D1EF834602CB}" type="presParOf" srcId="{04A22034-9BE0-1C45-9404-79FA426AECB5}" destId="{AB5317A2-6042-4A4C-96F1-59E4D1AEBF78}" srcOrd="18" destOrd="0" presId="urn:microsoft.com/office/officeart/2005/8/layout/default"/>
    <dgm:cxn modelId="{EDF52302-DC27-634A-A77D-0B5AAA678363}" type="presParOf" srcId="{04A22034-9BE0-1C45-9404-79FA426AECB5}" destId="{DF72BAEA-8D13-2D46-A798-AB76F934D29F}" srcOrd="19" destOrd="0" presId="urn:microsoft.com/office/officeart/2005/8/layout/default"/>
    <dgm:cxn modelId="{BF54149B-8493-6342-A712-E230E7AA00DF}" type="presParOf" srcId="{04A22034-9BE0-1C45-9404-79FA426AECB5}" destId="{A1B179B6-9F1C-4742-A1C2-E964D650579A}" srcOrd="20" destOrd="0" presId="urn:microsoft.com/office/officeart/2005/8/layout/default"/>
    <dgm:cxn modelId="{1B474702-F8B2-8B46-9656-9E87756C39E3}" type="presParOf" srcId="{04A22034-9BE0-1C45-9404-79FA426AECB5}" destId="{E6E5EEE0-E3EF-5740-8FEE-B8E86D979ADD}" srcOrd="21" destOrd="0" presId="urn:microsoft.com/office/officeart/2005/8/layout/default"/>
    <dgm:cxn modelId="{F38DD841-E2E7-6D4C-868B-6488CD8DA48D}" type="presParOf" srcId="{04A22034-9BE0-1C45-9404-79FA426AECB5}" destId="{E5AA6F22-355B-F24F-AB35-5645736C54E4}" srcOrd="22" destOrd="0" presId="urn:microsoft.com/office/officeart/2005/8/layout/default"/>
    <dgm:cxn modelId="{F82597F9-2B1B-6941-AD66-917CAB2C3B88}" type="presParOf" srcId="{04A22034-9BE0-1C45-9404-79FA426AECB5}" destId="{48A11B10-1E74-234C-8B7C-F896AAB33D4A}" srcOrd="23" destOrd="0" presId="urn:microsoft.com/office/officeart/2005/8/layout/default"/>
    <dgm:cxn modelId="{CD00433C-7CBB-4340-8737-0F6D9C1E6D82}" type="presParOf" srcId="{04A22034-9BE0-1C45-9404-79FA426AECB5}" destId="{06AED341-68F0-A948-8EAB-F3A5C683B661}" srcOrd="24" destOrd="0" presId="urn:microsoft.com/office/officeart/2005/8/layout/default"/>
    <dgm:cxn modelId="{7B8E2685-DB4A-2344-8AF1-191930929A2F}" type="presParOf" srcId="{04A22034-9BE0-1C45-9404-79FA426AECB5}" destId="{B475C645-5B03-274A-BC92-C08FB3395788}" srcOrd="25" destOrd="0" presId="urn:microsoft.com/office/officeart/2005/8/layout/default"/>
    <dgm:cxn modelId="{A59E7D62-C748-5643-8AB4-44E0B276A47B}" type="presParOf" srcId="{04A22034-9BE0-1C45-9404-79FA426AECB5}" destId="{A6077434-88F4-5848-AF0B-4312268111D3}" srcOrd="26" destOrd="0" presId="urn:microsoft.com/office/officeart/2005/8/layout/default"/>
    <dgm:cxn modelId="{1DFC3325-2044-8F41-A041-82AD8B3C3F7C}" type="presParOf" srcId="{04A22034-9BE0-1C45-9404-79FA426AECB5}" destId="{D9711A56-B63B-2E4C-AB1D-D7A11188AFB4}" srcOrd="27" destOrd="0" presId="urn:microsoft.com/office/officeart/2005/8/layout/default"/>
    <dgm:cxn modelId="{5D3676BA-B93B-194A-9D84-1C1A42AEEA63}" type="presParOf" srcId="{04A22034-9BE0-1C45-9404-79FA426AECB5}" destId="{C0325E09-158F-374F-AF69-5D9CA32FB371}" srcOrd="28" destOrd="0" presId="urn:microsoft.com/office/officeart/2005/8/layout/default"/>
    <dgm:cxn modelId="{F8230A6B-B5A0-A547-A04F-E0DFA4D56EB9}" type="presParOf" srcId="{04A22034-9BE0-1C45-9404-79FA426AECB5}" destId="{6A392B68-D476-7C44-B861-054BE75D595B}" srcOrd="29" destOrd="0" presId="urn:microsoft.com/office/officeart/2005/8/layout/default"/>
    <dgm:cxn modelId="{3DA098D4-1E6F-6D44-BDB4-31F20340DEA4}" type="presParOf" srcId="{04A22034-9BE0-1C45-9404-79FA426AECB5}" destId="{8DB47AED-7E72-D34E-A4DD-0DCEDCBF91DA}" srcOrd="30" destOrd="0" presId="urn:microsoft.com/office/officeart/2005/8/layout/default"/>
    <dgm:cxn modelId="{BD18B032-73CC-CA4E-8EBD-C6A2E25652A5}" type="presParOf" srcId="{04A22034-9BE0-1C45-9404-79FA426AECB5}" destId="{E6C54168-3088-F347-9C4F-ADF41FC820C9}" srcOrd="31" destOrd="0" presId="urn:microsoft.com/office/officeart/2005/8/layout/default"/>
    <dgm:cxn modelId="{78893D10-E529-A648-949C-636BF182651D}" type="presParOf" srcId="{04A22034-9BE0-1C45-9404-79FA426AECB5}" destId="{9FBEEBD3-3372-044B-A243-88C03B5D66C0}" srcOrd="32" destOrd="0" presId="urn:microsoft.com/office/officeart/2005/8/layout/default"/>
    <dgm:cxn modelId="{3C5E3B80-021A-224A-ADC4-BD772780F1FE}" type="presParOf" srcId="{04A22034-9BE0-1C45-9404-79FA426AECB5}" destId="{CD87FB25-8B74-6246-91C8-A2868E970F89}" srcOrd="33" destOrd="0" presId="urn:microsoft.com/office/officeart/2005/8/layout/default"/>
    <dgm:cxn modelId="{42B18CDB-E979-AD42-A0FD-9738D065B6B4}" type="presParOf" srcId="{04A22034-9BE0-1C45-9404-79FA426AECB5}" destId="{455EA240-AFD5-B743-9AE9-EE7EE7F83B48}" srcOrd="34" destOrd="0" presId="urn:microsoft.com/office/officeart/2005/8/layout/default"/>
    <dgm:cxn modelId="{A8FB4B94-E249-424D-97A7-9EEEC75C2721}" type="presParOf" srcId="{04A22034-9BE0-1C45-9404-79FA426AECB5}" destId="{89C73F2E-A2CD-3240-A18C-420D6B7F47E2}" srcOrd="35" destOrd="0" presId="urn:microsoft.com/office/officeart/2005/8/layout/default"/>
    <dgm:cxn modelId="{C44FAE34-8F1B-F54D-9017-009AB9D86124}" type="presParOf" srcId="{04A22034-9BE0-1C45-9404-79FA426AECB5}" destId="{12E11478-9200-6049-B09D-6298A7D2AC64}" srcOrd="36" destOrd="0" presId="urn:microsoft.com/office/officeart/2005/8/layout/default"/>
    <dgm:cxn modelId="{BF44E789-CD20-6F43-BA03-BEB29616EC3F}" type="presParOf" srcId="{04A22034-9BE0-1C45-9404-79FA426AECB5}" destId="{D963CB06-4AB2-8C4E-80DD-4BF38A77FD93}" srcOrd="37" destOrd="0" presId="urn:microsoft.com/office/officeart/2005/8/layout/default"/>
    <dgm:cxn modelId="{003932D0-ADED-D348-8F30-B001F429CA93}" type="presParOf" srcId="{04A22034-9BE0-1C45-9404-79FA426AECB5}" destId="{8C27BC5C-543E-7C42-ADF1-BCCD0590C5BB}" srcOrd="38" destOrd="0" presId="urn:microsoft.com/office/officeart/2005/8/layout/default"/>
    <dgm:cxn modelId="{CAEB65F6-9EC4-3A43-AEDC-81EFA51173F0}" type="presParOf" srcId="{04A22034-9BE0-1C45-9404-79FA426AECB5}" destId="{E21852A9-67DD-4043-B4EA-428DA8C12B31}" srcOrd="39" destOrd="0" presId="urn:microsoft.com/office/officeart/2005/8/layout/default"/>
    <dgm:cxn modelId="{A4BE092E-406F-034F-95D8-88D33196E94B}" type="presParOf" srcId="{04A22034-9BE0-1C45-9404-79FA426AECB5}" destId="{668C4A7E-995B-E641-BCCC-19E2A68F49C3}" srcOrd="40" destOrd="0" presId="urn:microsoft.com/office/officeart/2005/8/layout/default"/>
    <dgm:cxn modelId="{1EAB87A3-2086-3E45-B540-9BE60F745132}" type="presParOf" srcId="{04A22034-9BE0-1C45-9404-79FA426AECB5}" destId="{510ADC9C-0BEB-0246-83D4-C92FEC2D8F56}" srcOrd="41" destOrd="0" presId="urn:microsoft.com/office/officeart/2005/8/layout/default"/>
    <dgm:cxn modelId="{F477FC40-C18E-0C45-AFC7-CF57D5C74F93}" type="presParOf" srcId="{04A22034-9BE0-1C45-9404-79FA426AECB5}" destId="{8C1967C7-F36A-8243-B09B-D2EF72EE3A7B}" srcOrd="42" destOrd="0" presId="urn:microsoft.com/office/officeart/2005/8/layout/default"/>
    <dgm:cxn modelId="{724EA643-F4BB-0047-B58F-734D4E2E9E36}" type="presParOf" srcId="{04A22034-9BE0-1C45-9404-79FA426AECB5}" destId="{2D21372A-6C56-EE49-B35A-672D23528B89}" srcOrd="43" destOrd="0" presId="urn:microsoft.com/office/officeart/2005/8/layout/default"/>
    <dgm:cxn modelId="{599FF5D5-2E79-FA4A-8F5F-6E8DB69950B4}" type="presParOf" srcId="{04A22034-9BE0-1C45-9404-79FA426AECB5}" destId="{AD58CA4F-5D89-1F46-BA6B-52F0C2F3B29C}" srcOrd="44" destOrd="0" presId="urn:microsoft.com/office/officeart/2005/8/layout/default"/>
    <dgm:cxn modelId="{8282DFD2-3765-5D45-91D7-9A5F82C219B8}" type="presParOf" srcId="{04A22034-9BE0-1C45-9404-79FA426AECB5}" destId="{7CFA944B-95A9-304C-A617-951AC8C7393C}" srcOrd="45" destOrd="0" presId="urn:microsoft.com/office/officeart/2005/8/layout/default"/>
    <dgm:cxn modelId="{A8A8D77B-5976-904D-AB99-0278F6FDDA74}" type="presParOf" srcId="{04A22034-9BE0-1C45-9404-79FA426AECB5}" destId="{702D073F-5B7D-DE4B-9E6A-BBF2F1A90103}" srcOrd="46" destOrd="0" presId="urn:microsoft.com/office/officeart/2005/8/layout/default"/>
    <dgm:cxn modelId="{2CA957E9-FA5B-454F-BCC7-EE450FFDB22E}" type="presParOf" srcId="{04A22034-9BE0-1C45-9404-79FA426AECB5}" destId="{9C06ADAC-8058-3C47-B603-F5A14EE62447}" srcOrd="47" destOrd="0" presId="urn:microsoft.com/office/officeart/2005/8/layout/default"/>
    <dgm:cxn modelId="{988AFA06-4B7E-4543-B00C-F584364EB89D}" type="presParOf" srcId="{04A22034-9BE0-1C45-9404-79FA426AECB5}" destId="{6000602A-F777-3941-A082-CB2B51253BE6}" srcOrd="4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42F15A-9256-5740-951A-BC5A2F0C347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091950-B47C-044A-BEEA-C8CC6FB9A2B6}">
      <dgm:prSet phldrT="[文本]"/>
      <dgm:spPr/>
      <dgm:t>
        <a:bodyPr/>
        <a:lstStyle/>
        <a:p>
          <a:r>
            <a:rPr lang="zh-CN" altLang="en-US" dirty="0"/>
            <a:t>区块</a:t>
          </a:r>
          <a:r>
            <a:rPr lang="en-US" altLang="zh-CN" dirty="0"/>
            <a:t>1</a:t>
          </a:r>
          <a:endParaRPr lang="zh-CN" altLang="en-US" dirty="0"/>
        </a:p>
      </dgm:t>
    </dgm:pt>
    <dgm:pt modelId="{E361D32D-0C88-3541-8D92-5F590856E8FB}" type="parTrans" cxnId="{4E9CC280-2FF5-E649-936B-86F4BBBD8D25}">
      <dgm:prSet/>
      <dgm:spPr/>
      <dgm:t>
        <a:bodyPr/>
        <a:lstStyle/>
        <a:p>
          <a:endParaRPr lang="zh-CN" altLang="en-US"/>
        </a:p>
      </dgm:t>
    </dgm:pt>
    <dgm:pt modelId="{FE27D8F1-541A-BC4A-854E-C32FEA032D0B}" type="sibTrans" cxnId="{4E9CC280-2FF5-E649-936B-86F4BBBD8D25}">
      <dgm:prSet/>
      <dgm:spPr/>
      <dgm:t>
        <a:bodyPr/>
        <a:lstStyle/>
        <a:p>
          <a:endParaRPr lang="zh-CN" altLang="en-US"/>
        </a:p>
      </dgm:t>
    </dgm:pt>
    <dgm:pt modelId="{8684FA7C-E996-2342-94BB-89271A466AC9}">
      <dgm:prSet phldrT="[文本]"/>
      <dgm:spPr/>
      <dgm:t>
        <a:bodyPr/>
        <a:lstStyle/>
        <a:p>
          <a:r>
            <a:rPr lang="zh-CN" altLang="en-US" dirty="0"/>
            <a:t>区块</a:t>
          </a:r>
          <a:r>
            <a:rPr lang="en-US" altLang="zh-CN" dirty="0"/>
            <a:t>2</a:t>
          </a:r>
          <a:endParaRPr lang="zh-CN" altLang="en-US" dirty="0"/>
        </a:p>
      </dgm:t>
    </dgm:pt>
    <dgm:pt modelId="{27A967F3-F41B-D145-9E7B-7A01F7C44591}" type="parTrans" cxnId="{1EF8F12D-DE49-B145-B214-DED7F93D6E3B}">
      <dgm:prSet/>
      <dgm:spPr/>
      <dgm:t>
        <a:bodyPr/>
        <a:lstStyle/>
        <a:p>
          <a:endParaRPr lang="zh-CN" altLang="en-US"/>
        </a:p>
      </dgm:t>
    </dgm:pt>
    <dgm:pt modelId="{0EBDD55E-D54F-984E-9543-D314088097D9}" type="sibTrans" cxnId="{1EF8F12D-DE49-B145-B214-DED7F93D6E3B}">
      <dgm:prSet/>
      <dgm:spPr/>
      <dgm:t>
        <a:bodyPr/>
        <a:lstStyle/>
        <a:p>
          <a:endParaRPr lang="zh-CN" altLang="en-US"/>
        </a:p>
      </dgm:t>
    </dgm:pt>
    <dgm:pt modelId="{5BB93BC3-5EF1-324E-AAC5-A40335CE0461}">
      <dgm:prSet phldrT="[文本]"/>
      <dgm:spPr/>
      <dgm:t>
        <a:bodyPr/>
        <a:lstStyle/>
        <a:p>
          <a:r>
            <a:rPr lang="zh-CN" altLang="en-US" dirty="0"/>
            <a:t>区块</a:t>
          </a:r>
          <a:r>
            <a:rPr lang="en-US" altLang="zh-CN" dirty="0"/>
            <a:t>3</a:t>
          </a:r>
          <a:endParaRPr lang="zh-CN" altLang="en-US" dirty="0"/>
        </a:p>
      </dgm:t>
    </dgm:pt>
    <dgm:pt modelId="{C079E31F-0234-1C4E-89C1-F0733D4C3D16}" type="parTrans" cxnId="{209CCEBD-9816-EB46-892D-BCA26AF2B083}">
      <dgm:prSet/>
      <dgm:spPr/>
      <dgm:t>
        <a:bodyPr/>
        <a:lstStyle/>
        <a:p>
          <a:endParaRPr lang="zh-CN" altLang="en-US"/>
        </a:p>
      </dgm:t>
    </dgm:pt>
    <dgm:pt modelId="{79565E3E-67B7-A64C-AEEC-693158BDF053}" type="sibTrans" cxnId="{209CCEBD-9816-EB46-892D-BCA26AF2B083}">
      <dgm:prSet/>
      <dgm:spPr/>
      <dgm:t>
        <a:bodyPr/>
        <a:lstStyle/>
        <a:p>
          <a:endParaRPr lang="zh-CN" altLang="en-US"/>
        </a:p>
      </dgm:t>
    </dgm:pt>
    <dgm:pt modelId="{3C4C1596-6A03-1947-9727-48AFD49FC119}">
      <dgm:prSet phldrT="[文本]"/>
      <dgm:spPr/>
      <dgm:t>
        <a:bodyPr/>
        <a:lstStyle/>
        <a:p>
          <a:r>
            <a:rPr lang="en-US" altLang="zh-CN" dirty="0"/>
            <a:t>...</a:t>
          </a:r>
          <a:endParaRPr lang="zh-CN" altLang="en-US" dirty="0"/>
        </a:p>
      </dgm:t>
    </dgm:pt>
    <dgm:pt modelId="{81F9E52B-5AEE-E349-841E-92F09181D4C4}" type="parTrans" cxnId="{9D2BBBA9-7C93-A94F-897B-7D0BAA92581B}">
      <dgm:prSet/>
      <dgm:spPr/>
      <dgm:t>
        <a:bodyPr/>
        <a:lstStyle/>
        <a:p>
          <a:endParaRPr lang="zh-CN" altLang="en-US"/>
        </a:p>
      </dgm:t>
    </dgm:pt>
    <dgm:pt modelId="{A634F846-F7AF-BC45-B095-A16D0B6B6B1E}" type="sibTrans" cxnId="{9D2BBBA9-7C93-A94F-897B-7D0BAA92581B}">
      <dgm:prSet/>
      <dgm:spPr/>
      <dgm:t>
        <a:bodyPr/>
        <a:lstStyle/>
        <a:p>
          <a:endParaRPr lang="zh-CN" altLang="en-US"/>
        </a:p>
      </dgm:t>
    </dgm:pt>
    <dgm:pt modelId="{51AC0533-9ADE-8049-BE66-EA91D6F0EF53}">
      <dgm:prSet phldrT="[文本]"/>
      <dgm:spPr/>
      <dgm:t>
        <a:bodyPr/>
        <a:lstStyle/>
        <a:p>
          <a:r>
            <a:rPr lang="zh-CN" altLang="en-US" dirty="0"/>
            <a:t>区块</a:t>
          </a:r>
          <a:r>
            <a:rPr lang="en-US" altLang="zh-CN" dirty="0"/>
            <a:t>n</a:t>
          </a:r>
          <a:endParaRPr lang="zh-CN" altLang="en-US" dirty="0"/>
        </a:p>
      </dgm:t>
    </dgm:pt>
    <dgm:pt modelId="{3613B365-B2B4-4F4D-B060-A76307790EC8}" type="parTrans" cxnId="{F3D71524-6CE4-0140-8B24-022490786459}">
      <dgm:prSet/>
      <dgm:spPr/>
      <dgm:t>
        <a:bodyPr/>
        <a:lstStyle/>
        <a:p>
          <a:endParaRPr lang="zh-CN" altLang="en-US"/>
        </a:p>
      </dgm:t>
    </dgm:pt>
    <dgm:pt modelId="{236F05D6-4E5B-2D49-826C-CB5D5B491917}" type="sibTrans" cxnId="{F3D71524-6CE4-0140-8B24-022490786459}">
      <dgm:prSet/>
      <dgm:spPr/>
      <dgm:t>
        <a:bodyPr/>
        <a:lstStyle/>
        <a:p>
          <a:endParaRPr lang="zh-CN" altLang="en-US"/>
        </a:p>
      </dgm:t>
    </dgm:pt>
    <dgm:pt modelId="{14EE3A11-AABD-E247-8435-BFFF08C759E6}">
      <dgm:prSet phldrT="[文本]"/>
      <dgm:spPr/>
      <dgm:t>
        <a:bodyPr/>
        <a:lstStyle/>
        <a:p>
          <a:r>
            <a:rPr lang="en-US" altLang="zh-CN" dirty="0"/>
            <a:t>...</a:t>
          </a:r>
          <a:endParaRPr lang="zh-CN" altLang="en-US" dirty="0"/>
        </a:p>
      </dgm:t>
    </dgm:pt>
    <dgm:pt modelId="{D898073C-E1FE-014D-9C78-D337D58E9D5E}" type="parTrans" cxnId="{6EDD6187-FD44-6240-83A1-02E9D6A9C4C1}">
      <dgm:prSet/>
      <dgm:spPr/>
      <dgm:t>
        <a:bodyPr/>
        <a:lstStyle/>
        <a:p>
          <a:endParaRPr lang="zh-CN" altLang="en-US"/>
        </a:p>
      </dgm:t>
    </dgm:pt>
    <dgm:pt modelId="{84DA5E33-8121-7C4B-8DBA-C03A21E75899}" type="sibTrans" cxnId="{6EDD6187-FD44-6240-83A1-02E9D6A9C4C1}">
      <dgm:prSet/>
      <dgm:spPr/>
      <dgm:t>
        <a:bodyPr/>
        <a:lstStyle/>
        <a:p>
          <a:endParaRPr lang="zh-CN" altLang="en-US"/>
        </a:p>
      </dgm:t>
    </dgm:pt>
    <dgm:pt modelId="{08C2E9A2-EA64-8B4F-BD5D-8CF0A8197876}" type="pres">
      <dgm:prSet presAssocID="{0942F15A-9256-5740-951A-BC5A2F0C3479}" presName="Name0" presStyleCnt="0">
        <dgm:presLayoutVars>
          <dgm:dir/>
          <dgm:resizeHandles val="exact"/>
        </dgm:presLayoutVars>
      </dgm:prSet>
      <dgm:spPr/>
    </dgm:pt>
    <dgm:pt modelId="{68CDD11E-590F-5D48-A507-9E2985EFDA79}" type="pres">
      <dgm:prSet presAssocID="{4A091950-B47C-044A-BEEA-C8CC6FB9A2B6}" presName="node" presStyleLbl="node1" presStyleIdx="0" presStyleCnt="6">
        <dgm:presLayoutVars>
          <dgm:bulletEnabled val="1"/>
        </dgm:presLayoutVars>
      </dgm:prSet>
      <dgm:spPr/>
    </dgm:pt>
    <dgm:pt modelId="{9C119827-B7C3-6342-9D77-D29094BD944E}" type="pres">
      <dgm:prSet presAssocID="{FE27D8F1-541A-BC4A-854E-C32FEA032D0B}" presName="sibTrans" presStyleLbl="sibTrans2D1" presStyleIdx="0" presStyleCnt="5"/>
      <dgm:spPr/>
    </dgm:pt>
    <dgm:pt modelId="{47F46E1A-1C78-9E48-AF2A-291F2EA52117}" type="pres">
      <dgm:prSet presAssocID="{FE27D8F1-541A-BC4A-854E-C32FEA032D0B}" presName="connectorText" presStyleLbl="sibTrans2D1" presStyleIdx="0" presStyleCnt="5"/>
      <dgm:spPr/>
    </dgm:pt>
    <dgm:pt modelId="{BAF30E17-74B8-0049-AB8C-53BD3004C7F7}" type="pres">
      <dgm:prSet presAssocID="{8684FA7C-E996-2342-94BB-89271A466AC9}" presName="node" presStyleLbl="node1" presStyleIdx="1" presStyleCnt="6">
        <dgm:presLayoutVars>
          <dgm:bulletEnabled val="1"/>
        </dgm:presLayoutVars>
      </dgm:prSet>
      <dgm:spPr/>
    </dgm:pt>
    <dgm:pt modelId="{7E1C0AD6-371B-254E-B5D1-CB44BC6473F0}" type="pres">
      <dgm:prSet presAssocID="{0EBDD55E-D54F-984E-9543-D314088097D9}" presName="sibTrans" presStyleLbl="sibTrans2D1" presStyleIdx="1" presStyleCnt="5"/>
      <dgm:spPr/>
    </dgm:pt>
    <dgm:pt modelId="{A82B63E4-D5EF-7846-97BC-79B92C7D6149}" type="pres">
      <dgm:prSet presAssocID="{0EBDD55E-D54F-984E-9543-D314088097D9}" presName="connectorText" presStyleLbl="sibTrans2D1" presStyleIdx="1" presStyleCnt="5"/>
      <dgm:spPr/>
    </dgm:pt>
    <dgm:pt modelId="{442993A3-1564-324E-A144-42FF405080D6}" type="pres">
      <dgm:prSet presAssocID="{5BB93BC3-5EF1-324E-AAC5-A40335CE0461}" presName="node" presStyleLbl="node1" presStyleIdx="2" presStyleCnt="6">
        <dgm:presLayoutVars>
          <dgm:bulletEnabled val="1"/>
        </dgm:presLayoutVars>
      </dgm:prSet>
      <dgm:spPr/>
    </dgm:pt>
    <dgm:pt modelId="{5D168427-C2AB-E54A-BA28-0642B6F416FF}" type="pres">
      <dgm:prSet presAssocID="{79565E3E-67B7-A64C-AEEC-693158BDF053}" presName="sibTrans" presStyleLbl="sibTrans2D1" presStyleIdx="2" presStyleCnt="5"/>
      <dgm:spPr/>
    </dgm:pt>
    <dgm:pt modelId="{30B95A21-6EEE-C148-ACFD-B96DE1FD8F2D}" type="pres">
      <dgm:prSet presAssocID="{79565E3E-67B7-A64C-AEEC-693158BDF053}" presName="connectorText" presStyleLbl="sibTrans2D1" presStyleIdx="2" presStyleCnt="5"/>
      <dgm:spPr/>
    </dgm:pt>
    <dgm:pt modelId="{BE5585C5-777A-1E47-BACC-A21D22210FAB}" type="pres">
      <dgm:prSet presAssocID="{3C4C1596-6A03-1947-9727-48AFD49FC119}" presName="node" presStyleLbl="node1" presStyleIdx="3" presStyleCnt="6">
        <dgm:presLayoutVars>
          <dgm:bulletEnabled val="1"/>
        </dgm:presLayoutVars>
      </dgm:prSet>
      <dgm:spPr/>
    </dgm:pt>
    <dgm:pt modelId="{097DCB94-47CA-1545-B82B-54DBCF7732DC}" type="pres">
      <dgm:prSet presAssocID="{A634F846-F7AF-BC45-B095-A16D0B6B6B1E}" presName="sibTrans" presStyleLbl="sibTrans2D1" presStyleIdx="3" presStyleCnt="5"/>
      <dgm:spPr/>
    </dgm:pt>
    <dgm:pt modelId="{576CA9C4-9456-AA4D-9C59-FAB51727253A}" type="pres">
      <dgm:prSet presAssocID="{A634F846-F7AF-BC45-B095-A16D0B6B6B1E}" presName="connectorText" presStyleLbl="sibTrans2D1" presStyleIdx="3" presStyleCnt="5"/>
      <dgm:spPr/>
    </dgm:pt>
    <dgm:pt modelId="{6D4385E0-D5DB-334C-BA41-FDF9D4166EC0}" type="pres">
      <dgm:prSet presAssocID="{51AC0533-9ADE-8049-BE66-EA91D6F0EF53}" presName="node" presStyleLbl="node1" presStyleIdx="4" presStyleCnt="6">
        <dgm:presLayoutVars>
          <dgm:bulletEnabled val="1"/>
        </dgm:presLayoutVars>
      </dgm:prSet>
      <dgm:spPr/>
    </dgm:pt>
    <dgm:pt modelId="{A82466D5-7348-C946-96CA-43AA1BBE37AB}" type="pres">
      <dgm:prSet presAssocID="{236F05D6-4E5B-2D49-826C-CB5D5B491917}" presName="sibTrans" presStyleLbl="sibTrans2D1" presStyleIdx="4" presStyleCnt="5"/>
      <dgm:spPr/>
    </dgm:pt>
    <dgm:pt modelId="{AF1813A5-0517-1540-B31B-3F6D6F4FD2D5}" type="pres">
      <dgm:prSet presAssocID="{236F05D6-4E5B-2D49-826C-CB5D5B491917}" presName="connectorText" presStyleLbl="sibTrans2D1" presStyleIdx="4" presStyleCnt="5"/>
      <dgm:spPr/>
    </dgm:pt>
    <dgm:pt modelId="{581357EF-236F-DC4C-B8C0-1CF905C8BB28}" type="pres">
      <dgm:prSet presAssocID="{14EE3A11-AABD-E247-8435-BFFF08C759E6}" presName="node" presStyleLbl="node1" presStyleIdx="5" presStyleCnt="6">
        <dgm:presLayoutVars>
          <dgm:bulletEnabled val="1"/>
        </dgm:presLayoutVars>
      </dgm:prSet>
      <dgm:spPr/>
    </dgm:pt>
  </dgm:ptLst>
  <dgm:cxnLst>
    <dgm:cxn modelId="{AE4C5418-4B27-4F49-B63C-438F340AB17E}" type="presOf" srcId="{0942F15A-9256-5740-951A-BC5A2F0C3479}" destId="{08C2E9A2-EA64-8B4F-BD5D-8CF0A8197876}" srcOrd="0" destOrd="0" presId="urn:microsoft.com/office/officeart/2005/8/layout/process1"/>
    <dgm:cxn modelId="{F3D71524-6CE4-0140-8B24-022490786459}" srcId="{0942F15A-9256-5740-951A-BC5A2F0C3479}" destId="{51AC0533-9ADE-8049-BE66-EA91D6F0EF53}" srcOrd="4" destOrd="0" parTransId="{3613B365-B2B4-4F4D-B060-A76307790EC8}" sibTransId="{236F05D6-4E5B-2D49-826C-CB5D5B491917}"/>
    <dgm:cxn modelId="{1EF8F12D-DE49-B145-B214-DED7F93D6E3B}" srcId="{0942F15A-9256-5740-951A-BC5A2F0C3479}" destId="{8684FA7C-E996-2342-94BB-89271A466AC9}" srcOrd="1" destOrd="0" parTransId="{27A967F3-F41B-D145-9E7B-7A01F7C44591}" sibTransId="{0EBDD55E-D54F-984E-9543-D314088097D9}"/>
    <dgm:cxn modelId="{EE4EDF40-CCEB-8746-BA90-7473A8F2718F}" type="presOf" srcId="{0EBDD55E-D54F-984E-9543-D314088097D9}" destId="{7E1C0AD6-371B-254E-B5D1-CB44BC6473F0}" srcOrd="0" destOrd="0" presId="urn:microsoft.com/office/officeart/2005/8/layout/process1"/>
    <dgm:cxn modelId="{08982765-CBF4-9946-8472-F60406226B21}" type="presOf" srcId="{A634F846-F7AF-BC45-B095-A16D0B6B6B1E}" destId="{097DCB94-47CA-1545-B82B-54DBCF7732DC}" srcOrd="0" destOrd="0" presId="urn:microsoft.com/office/officeart/2005/8/layout/process1"/>
    <dgm:cxn modelId="{BED4F469-185A-F64F-B815-734CA12DFF71}" type="presOf" srcId="{51AC0533-9ADE-8049-BE66-EA91D6F0EF53}" destId="{6D4385E0-D5DB-334C-BA41-FDF9D4166EC0}" srcOrd="0" destOrd="0" presId="urn:microsoft.com/office/officeart/2005/8/layout/process1"/>
    <dgm:cxn modelId="{4CEDF477-C216-8840-8634-BCAB25AFE93C}" type="presOf" srcId="{79565E3E-67B7-A64C-AEEC-693158BDF053}" destId="{5D168427-C2AB-E54A-BA28-0642B6F416FF}" srcOrd="0" destOrd="0" presId="urn:microsoft.com/office/officeart/2005/8/layout/process1"/>
    <dgm:cxn modelId="{34B7DA79-95F5-F54B-A0CD-F30ED999C1B6}" type="presOf" srcId="{236F05D6-4E5B-2D49-826C-CB5D5B491917}" destId="{A82466D5-7348-C946-96CA-43AA1BBE37AB}" srcOrd="0" destOrd="0" presId="urn:microsoft.com/office/officeart/2005/8/layout/process1"/>
    <dgm:cxn modelId="{6D25CF7E-9FD8-DA4F-AC68-7172AC25A733}" type="presOf" srcId="{5BB93BC3-5EF1-324E-AAC5-A40335CE0461}" destId="{442993A3-1564-324E-A144-42FF405080D6}" srcOrd="0" destOrd="0" presId="urn:microsoft.com/office/officeart/2005/8/layout/process1"/>
    <dgm:cxn modelId="{FE662B7F-E753-AC4E-A224-7E74B2C1528C}" type="presOf" srcId="{3C4C1596-6A03-1947-9727-48AFD49FC119}" destId="{BE5585C5-777A-1E47-BACC-A21D22210FAB}" srcOrd="0" destOrd="0" presId="urn:microsoft.com/office/officeart/2005/8/layout/process1"/>
    <dgm:cxn modelId="{4E9CC280-2FF5-E649-936B-86F4BBBD8D25}" srcId="{0942F15A-9256-5740-951A-BC5A2F0C3479}" destId="{4A091950-B47C-044A-BEEA-C8CC6FB9A2B6}" srcOrd="0" destOrd="0" parTransId="{E361D32D-0C88-3541-8D92-5F590856E8FB}" sibTransId="{FE27D8F1-541A-BC4A-854E-C32FEA032D0B}"/>
    <dgm:cxn modelId="{6EDD6187-FD44-6240-83A1-02E9D6A9C4C1}" srcId="{0942F15A-9256-5740-951A-BC5A2F0C3479}" destId="{14EE3A11-AABD-E247-8435-BFFF08C759E6}" srcOrd="5" destOrd="0" parTransId="{D898073C-E1FE-014D-9C78-D337D58E9D5E}" sibTransId="{84DA5E33-8121-7C4B-8DBA-C03A21E75899}"/>
    <dgm:cxn modelId="{338EBA8E-E3E0-4947-93EA-0711A9DCE40A}" type="presOf" srcId="{FE27D8F1-541A-BC4A-854E-C32FEA032D0B}" destId="{47F46E1A-1C78-9E48-AF2A-291F2EA52117}" srcOrd="1" destOrd="0" presId="urn:microsoft.com/office/officeart/2005/8/layout/process1"/>
    <dgm:cxn modelId="{52A36898-FB84-B443-8B00-CDB000D0B472}" type="presOf" srcId="{236F05D6-4E5B-2D49-826C-CB5D5B491917}" destId="{AF1813A5-0517-1540-B31B-3F6D6F4FD2D5}" srcOrd="1" destOrd="0" presId="urn:microsoft.com/office/officeart/2005/8/layout/process1"/>
    <dgm:cxn modelId="{9D2BBBA9-7C93-A94F-897B-7D0BAA92581B}" srcId="{0942F15A-9256-5740-951A-BC5A2F0C3479}" destId="{3C4C1596-6A03-1947-9727-48AFD49FC119}" srcOrd="3" destOrd="0" parTransId="{81F9E52B-5AEE-E349-841E-92F09181D4C4}" sibTransId="{A634F846-F7AF-BC45-B095-A16D0B6B6B1E}"/>
    <dgm:cxn modelId="{209CCEBD-9816-EB46-892D-BCA26AF2B083}" srcId="{0942F15A-9256-5740-951A-BC5A2F0C3479}" destId="{5BB93BC3-5EF1-324E-AAC5-A40335CE0461}" srcOrd="2" destOrd="0" parTransId="{C079E31F-0234-1C4E-89C1-F0733D4C3D16}" sibTransId="{79565E3E-67B7-A64C-AEEC-693158BDF053}"/>
    <dgm:cxn modelId="{6DD8A0BF-EC3A-5249-92DF-943D6F8DDE6C}" type="presOf" srcId="{14EE3A11-AABD-E247-8435-BFFF08C759E6}" destId="{581357EF-236F-DC4C-B8C0-1CF905C8BB28}" srcOrd="0" destOrd="0" presId="urn:microsoft.com/office/officeart/2005/8/layout/process1"/>
    <dgm:cxn modelId="{D20535C5-A715-2149-B844-0AFAA34EE1A7}" type="presOf" srcId="{A634F846-F7AF-BC45-B095-A16D0B6B6B1E}" destId="{576CA9C4-9456-AA4D-9C59-FAB51727253A}" srcOrd="1" destOrd="0" presId="urn:microsoft.com/office/officeart/2005/8/layout/process1"/>
    <dgm:cxn modelId="{343A17CA-93B2-6A4D-ADE9-479AFB09A7E4}" type="presOf" srcId="{0EBDD55E-D54F-984E-9543-D314088097D9}" destId="{A82B63E4-D5EF-7846-97BC-79B92C7D6149}" srcOrd="1" destOrd="0" presId="urn:microsoft.com/office/officeart/2005/8/layout/process1"/>
    <dgm:cxn modelId="{61B704D8-A04D-DD42-A746-E860BFFF974F}" type="presOf" srcId="{4A091950-B47C-044A-BEEA-C8CC6FB9A2B6}" destId="{68CDD11E-590F-5D48-A507-9E2985EFDA79}" srcOrd="0" destOrd="0" presId="urn:microsoft.com/office/officeart/2005/8/layout/process1"/>
    <dgm:cxn modelId="{16458BD8-92BA-2642-B2A2-81F6D64037BA}" type="presOf" srcId="{8684FA7C-E996-2342-94BB-89271A466AC9}" destId="{BAF30E17-74B8-0049-AB8C-53BD3004C7F7}" srcOrd="0" destOrd="0" presId="urn:microsoft.com/office/officeart/2005/8/layout/process1"/>
    <dgm:cxn modelId="{AEF987E5-9874-B447-9145-A7E7848C3C61}" type="presOf" srcId="{FE27D8F1-541A-BC4A-854E-C32FEA032D0B}" destId="{9C119827-B7C3-6342-9D77-D29094BD944E}" srcOrd="0" destOrd="0" presId="urn:microsoft.com/office/officeart/2005/8/layout/process1"/>
    <dgm:cxn modelId="{27AC4BF6-DD30-154F-9EC9-70F27294353F}" type="presOf" srcId="{79565E3E-67B7-A64C-AEEC-693158BDF053}" destId="{30B95A21-6EEE-C148-ACFD-B96DE1FD8F2D}" srcOrd="1" destOrd="0" presId="urn:microsoft.com/office/officeart/2005/8/layout/process1"/>
    <dgm:cxn modelId="{7D0F6BD1-7A99-C342-B17A-51AD2C9FDCC4}" type="presParOf" srcId="{08C2E9A2-EA64-8B4F-BD5D-8CF0A8197876}" destId="{68CDD11E-590F-5D48-A507-9E2985EFDA79}" srcOrd="0" destOrd="0" presId="urn:microsoft.com/office/officeart/2005/8/layout/process1"/>
    <dgm:cxn modelId="{126B68E3-DD1E-D347-8E9B-D7A7EB453CD5}" type="presParOf" srcId="{08C2E9A2-EA64-8B4F-BD5D-8CF0A8197876}" destId="{9C119827-B7C3-6342-9D77-D29094BD944E}" srcOrd="1" destOrd="0" presId="urn:microsoft.com/office/officeart/2005/8/layout/process1"/>
    <dgm:cxn modelId="{527FA73E-D273-8244-A697-1D234DDA3681}" type="presParOf" srcId="{9C119827-B7C3-6342-9D77-D29094BD944E}" destId="{47F46E1A-1C78-9E48-AF2A-291F2EA52117}" srcOrd="0" destOrd="0" presId="urn:microsoft.com/office/officeart/2005/8/layout/process1"/>
    <dgm:cxn modelId="{6C5DE63E-77C1-414A-B214-BCF1B9845456}" type="presParOf" srcId="{08C2E9A2-EA64-8B4F-BD5D-8CF0A8197876}" destId="{BAF30E17-74B8-0049-AB8C-53BD3004C7F7}" srcOrd="2" destOrd="0" presId="urn:microsoft.com/office/officeart/2005/8/layout/process1"/>
    <dgm:cxn modelId="{D14350D6-80ED-8847-8826-D3ED163696CA}" type="presParOf" srcId="{08C2E9A2-EA64-8B4F-BD5D-8CF0A8197876}" destId="{7E1C0AD6-371B-254E-B5D1-CB44BC6473F0}" srcOrd="3" destOrd="0" presId="urn:microsoft.com/office/officeart/2005/8/layout/process1"/>
    <dgm:cxn modelId="{B7257173-FE3C-9449-ADB3-D8EE1CA67339}" type="presParOf" srcId="{7E1C0AD6-371B-254E-B5D1-CB44BC6473F0}" destId="{A82B63E4-D5EF-7846-97BC-79B92C7D6149}" srcOrd="0" destOrd="0" presId="urn:microsoft.com/office/officeart/2005/8/layout/process1"/>
    <dgm:cxn modelId="{9CBA5F2D-B7ED-5B4F-A1DC-860B8561D178}" type="presParOf" srcId="{08C2E9A2-EA64-8B4F-BD5D-8CF0A8197876}" destId="{442993A3-1564-324E-A144-42FF405080D6}" srcOrd="4" destOrd="0" presId="urn:microsoft.com/office/officeart/2005/8/layout/process1"/>
    <dgm:cxn modelId="{C6C6A63B-520D-A44C-8D9F-2CEE4F1A2DFE}" type="presParOf" srcId="{08C2E9A2-EA64-8B4F-BD5D-8CF0A8197876}" destId="{5D168427-C2AB-E54A-BA28-0642B6F416FF}" srcOrd="5" destOrd="0" presId="urn:microsoft.com/office/officeart/2005/8/layout/process1"/>
    <dgm:cxn modelId="{D612431A-F5BE-BD49-AA4C-CE8236AB05B3}" type="presParOf" srcId="{5D168427-C2AB-E54A-BA28-0642B6F416FF}" destId="{30B95A21-6EEE-C148-ACFD-B96DE1FD8F2D}" srcOrd="0" destOrd="0" presId="urn:microsoft.com/office/officeart/2005/8/layout/process1"/>
    <dgm:cxn modelId="{B3413604-9E16-254F-A646-9A151025BF2D}" type="presParOf" srcId="{08C2E9A2-EA64-8B4F-BD5D-8CF0A8197876}" destId="{BE5585C5-777A-1E47-BACC-A21D22210FAB}" srcOrd="6" destOrd="0" presId="urn:microsoft.com/office/officeart/2005/8/layout/process1"/>
    <dgm:cxn modelId="{4637B1AC-8C30-D445-A0F4-5C10165C17E5}" type="presParOf" srcId="{08C2E9A2-EA64-8B4F-BD5D-8CF0A8197876}" destId="{097DCB94-47CA-1545-B82B-54DBCF7732DC}" srcOrd="7" destOrd="0" presId="urn:microsoft.com/office/officeart/2005/8/layout/process1"/>
    <dgm:cxn modelId="{B21171D1-B7F3-C346-92D0-423E65452ED8}" type="presParOf" srcId="{097DCB94-47CA-1545-B82B-54DBCF7732DC}" destId="{576CA9C4-9456-AA4D-9C59-FAB51727253A}" srcOrd="0" destOrd="0" presId="urn:microsoft.com/office/officeart/2005/8/layout/process1"/>
    <dgm:cxn modelId="{284DA8D7-5DEB-6547-8D10-26A44DA4C03F}" type="presParOf" srcId="{08C2E9A2-EA64-8B4F-BD5D-8CF0A8197876}" destId="{6D4385E0-D5DB-334C-BA41-FDF9D4166EC0}" srcOrd="8" destOrd="0" presId="urn:microsoft.com/office/officeart/2005/8/layout/process1"/>
    <dgm:cxn modelId="{A135F480-B417-7A43-8614-0253C198A959}" type="presParOf" srcId="{08C2E9A2-EA64-8B4F-BD5D-8CF0A8197876}" destId="{A82466D5-7348-C946-96CA-43AA1BBE37AB}" srcOrd="9" destOrd="0" presId="urn:microsoft.com/office/officeart/2005/8/layout/process1"/>
    <dgm:cxn modelId="{41CE7665-C5EA-DC44-8F99-938D93ED6B9B}" type="presParOf" srcId="{A82466D5-7348-C946-96CA-43AA1BBE37AB}" destId="{AF1813A5-0517-1540-B31B-3F6D6F4FD2D5}" srcOrd="0" destOrd="0" presId="urn:microsoft.com/office/officeart/2005/8/layout/process1"/>
    <dgm:cxn modelId="{E0C6A4C6-7DB9-904B-8F90-17653FDE522B}" type="presParOf" srcId="{08C2E9A2-EA64-8B4F-BD5D-8CF0A8197876}" destId="{581357EF-236F-DC4C-B8C0-1CF905C8BB2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25BDEF-AA1E-B94C-8F52-47960602F4A9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E7B000-E806-7542-A5F7-BDF8C5D17934}">
      <dgm:prSet phldrT="[文本]"/>
      <dgm:spPr/>
      <dgm:t>
        <a:bodyPr/>
        <a:lstStyle/>
        <a:p>
          <a:r>
            <a:rPr lang="en-US" altLang="zh-CN" dirty="0"/>
            <a:t>H</a:t>
          </a:r>
          <a:r>
            <a:rPr lang="en-US" altLang="zh-CN" baseline="-25000" dirty="0"/>
            <a:t>ABCDEFG</a:t>
          </a:r>
          <a:endParaRPr lang="zh-CN" altLang="en-US" baseline="-25000" dirty="0"/>
        </a:p>
      </dgm:t>
    </dgm:pt>
    <dgm:pt modelId="{36680E41-2FF9-704B-B2E9-8E17CC56C782}" type="parTrans" cxnId="{A58EC7B9-2DFF-544D-BACF-7F4262FA9CDE}">
      <dgm:prSet/>
      <dgm:spPr/>
      <dgm:t>
        <a:bodyPr/>
        <a:lstStyle/>
        <a:p>
          <a:endParaRPr lang="zh-CN" altLang="en-US"/>
        </a:p>
      </dgm:t>
    </dgm:pt>
    <dgm:pt modelId="{6CD75521-EF12-6148-B016-AD72F795D535}" type="sibTrans" cxnId="{A58EC7B9-2DFF-544D-BACF-7F4262FA9CDE}">
      <dgm:prSet/>
      <dgm:spPr/>
      <dgm:t>
        <a:bodyPr/>
        <a:lstStyle/>
        <a:p>
          <a:endParaRPr lang="zh-CN" altLang="en-US"/>
        </a:p>
      </dgm:t>
    </dgm:pt>
    <dgm:pt modelId="{66C439A7-ADD7-8748-8366-3285FAA2C174}">
      <dgm:prSet phldrT="[文本]"/>
      <dgm:spPr/>
      <dgm:t>
        <a:bodyPr/>
        <a:lstStyle/>
        <a:p>
          <a:r>
            <a:rPr lang="en-US" altLang="zh-CN" dirty="0"/>
            <a:t>H</a:t>
          </a:r>
          <a:r>
            <a:rPr lang="en-US" altLang="zh-CN" baseline="-25000" dirty="0"/>
            <a:t>AB</a:t>
          </a:r>
          <a:endParaRPr lang="zh-CN" altLang="en-US" baseline="-25000" dirty="0"/>
        </a:p>
      </dgm:t>
    </dgm:pt>
    <dgm:pt modelId="{CAA56E39-D1B4-D749-82D1-5688007E13D2}" type="parTrans" cxnId="{9830BE3D-12AA-CE4E-98EB-C1A7B536D761}">
      <dgm:prSet/>
      <dgm:spPr/>
      <dgm:t>
        <a:bodyPr/>
        <a:lstStyle/>
        <a:p>
          <a:endParaRPr lang="zh-CN" altLang="en-US"/>
        </a:p>
      </dgm:t>
    </dgm:pt>
    <dgm:pt modelId="{7862289C-86D5-AE42-9CCC-D734F8D67E56}" type="sibTrans" cxnId="{9830BE3D-12AA-CE4E-98EB-C1A7B536D761}">
      <dgm:prSet/>
      <dgm:spPr/>
      <dgm:t>
        <a:bodyPr/>
        <a:lstStyle/>
        <a:p>
          <a:endParaRPr lang="zh-CN" altLang="en-US"/>
        </a:p>
      </dgm:t>
    </dgm:pt>
    <dgm:pt modelId="{C0D6E0DC-DB4B-8C4A-8BD7-3D2C2B724723}">
      <dgm:prSet phldrT="[文本]"/>
      <dgm:spPr/>
      <dgm:t>
        <a:bodyPr/>
        <a:lstStyle/>
        <a:p>
          <a:r>
            <a:rPr lang="en-US" altLang="zh-CN" dirty="0"/>
            <a:t>H</a:t>
          </a:r>
          <a:r>
            <a:rPr lang="en-US" altLang="zh-CN" baseline="-25000" dirty="0"/>
            <a:t>A</a:t>
          </a:r>
          <a:endParaRPr lang="zh-CN" altLang="en-US" baseline="-25000" dirty="0"/>
        </a:p>
      </dgm:t>
    </dgm:pt>
    <dgm:pt modelId="{92B2C39B-341D-384D-B707-029B84365C9A}" type="parTrans" cxnId="{1123FFE9-1846-A446-ADC1-81068974230E}">
      <dgm:prSet/>
      <dgm:spPr/>
      <dgm:t>
        <a:bodyPr/>
        <a:lstStyle/>
        <a:p>
          <a:endParaRPr lang="zh-CN" altLang="en-US"/>
        </a:p>
      </dgm:t>
    </dgm:pt>
    <dgm:pt modelId="{8A6D3831-A0AC-8A4E-81DA-2573492A62BC}" type="sibTrans" cxnId="{1123FFE9-1846-A446-ADC1-81068974230E}">
      <dgm:prSet/>
      <dgm:spPr/>
      <dgm:t>
        <a:bodyPr/>
        <a:lstStyle/>
        <a:p>
          <a:endParaRPr lang="zh-CN" altLang="en-US"/>
        </a:p>
      </dgm:t>
    </dgm:pt>
    <dgm:pt modelId="{0139AFF1-27C2-A24A-A028-3A975DAC79EA}">
      <dgm:prSet phldrT="[文本]"/>
      <dgm:spPr/>
      <dgm:t>
        <a:bodyPr/>
        <a:lstStyle/>
        <a:p>
          <a:r>
            <a:rPr lang="en-US" altLang="zh-CN" dirty="0"/>
            <a:t>H</a:t>
          </a:r>
          <a:r>
            <a:rPr lang="en-US" altLang="zh-CN" baseline="-25000" dirty="0"/>
            <a:t>B</a:t>
          </a:r>
          <a:endParaRPr lang="zh-CN" altLang="en-US" baseline="-25000" dirty="0"/>
        </a:p>
      </dgm:t>
    </dgm:pt>
    <dgm:pt modelId="{1C33A9D7-F08F-B84D-9C84-DE704E0EAFF1}" type="parTrans" cxnId="{2B18D8FE-3947-E642-B774-B7735DC8F8CA}">
      <dgm:prSet/>
      <dgm:spPr/>
      <dgm:t>
        <a:bodyPr/>
        <a:lstStyle/>
        <a:p>
          <a:endParaRPr lang="zh-CN" altLang="en-US"/>
        </a:p>
      </dgm:t>
    </dgm:pt>
    <dgm:pt modelId="{ABAC8003-9F73-5049-AF61-C6A52D7C0456}" type="sibTrans" cxnId="{2B18D8FE-3947-E642-B774-B7735DC8F8CA}">
      <dgm:prSet/>
      <dgm:spPr/>
      <dgm:t>
        <a:bodyPr/>
        <a:lstStyle/>
        <a:p>
          <a:endParaRPr lang="zh-CN" altLang="en-US"/>
        </a:p>
      </dgm:t>
    </dgm:pt>
    <dgm:pt modelId="{181564A2-D218-0649-A7F0-D7EEBD48CD87}">
      <dgm:prSet phldrT="[文本]"/>
      <dgm:spPr/>
      <dgm:t>
        <a:bodyPr/>
        <a:lstStyle/>
        <a:p>
          <a:r>
            <a:rPr lang="en-US" altLang="zh-CN" dirty="0"/>
            <a:t>H</a:t>
          </a:r>
          <a:r>
            <a:rPr lang="en-US" altLang="zh-CN" baseline="-25000" dirty="0"/>
            <a:t>CD</a:t>
          </a:r>
          <a:endParaRPr lang="zh-CN" altLang="en-US" baseline="-25000" dirty="0"/>
        </a:p>
      </dgm:t>
    </dgm:pt>
    <dgm:pt modelId="{AB399287-2F32-A244-94C2-98C3022BD54F}" type="parTrans" cxnId="{D7C14044-D279-704D-89DA-0DC3586E73EF}">
      <dgm:prSet/>
      <dgm:spPr/>
      <dgm:t>
        <a:bodyPr/>
        <a:lstStyle/>
        <a:p>
          <a:endParaRPr lang="zh-CN" altLang="en-US"/>
        </a:p>
      </dgm:t>
    </dgm:pt>
    <dgm:pt modelId="{21F64576-AFDA-534D-93B4-AADEA1C00C67}" type="sibTrans" cxnId="{D7C14044-D279-704D-89DA-0DC3586E73EF}">
      <dgm:prSet/>
      <dgm:spPr/>
      <dgm:t>
        <a:bodyPr/>
        <a:lstStyle/>
        <a:p>
          <a:endParaRPr lang="zh-CN" altLang="en-US"/>
        </a:p>
      </dgm:t>
    </dgm:pt>
    <dgm:pt modelId="{B9962787-263F-484A-9D67-D83513A08993}">
      <dgm:prSet phldrT="[文本]"/>
      <dgm:spPr/>
      <dgm:t>
        <a:bodyPr/>
        <a:lstStyle/>
        <a:p>
          <a:r>
            <a:rPr lang="en-US" altLang="zh-CN" dirty="0"/>
            <a:t>H</a:t>
          </a:r>
          <a:r>
            <a:rPr lang="en-US" altLang="zh-CN" baseline="-25000" dirty="0"/>
            <a:t>C</a:t>
          </a:r>
          <a:endParaRPr lang="zh-CN" altLang="en-US" baseline="-25000" dirty="0"/>
        </a:p>
      </dgm:t>
    </dgm:pt>
    <dgm:pt modelId="{520202A8-1044-4B4A-9165-1F86FC415B60}" type="parTrans" cxnId="{7DABF299-1073-9342-AEC6-7C918EFDDD20}">
      <dgm:prSet/>
      <dgm:spPr/>
      <dgm:t>
        <a:bodyPr/>
        <a:lstStyle/>
        <a:p>
          <a:endParaRPr lang="zh-CN" altLang="en-US"/>
        </a:p>
      </dgm:t>
    </dgm:pt>
    <dgm:pt modelId="{924E7A50-DD5F-4143-86DE-118C7270A586}" type="sibTrans" cxnId="{7DABF299-1073-9342-AEC6-7C918EFDDD20}">
      <dgm:prSet/>
      <dgm:spPr/>
      <dgm:t>
        <a:bodyPr/>
        <a:lstStyle/>
        <a:p>
          <a:endParaRPr lang="zh-CN" altLang="en-US"/>
        </a:p>
      </dgm:t>
    </dgm:pt>
    <dgm:pt modelId="{6FEACDEA-F361-E94C-BE50-815CE450F269}">
      <dgm:prSet phldrT="[文本]"/>
      <dgm:spPr/>
      <dgm:t>
        <a:bodyPr/>
        <a:lstStyle/>
        <a:p>
          <a:r>
            <a:rPr lang="en-US" altLang="zh-CN" dirty="0"/>
            <a:t>H</a:t>
          </a:r>
          <a:r>
            <a:rPr lang="en-US" altLang="zh-CN" baseline="-25000" dirty="0"/>
            <a:t>D</a:t>
          </a:r>
          <a:endParaRPr lang="zh-CN" altLang="en-US" baseline="-25000" dirty="0"/>
        </a:p>
      </dgm:t>
    </dgm:pt>
    <dgm:pt modelId="{92E58D57-16C7-8543-82B7-4BED787AC80D}" type="parTrans" cxnId="{1DEDBE65-89B8-2F42-8D6C-1E6FB9E70C4B}">
      <dgm:prSet/>
      <dgm:spPr/>
      <dgm:t>
        <a:bodyPr/>
        <a:lstStyle/>
        <a:p>
          <a:endParaRPr lang="zh-CN" altLang="en-US"/>
        </a:p>
      </dgm:t>
    </dgm:pt>
    <dgm:pt modelId="{9307D8EA-1988-9642-8527-290CF9CD2D9A}" type="sibTrans" cxnId="{1DEDBE65-89B8-2F42-8D6C-1E6FB9E70C4B}">
      <dgm:prSet/>
      <dgm:spPr/>
      <dgm:t>
        <a:bodyPr/>
        <a:lstStyle/>
        <a:p>
          <a:endParaRPr lang="zh-CN" altLang="en-US"/>
        </a:p>
      </dgm:t>
    </dgm:pt>
    <dgm:pt modelId="{52F78240-842D-8F43-9AE8-A2E5052F5B04}" type="pres">
      <dgm:prSet presAssocID="{3425BDEF-AA1E-B94C-8F52-47960602F4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1805FC-E533-1644-9EB4-97E9F9CEC91E}" type="pres">
      <dgm:prSet presAssocID="{5BE7B000-E806-7542-A5F7-BDF8C5D17934}" presName="hierRoot1" presStyleCnt="0"/>
      <dgm:spPr/>
    </dgm:pt>
    <dgm:pt modelId="{902F089B-AFEC-2C4A-877D-2F1F7F9A38BE}" type="pres">
      <dgm:prSet presAssocID="{5BE7B000-E806-7542-A5F7-BDF8C5D17934}" presName="composite" presStyleCnt="0"/>
      <dgm:spPr/>
    </dgm:pt>
    <dgm:pt modelId="{3A28846F-4390-A644-A120-1C6826A1F9B2}" type="pres">
      <dgm:prSet presAssocID="{5BE7B000-E806-7542-A5F7-BDF8C5D17934}" presName="background" presStyleLbl="node0" presStyleIdx="0" presStyleCnt="1"/>
      <dgm:spPr/>
    </dgm:pt>
    <dgm:pt modelId="{724BACCE-6510-7A46-8DE4-7C344DCD97D7}" type="pres">
      <dgm:prSet presAssocID="{5BE7B000-E806-7542-A5F7-BDF8C5D17934}" presName="text" presStyleLbl="fgAcc0" presStyleIdx="0" presStyleCnt="1">
        <dgm:presLayoutVars>
          <dgm:chPref val="3"/>
        </dgm:presLayoutVars>
      </dgm:prSet>
      <dgm:spPr/>
    </dgm:pt>
    <dgm:pt modelId="{30CF247B-7493-8540-B3B7-F8AA2CC4EE80}" type="pres">
      <dgm:prSet presAssocID="{5BE7B000-E806-7542-A5F7-BDF8C5D17934}" presName="hierChild2" presStyleCnt="0"/>
      <dgm:spPr/>
    </dgm:pt>
    <dgm:pt modelId="{DA0C0798-EE67-0342-BE66-B19788EA9126}" type="pres">
      <dgm:prSet presAssocID="{CAA56E39-D1B4-D749-82D1-5688007E13D2}" presName="Name10" presStyleLbl="parChTrans1D2" presStyleIdx="0" presStyleCnt="2"/>
      <dgm:spPr/>
    </dgm:pt>
    <dgm:pt modelId="{15C2F37B-22DC-0545-AC32-9FF114B6AF83}" type="pres">
      <dgm:prSet presAssocID="{66C439A7-ADD7-8748-8366-3285FAA2C174}" presName="hierRoot2" presStyleCnt="0"/>
      <dgm:spPr/>
    </dgm:pt>
    <dgm:pt modelId="{D20D4346-1352-B24B-98B2-EC8EB43815D5}" type="pres">
      <dgm:prSet presAssocID="{66C439A7-ADD7-8748-8366-3285FAA2C174}" presName="composite2" presStyleCnt="0"/>
      <dgm:spPr/>
    </dgm:pt>
    <dgm:pt modelId="{E14894E8-1E8F-604A-B114-1CDC2265F8E5}" type="pres">
      <dgm:prSet presAssocID="{66C439A7-ADD7-8748-8366-3285FAA2C174}" presName="background2" presStyleLbl="node2" presStyleIdx="0" presStyleCnt="2"/>
      <dgm:spPr/>
    </dgm:pt>
    <dgm:pt modelId="{77C5C7F5-6E6F-7B4D-9272-BC0210EC79A5}" type="pres">
      <dgm:prSet presAssocID="{66C439A7-ADD7-8748-8366-3285FAA2C174}" presName="text2" presStyleLbl="fgAcc2" presStyleIdx="0" presStyleCnt="2">
        <dgm:presLayoutVars>
          <dgm:chPref val="3"/>
        </dgm:presLayoutVars>
      </dgm:prSet>
      <dgm:spPr/>
    </dgm:pt>
    <dgm:pt modelId="{144AAB76-97DD-1A46-95AD-3D364CFEAB51}" type="pres">
      <dgm:prSet presAssocID="{66C439A7-ADD7-8748-8366-3285FAA2C174}" presName="hierChild3" presStyleCnt="0"/>
      <dgm:spPr/>
    </dgm:pt>
    <dgm:pt modelId="{3CE52746-DBF9-2744-8269-7B10A958298B}" type="pres">
      <dgm:prSet presAssocID="{92B2C39B-341D-384D-B707-029B84365C9A}" presName="Name17" presStyleLbl="parChTrans1D3" presStyleIdx="0" presStyleCnt="4"/>
      <dgm:spPr/>
    </dgm:pt>
    <dgm:pt modelId="{49851567-D110-F04D-8FCB-8F1655691916}" type="pres">
      <dgm:prSet presAssocID="{C0D6E0DC-DB4B-8C4A-8BD7-3D2C2B724723}" presName="hierRoot3" presStyleCnt="0"/>
      <dgm:spPr/>
    </dgm:pt>
    <dgm:pt modelId="{56C7439C-3686-914C-8FF4-E182EF28A1EC}" type="pres">
      <dgm:prSet presAssocID="{C0D6E0DC-DB4B-8C4A-8BD7-3D2C2B724723}" presName="composite3" presStyleCnt="0"/>
      <dgm:spPr/>
    </dgm:pt>
    <dgm:pt modelId="{F29F19EB-5431-BE4F-BED9-50DF57A056E6}" type="pres">
      <dgm:prSet presAssocID="{C0D6E0DC-DB4B-8C4A-8BD7-3D2C2B724723}" presName="background3" presStyleLbl="node3" presStyleIdx="0" presStyleCnt="4"/>
      <dgm:spPr/>
    </dgm:pt>
    <dgm:pt modelId="{D61C86E8-76C6-444B-8DFD-DF79DB30270E}" type="pres">
      <dgm:prSet presAssocID="{C0D6E0DC-DB4B-8C4A-8BD7-3D2C2B724723}" presName="text3" presStyleLbl="fgAcc3" presStyleIdx="0" presStyleCnt="4">
        <dgm:presLayoutVars>
          <dgm:chPref val="3"/>
        </dgm:presLayoutVars>
      </dgm:prSet>
      <dgm:spPr/>
    </dgm:pt>
    <dgm:pt modelId="{34F0C296-707C-6542-98C4-E8E5DA30E673}" type="pres">
      <dgm:prSet presAssocID="{C0D6E0DC-DB4B-8C4A-8BD7-3D2C2B724723}" presName="hierChild4" presStyleCnt="0"/>
      <dgm:spPr/>
    </dgm:pt>
    <dgm:pt modelId="{AAD215A5-A22B-AF49-B437-AE9C86420C47}" type="pres">
      <dgm:prSet presAssocID="{1C33A9D7-F08F-B84D-9C84-DE704E0EAFF1}" presName="Name17" presStyleLbl="parChTrans1D3" presStyleIdx="1" presStyleCnt="4"/>
      <dgm:spPr/>
    </dgm:pt>
    <dgm:pt modelId="{15B903B4-3DCD-1C46-AC92-60598E6EDD10}" type="pres">
      <dgm:prSet presAssocID="{0139AFF1-27C2-A24A-A028-3A975DAC79EA}" presName="hierRoot3" presStyleCnt="0"/>
      <dgm:spPr/>
    </dgm:pt>
    <dgm:pt modelId="{3932076C-AB12-624C-8087-FA6DEDCE3822}" type="pres">
      <dgm:prSet presAssocID="{0139AFF1-27C2-A24A-A028-3A975DAC79EA}" presName="composite3" presStyleCnt="0"/>
      <dgm:spPr/>
    </dgm:pt>
    <dgm:pt modelId="{B3A160EC-6794-CA49-825F-C6493EB651DB}" type="pres">
      <dgm:prSet presAssocID="{0139AFF1-27C2-A24A-A028-3A975DAC79EA}" presName="background3" presStyleLbl="node3" presStyleIdx="1" presStyleCnt="4"/>
      <dgm:spPr/>
    </dgm:pt>
    <dgm:pt modelId="{8901E222-8F7B-C940-AED6-EDE9D7DF3D3C}" type="pres">
      <dgm:prSet presAssocID="{0139AFF1-27C2-A24A-A028-3A975DAC79EA}" presName="text3" presStyleLbl="fgAcc3" presStyleIdx="1" presStyleCnt="4">
        <dgm:presLayoutVars>
          <dgm:chPref val="3"/>
        </dgm:presLayoutVars>
      </dgm:prSet>
      <dgm:spPr/>
    </dgm:pt>
    <dgm:pt modelId="{646C28B1-97EB-964C-9102-AA8B99714EDF}" type="pres">
      <dgm:prSet presAssocID="{0139AFF1-27C2-A24A-A028-3A975DAC79EA}" presName="hierChild4" presStyleCnt="0"/>
      <dgm:spPr/>
    </dgm:pt>
    <dgm:pt modelId="{C603774F-AD45-D84D-8055-AE0C34D4FB88}" type="pres">
      <dgm:prSet presAssocID="{AB399287-2F32-A244-94C2-98C3022BD54F}" presName="Name10" presStyleLbl="parChTrans1D2" presStyleIdx="1" presStyleCnt="2"/>
      <dgm:spPr/>
    </dgm:pt>
    <dgm:pt modelId="{A3371E9D-0E2C-854E-8F8D-A51CBA1CBB3B}" type="pres">
      <dgm:prSet presAssocID="{181564A2-D218-0649-A7F0-D7EEBD48CD87}" presName="hierRoot2" presStyleCnt="0"/>
      <dgm:spPr/>
    </dgm:pt>
    <dgm:pt modelId="{F1CC3D2A-65C9-894E-A092-8BE95833188F}" type="pres">
      <dgm:prSet presAssocID="{181564A2-D218-0649-A7F0-D7EEBD48CD87}" presName="composite2" presStyleCnt="0"/>
      <dgm:spPr/>
    </dgm:pt>
    <dgm:pt modelId="{BC64E457-2995-674F-9FCC-09F0EDD86248}" type="pres">
      <dgm:prSet presAssocID="{181564A2-D218-0649-A7F0-D7EEBD48CD87}" presName="background2" presStyleLbl="node2" presStyleIdx="1" presStyleCnt="2"/>
      <dgm:spPr/>
    </dgm:pt>
    <dgm:pt modelId="{A8F04547-A15A-BE48-BF75-A0BD6DF0D272}" type="pres">
      <dgm:prSet presAssocID="{181564A2-D218-0649-A7F0-D7EEBD48CD87}" presName="text2" presStyleLbl="fgAcc2" presStyleIdx="1" presStyleCnt="2">
        <dgm:presLayoutVars>
          <dgm:chPref val="3"/>
        </dgm:presLayoutVars>
      </dgm:prSet>
      <dgm:spPr/>
    </dgm:pt>
    <dgm:pt modelId="{1BBB2441-A28A-1C43-9E10-2A8883264260}" type="pres">
      <dgm:prSet presAssocID="{181564A2-D218-0649-A7F0-D7EEBD48CD87}" presName="hierChild3" presStyleCnt="0"/>
      <dgm:spPr/>
    </dgm:pt>
    <dgm:pt modelId="{7941B9FC-4819-B743-AD1C-3E26AA0DC3A7}" type="pres">
      <dgm:prSet presAssocID="{520202A8-1044-4B4A-9165-1F86FC415B60}" presName="Name17" presStyleLbl="parChTrans1D3" presStyleIdx="2" presStyleCnt="4"/>
      <dgm:spPr/>
    </dgm:pt>
    <dgm:pt modelId="{21D4F926-D0AF-B84D-A0D6-EDA1CE95ABE0}" type="pres">
      <dgm:prSet presAssocID="{B9962787-263F-484A-9D67-D83513A08993}" presName="hierRoot3" presStyleCnt="0"/>
      <dgm:spPr/>
    </dgm:pt>
    <dgm:pt modelId="{6B83080F-EB1C-A844-A27F-DB77E96294F8}" type="pres">
      <dgm:prSet presAssocID="{B9962787-263F-484A-9D67-D83513A08993}" presName="composite3" presStyleCnt="0"/>
      <dgm:spPr/>
    </dgm:pt>
    <dgm:pt modelId="{E627CEAA-C333-DA4E-A8A1-4A9F269B5E0C}" type="pres">
      <dgm:prSet presAssocID="{B9962787-263F-484A-9D67-D83513A08993}" presName="background3" presStyleLbl="node3" presStyleIdx="2" presStyleCnt="4"/>
      <dgm:spPr/>
    </dgm:pt>
    <dgm:pt modelId="{AF14041E-0124-F044-B0C5-33E79C8438A5}" type="pres">
      <dgm:prSet presAssocID="{B9962787-263F-484A-9D67-D83513A08993}" presName="text3" presStyleLbl="fgAcc3" presStyleIdx="2" presStyleCnt="4">
        <dgm:presLayoutVars>
          <dgm:chPref val="3"/>
        </dgm:presLayoutVars>
      </dgm:prSet>
      <dgm:spPr/>
    </dgm:pt>
    <dgm:pt modelId="{BE19E2EE-646D-2C49-9BC0-074FC2926664}" type="pres">
      <dgm:prSet presAssocID="{B9962787-263F-484A-9D67-D83513A08993}" presName="hierChild4" presStyleCnt="0"/>
      <dgm:spPr/>
    </dgm:pt>
    <dgm:pt modelId="{4B5D7E92-57C8-8A4B-BC1E-DAC0DB98D32A}" type="pres">
      <dgm:prSet presAssocID="{92E58D57-16C7-8543-82B7-4BED787AC80D}" presName="Name17" presStyleLbl="parChTrans1D3" presStyleIdx="3" presStyleCnt="4"/>
      <dgm:spPr/>
    </dgm:pt>
    <dgm:pt modelId="{E3B61F88-7C9C-624E-B7DA-5B3AC92AE798}" type="pres">
      <dgm:prSet presAssocID="{6FEACDEA-F361-E94C-BE50-815CE450F269}" presName="hierRoot3" presStyleCnt="0"/>
      <dgm:spPr/>
    </dgm:pt>
    <dgm:pt modelId="{4C6584F7-7FB8-3849-8A45-A6E354AF8BCB}" type="pres">
      <dgm:prSet presAssocID="{6FEACDEA-F361-E94C-BE50-815CE450F269}" presName="composite3" presStyleCnt="0"/>
      <dgm:spPr/>
    </dgm:pt>
    <dgm:pt modelId="{23E896A6-F84E-1F48-9713-2B5757EA0F6B}" type="pres">
      <dgm:prSet presAssocID="{6FEACDEA-F361-E94C-BE50-815CE450F269}" presName="background3" presStyleLbl="node3" presStyleIdx="3" presStyleCnt="4"/>
      <dgm:spPr/>
    </dgm:pt>
    <dgm:pt modelId="{C44E5C84-110B-8F40-BA44-C2C2E1D491CA}" type="pres">
      <dgm:prSet presAssocID="{6FEACDEA-F361-E94C-BE50-815CE450F269}" presName="text3" presStyleLbl="fgAcc3" presStyleIdx="3" presStyleCnt="4">
        <dgm:presLayoutVars>
          <dgm:chPref val="3"/>
        </dgm:presLayoutVars>
      </dgm:prSet>
      <dgm:spPr/>
    </dgm:pt>
    <dgm:pt modelId="{4F354FBE-4A82-924C-A7B0-6EB9EBF5826C}" type="pres">
      <dgm:prSet presAssocID="{6FEACDEA-F361-E94C-BE50-815CE450F269}" presName="hierChild4" presStyleCnt="0"/>
      <dgm:spPr/>
    </dgm:pt>
  </dgm:ptLst>
  <dgm:cxnLst>
    <dgm:cxn modelId="{7B890C13-EB95-F34B-B2D8-7DB4C60E6630}" type="presOf" srcId="{1C33A9D7-F08F-B84D-9C84-DE704E0EAFF1}" destId="{AAD215A5-A22B-AF49-B437-AE9C86420C47}" srcOrd="0" destOrd="0" presId="urn:microsoft.com/office/officeart/2005/8/layout/hierarchy1"/>
    <dgm:cxn modelId="{CC6CB826-38CF-684B-97A5-39040DE1B07C}" type="presOf" srcId="{92B2C39B-341D-384D-B707-029B84365C9A}" destId="{3CE52746-DBF9-2744-8269-7B10A958298B}" srcOrd="0" destOrd="0" presId="urn:microsoft.com/office/officeart/2005/8/layout/hierarchy1"/>
    <dgm:cxn modelId="{83413535-1EEA-BF4E-8CE8-A041D5165354}" type="presOf" srcId="{C0D6E0DC-DB4B-8C4A-8BD7-3D2C2B724723}" destId="{D61C86E8-76C6-444B-8DFD-DF79DB30270E}" srcOrd="0" destOrd="0" presId="urn:microsoft.com/office/officeart/2005/8/layout/hierarchy1"/>
    <dgm:cxn modelId="{227E9F36-2C41-CC49-8B5C-7AAFE68A26D6}" type="presOf" srcId="{AB399287-2F32-A244-94C2-98C3022BD54F}" destId="{C603774F-AD45-D84D-8055-AE0C34D4FB88}" srcOrd="0" destOrd="0" presId="urn:microsoft.com/office/officeart/2005/8/layout/hierarchy1"/>
    <dgm:cxn modelId="{B394D13A-9455-AE44-9EA7-65BABFFACCAA}" type="presOf" srcId="{3425BDEF-AA1E-B94C-8F52-47960602F4A9}" destId="{52F78240-842D-8F43-9AE8-A2E5052F5B04}" srcOrd="0" destOrd="0" presId="urn:microsoft.com/office/officeart/2005/8/layout/hierarchy1"/>
    <dgm:cxn modelId="{9830BE3D-12AA-CE4E-98EB-C1A7B536D761}" srcId="{5BE7B000-E806-7542-A5F7-BDF8C5D17934}" destId="{66C439A7-ADD7-8748-8366-3285FAA2C174}" srcOrd="0" destOrd="0" parTransId="{CAA56E39-D1B4-D749-82D1-5688007E13D2}" sibTransId="{7862289C-86D5-AE42-9CCC-D734F8D67E56}"/>
    <dgm:cxn modelId="{B2A07F41-FE74-A84A-BAEF-1BFE5CD3E922}" type="presOf" srcId="{CAA56E39-D1B4-D749-82D1-5688007E13D2}" destId="{DA0C0798-EE67-0342-BE66-B19788EA9126}" srcOrd="0" destOrd="0" presId="urn:microsoft.com/office/officeart/2005/8/layout/hierarchy1"/>
    <dgm:cxn modelId="{D7C14044-D279-704D-89DA-0DC3586E73EF}" srcId="{5BE7B000-E806-7542-A5F7-BDF8C5D17934}" destId="{181564A2-D218-0649-A7F0-D7EEBD48CD87}" srcOrd="1" destOrd="0" parTransId="{AB399287-2F32-A244-94C2-98C3022BD54F}" sibTransId="{21F64576-AFDA-534D-93B4-AADEA1C00C67}"/>
    <dgm:cxn modelId="{E464825F-5BB2-D142-814A-1BDF3896504A}" type="presOf" srcId="{92E58D57-16C7-8543-82B7-4BED787AC80D}" destId="{4B5D7E92-57C8-8A4B-BC1E-DAC0DB98D32A}" srcOrd="0" destOrd="0" presId="urn:microsoft.com/office/officeart/2005/8/layout/hierarchy1"/>
    <dgm:cxn modelId="{1DEDBE65-89B8-2F42-8D6C-1E6FB9E70C4B}" srcId="{181564A2-D218-0649-A7F0-D7EEBD48CD87}" destId="{6FEACDEA-F361-E94C-BE50-815CE450F269}" srcOrd="1" destOrd="0" parTransId="{92E58D57-16C7-8543-82B7-4BED787AC80D}" sibTransId="{9307D8EA-1988-9642-8527-290CF9CD2D9A}"/>
    <dgm:cxn modelId="{F4F0677D-3FE0-904D-B020-93B00FA21C33}" type="presOf" srcId="{6FEACDEA-F361-E94C-BE50-815CE450F269}" destId="{C44E5C84-110B-8F40-BA44-C2C2E1D491CA}" srcOrd="0" destOrd="0" presId="urn:microsoft.com/office/officeart/2005/8/layout/hierarchy1"/>
    <dgm:cxn modelId="{79FE908B-7F78-D24E-8CE6-1EEC8FC8343B}" type="presOf" srcId="{181564A2-D218-0649-A7F0-D7EEBD48CD87}" destId="{A8F04547-A15A-BE48-BF75-A0BD6DF0D272}" srcOrd="0" destOrd="0" presId="urn:microsoft.com/office/officeart/2005/8/layout/hierarchy1"/>
    <dgm:cxn modelId="{9F46C58F-C330-3741-BF93-D0A3C56C1F6F}" type="presOf" srcId="{B9962787-263F-484A-9D67-D83513A08993}" destId="{AF14041E-0124-F044-B0C5-33E79C8438A5}" srcOrd="0" destOrd="0" presId="urn:microsoft.com/office/officeart/2005/8/layout/hierarchy1"/>
    <dgm:cxn modelId="{7DABF299-1073-9342-AEC6-7C918EFDDD20}" srcId="{181564A2-D218-0649-A7F0-D7EEBD48CD87}" destId="{B9962787-263F-484A-9D67-D83513A08993}" srcOrd="0" destOrd="0" parTransId="{520202A8-1044-4B4A-9165-1F86FC415B60}" sibTransId="{924E7A50-DD5F-4143-86DE-118C7270A586}"/>
    <dgm:cxn modelId="{616A049D-EDD9-014F-A332-75C45354C565}" type="presOf" srcId="{5BE7B000-E806-7542-A5F7-BDF8C5D17934}" destId="{724BACCE-6510-7A46-8DE4-7C344DCD97D7}" srcOrd="0" destOrd="0" presId="urn:microsoft.com/office/officeart/2005/8/layout/hierarchy1"/>
    <dgm:cxn modelId="{6DA618AB-5D32-8C46-9BFC-B041445E48E9}" type="presOf" srcId="{0139AFF1-27C2-A24A-A028-3A975DAC79EA}" destId="{8901E222-8F7B-C940-AED6-EDE9D7DF3D3C}" srcOrd="0" destOrd="0" presId="urn:microsoft.com/office/officeart/2005/8/layout/hierarchy1"/>
    <dgm:cxn modelId="{A58EC7B9-2DFF-544D-BACF-7F4262FA9CDE}" srcId="{3425BDEF-AA1E-B94C-8F52-47960602F4A9}" destId="{5BE7B000-E806-7542-A5F7-BDF8C5D17934}" srcOrd="0" destOrd="0" parTransId="{36680E41-2FF9-704B-B2E9-8E17CC56C782}" sibTransId="{6CD75521-EF12-6148-B016-AD72F795D535}"/>
    <dgm:cxn modelId="{E95D02DE-B506-4A40-B553-A5DA78B786A4}" type="presOf" srcId="{66C439A7-ADD7-8748-8366-3285FAA2C174}" destId="{77C5C7F5-6E6F-7B4D-9272-BC0210EC79A5}" srcOrd="0" destOrd="0" presId="urn:microsoft.com/office/officeart/2005/8/layout/hierarchy1"/>
    <dgm:cxn modelId="{D674E9E6-6E10-2449-93C2-CA861CA0A4AF}" type="presOf" srcId="{520202A8-1044-4B4A-9165-1F86FC415B60}" destId="{7941B9FC-4819-B743-AD1C-3E26AA0DC3A7}" srcOrd="0" destOrd="0" presId="urn:microsoft.com/office/officeart/2005/8/layout/hierarchy1"/>
    <dgm:cxn modelId="{1123FFE9-1846-A446-ADC1-81068974230E}" srcId="{66C439A7-ADD7-8748-8366-3285FAA2C174}" destId="{C0D6E0DC-DB4B-8C4A-8BD7-3D2C2B724723}" srcOrd="0" destOrd="0" parTransId="{92B2C39B-341D-384D-B707-029B84365C9A}" sibTransId="{8A6D3831-A0AC-8A4E-81DA-2573492A62BC}"/>
    <dgm:cxn modelId="{2B18D8FE-3947-E642-B774-B7735DC8F8CA}" srcId="{66C439A7-ADD7-8748-8366-3285FAA2C174}" destId="{0139AFF1-27C2-A24A-A028-3A975DAC79EA}" srcOrd="1" destOrd="0" parTransId="{1C33A9D7-F08F-B84D-9C84-DE704E0EAFF1}" sibTransId="{ABAC8003-9F73-5049-AF61-C6A52D7C0456}"/>
    <dgm:cxn modelId="{6ECB340E-E1CA-6A45-ABB2-82F7CF81BFC7}" type="presParOf" srcId="{52F78240-842D-8F43-9AE8-A2E5052F5B04}" destId="{2C1805FC-E533-1644-9EB4-97E9F9CEC91E}" srcOrd="0" destOrd="0" presId="urn:microsoft.com/office/officeart/2005/8/layout/hierarchy1"/>
    <dgm:cxn modelId="{B5D3E1F6-ADC9-9341-8BA1-7E9628931A17}" type="presParOf" srcId="{2C1805FC-E533-1644-9EB4-97E9F9CEC91E}" destId="{902F089B-AFEC-2C4A-877D-2F1F7F9A38BE}" srcOrd="0" destOrd="0" presId="urn:microsoft.com/office/officeart/2005/8/layout/hierarchy1"/>
    <dgm:cxn modelId="{BEA4F5E5-E1C0-B24F-BCA1-F4D509C49E66}" type="presParOf" srcId="{902F089B-AFEC-2C4A-877D-2F1F7F9A38BE}" destId="{3A28846F-4390-A644-A120-1C6826A1F9B2}" srcOrd="0" destOrd="0" presId="urn:microsoft.com/office/officeart/2005/8/layout/hierarchy1"/>
    <dgm:cxn modelId="{31D6BCB9-8189-FB4B-B443-965F2B3CC313}" type="presParOf" srcId="{902F089B-AFEC-2C4A-877D-2F1F7F9A38BE}" destId="{724BACCE-6510-7A46-8DE4-7C344DCD97D7}" srcOrd="1" destOrd="0" presId="urn:microsoft.com/office/officeart/2005/8/layout/hierarchy1"/>
    <dgm:cxn modelId="{26EEB64D-225A-8747-9903-19237F5951E5}" type="presParOf" srcId="{2C1805FC-E533-1644-9EB4-97E9F9CEC91E}" destId="{30CF247B-7493-8540-B3B7-F8AA2CC4EE80}" srcOrd="1" destOrd="0" presId="urn:microsoft.com/office/officeart/2005/8/layout/hierarchy1"/>
    <dgm:cxn modelId="{4D1A9776-A43B-E043-BFE8-2B40DF1F11CB}" type="presParOf" srcId="{30CF247B-7493-8540-B3B7-F8AA2CC4EE80}" destId="{DA0C0798-EE67-0342-BE66-B19788EA9126}" srcOrd="0" destOrd="0" presId="urn:microsoft.com/office/officeart/2005/8/layout/hierarchy1"/>
    <dgm:cxn modelId="{4B8EA1DC-E721-4A42-99E2-A1E04D6C533F}" type="presParOf" srcId="{30CF247B-7493-8540-B3B7-F8AA2CC4EE80}" destId="{15C2F37B-22DC-0545-AC32-9FF114B6AF83}" srcOrd="1" destOrd="0" presId="urn:microsoft.com/office/officeart/2005/8/layout/hierarchy1"/>
    <dgm:cxn modelId="{7F0321FA-4EC2-9E4E-8316-CA0CA0C9FD5A}" type="presParOf" srcId="{15C2F37B-22DC-0545-AC32-9FF114B6AF83}" destId="{D20D4346-1352-B24B-98B2-EC8EB43815D5}" srcOrd="0" destOrd="0" presId="urn:microsoft.com/office/officeart/2005/8/layout/hierarchy1"/>
    <dgm:cxn modelId="{5D806D3A-BA6F-114E-B358-DAB21BD28D9E}" type="presParOf" srcId="{D20D4346-1352-B24B-98B2-EC8EB43815D5}" destId="{E14894E8-1E8F-604A-B114-1CDC2265F8E5}" srcOrd="0" destOrd="0" presId="urn:microsoft.com/office/officeart/2005/8/layout/hierarchy1"/>
    <dgm:cxn modelId="{FBB336B7-DCE8-1F4D-B017-F154AFDCE7DD}" type="presParOf" srcId="{D20D4346-1352-B24B-98B2-EC8EB43815D5}" destId="{77C5C7F5-6E6F-7B4D-9272-BC0210EC79A5}" srcOrd="1" destOrd="0" presId="urn:microsoft.com/office/officeart/2005/8/layout/hierarchy1"/>
    <dgm:cxn modelId="{21F3B74D-EAB1-5040-BC30-13F2C37AC697}" type="presParOf" srcId="{15C2F37B-22DC-0545-AC32-9FF114B6AF83}" destId="{144AAB76-97DD-1A46-95AD-3D364CFEAB51}" srcOrd="1" destOrd="0" presId="urn:microsoft.com/office/officeart/2005/8/layout/hierarchy1"/>
    <dgm:cxn modelId="{FB19C07D-4E97-F240-938C-6B0B5FD8358B}" type="presParOf" srcId="{144AAB76-97DD-1A46-95AD-3D364CFEAB51}" destId="{3CE52746-DBF9-2744-8269-7B10A958298B}" srcOrd="0" destOrd="0" presId="urn:microsoft.com/office/officeart/2005/8/layout/hierarchy1"/>
    <dgm:cxn modelId="{86C8E9B9-A099-FD49-B3B8-0C15B7206A0D}" type="presParOf" srcId="{144AAB76-97DD-1A46-95AD-3D364CFEAB51}" destId="{49851567-D110-F04D-8FCB-8F1655691916}" srcOrd="1" destOrd="0" presId="urn:microsoft.com/office/officeart/2005/8/layout/hierarchy1"/>
    <dgm:cxn modelId="{7D7DD250-4A4E-2544-913E-4A7CEE3AAC61}" type="presParOf" srcId="{49851567-D110-F04D-8FCB-8F1655691916}" destId="{56C7439C-3686-914C-8FF4-E182EF28A1EC}" srcOrd="0" destOrd="0" presId="urn:microsoft.com/office/officeart/2005/8/layout/hierarchy1"/>
    <dgm:cxn modelId="{14A98C8F-BA6A-9E49-8BB3-2A9C116A0FA4}" type="presParOf" srcId="{56C7439C-3686-914C-8FF4-E182EF28A1EC}" destId="{F29F19EB-5431-BE4F-BED9-50DF57A056E6}" srcOrd="0" destOrd="0" presId="urn:microsoft.com/office/officeart/2005/8/layout/hierarchy1"/>
    <dgm:cxn modelId="{28E96497-C09C-9742-A267-1E2FEEBD6011}" type="presParOf" srcId="{56C7439C-3686-914C-8FF4-E182EF28A1EC}" destId="{D61C86E8-76C6-444B-8DFD-DF79DB30270E}" srcOrd="1" destOrd="0" presId="urn:microsoft.com/office/officeart/2005/8/layout/hierarchy1"/>
    <dgm:cxn modelId="{FB3854CA-2FE8-D546-ADDA-9A3978413AC8}" type="presParOf" srcId="{49851567-D110-F04D-8FCB-8F1655691916}" destId="{34F0C296-707C-6542-98C4-E8E5DA30E673}" srcOrd="1" destOrd="0" presId="urn:microsoft.com/office/officeart/2005/8/layout/hierarchy1"/>
    <dgm:cxn modelId="{3A897A6B-DA1F-3847-B754-A80ECED3EA88}" type="presParOf" srcId="{144AAB76-97DD-1A46-95AD-3D364CFEAB51}" destId="{AAD215A5-A22B-AF49-B437-AE9C86420C47}" srcOrd="2" destOrd="0" presId="urn:microsoft.com/office/officeart/2005/8/layout/hierarchy1"/>
    <dgm:cxn modelId="{6CCF7F1F-5702-0840-92EB-C9CA51496D1E}" type="presParOf" srcId="{144AAB76-97DD-1A46-95AD-3D364CFEAB51}" destId="{15B903B4-3DCD-1C46-AC92-60598E6EDD10}" srcOrd="3" destOrd="0" presId="urn:microsoft.com/office/officeart/2005/8/layout/hierarchy1"/>
    <dgm:cxn modelId="{F8AAEF3C-5FFB-0442-9E02-B024AB6065E1}" type="presParOf" srcId="{15B903B4-3DCD-1C46-AC92-60598E6EDD10}" destId="{3932076C-AB12-624C-8087-FA6DEDCE3822}" srcOrd="0" destOrd="0" presId="urn:microsoft.com/office/officeart/2005/8/layout/hierarchy1"/>
    <dgm:cxn modelId="{E958B829-BD97-F748-8C09-D2AD3353908C}" type="presParOf" srcId="{3932076C-AB12-624C-8087-FA6DEDCE3822}" destId="{B3A160EC-6794-CA49-825F-C6493EB651DB}" srcOrd="0" destOrd="0" presId="urn:microsoft.com/office/officeart/2005/8/layout/hierarchy1"/>
    <dgm:cxn modelId="{694994ED-18F1-D94A-A68B-DBE201C42E9A}" type="presParOf" srcId="{3932076C-AB12-624C-8087-FA6DEDCE3822}" destId="{8901E222-8F7B-C940-AED6-EDE9D7DF3D3C}" srcOrd="1" destOrd="0" presId="urn:microsoft.com/office/officeart/2005/8/layout/hierarchy1"/>
    <dgm:cxn modelId="{C4458495-CBCF-5A4D-BC37-3C3030E7765E}" type="presParOf" srcId="{15B903B4-3DCD-1C46-AC92-60598E6EDD10}" destId="{646C28B1-97EB-964C-9102-AA8B99714EDF}" srcOrd="1" destOrd="0" presId="urn:microsoft.com/office/officeart/2005/8/layout/hierarchy1"/>
    <dgm:cxn modelId="{46AB52A8-BE81-5745-B490-029D41E17146}" type="presParOf" srcId="{30CF247B-7493-8540-B3B7-F8AA2CC4EE80}" destId="{C603774F-AD45-D84D-8055-AE0C34D4FB88}" srcOrd="2" destOrd="0" presId="urn:microsoft.com/office/officeart/2005/8/layout/hierarchy1"/>
    <dgm:cxn modelId="{5A0F0331-6B52-274E-94C3-3EFB98258146}" type="presParOf" srcId="{30CF247B-7493-8540-B3B7-F8AA2CC4EE80}" destId="{A3371E9D-0E2C-854E-8F8D-A51CBA1CBB3B}" srcOrd="3" destOrd="0" presId="urn:microsoft.com/office/officeart/2005/8/layout/hierarchy1"/>
    <dgm:cxn modelId="{6CBA5A15-EF07-B849-A37A-A4B78F0ADD9C}" type="presParOf" srcId="{A3371E9D-0E2C-854E-8F8D-A51CBA1CBB3B}" destId="{F1CC3D2A-65C9-894E-A092-8BE95833188F}" srcOrd="0" destOrd="0" presId="urn:microsoft.com/office/officeart/2005/8/layout/hierarchy1"/>
    <dgm:cxn modelId="{B400F5DD-4771-B649-B2C0-778DE2363C85}" type="presParOf" srcId="{F1CC3D2A-65C9-894E-A092-8BE95833188F}" destId="{BC64E457-2995-674F-9FCC-09F0EDD86248}" srcOrd="0" destOrd="0" presId="urn:microsoft.com/office/officeart/2005/8/layout/hierarchy1"/>
    <dgm:cxn modelId="{24149919-1F32-5240-97ED-40A6E219AFCE}" type="presParOf" srcId="{F1CC3D2A-65C9-894E-A092-8BE95833188F}" destId="{A8F04547-A15A-BE48-BF75-A0BD6DF0D272}" srcOrd="1" destOrd="0" presId="urn:microsoft.com/office/officeart/2005/8/layout/hierarchy1"/>
    <dgm:cxn modelId="{634952CA-9318-8745-88E3-E50D6E1FA226}" type="presParOf" srcId="{A3371E9D-0E2C-854E-8F8D-A51CBA1CBB3B}" destId="{1BBB2441-A28A-1C43-9E10-2A8883264260}" srcOrd="1" destOrd="0" presId="urn:microsoft.com/office/officeart/2005/8/layout/hierarchy1"/>
    <dgm:cxn modelId="{EC09A42A-10AF-6644-8B23-B3C77CB0980E}" type="presParOf" srcId="{1BBB2441-A28A-1C43-9E10-2A8883264260}" destId="{7941B9FC-4819-B743-AD1C-3E26AA0DC3A7}" srcOrd="0" destOrd="0" presId="urn:microsoft.com/office/officeart/2005/8/layout/hierarchy1"/>
    <dgm:cxn modelId="{2553AAD7-E40E-4243-B4CD-4C2CDC52AACA}" type="presParOf" srcId="{1BBB2441-A28A-1C43-9E10-2A8883264260}" destId="{21D4F926-D0AF-B84D-A0D6-EDA1CE95ABE0}" srcOrd="1" destOrd="0" presId="urn:microsoft.com/office/officeart/2005/8/layout/hierarchy1"/>
    <dgm:cxn modelId="{5FF059FC-A932-F045-A99A-E906B2A2676C}" type="presParOf" srcId="{21D4F926-D0AF-B84D-A0D6-EDA1CE95ABE0}" destId="{6B83080F-EB1C-A844-A27F-DB77E96294F8}" srcOrd="0" destOrd="0" presId="urn:microsoft.com/office/officeart/2005/8/layout/hierarchy1"/>
    <dgm:cxn modelId="{16D538AE-6E86-6248-845E-BE6C4EA68D9C}" type="presParOf" srcId="{6B83080F-EB1C-A844-A27F-DB77E96294F8}" destId="{E627CEAA-C333-DA4E-A8A1-4A9F269B5E0C}" srcOrd="0" destOrd="0" presId="urn:microsoft.com/office/officeart/2005/8/layout/hierarchy1"/>
    <dgm:cxn modelId="{67BD429A-9ECD-264B-9E81-8F5126432AC3}" type="presParOf" srcId="{6B83080F-EB1C-A844-A27F-DB77E96294F8}" destId="{AF14041E-0124-F044-B0C5-33E79C8438A5}" srcOrd="1" destOrd="0" presId="urn:microsoft.com/office/officeart/2005/8/layout/hierarchy1"/>
    <dgm:cxn modelId="{48F6EC22-7912-0148-9198-A742632D8810}" type="presParOf" srcId="{21D4F926-D0AF-B84D-A0D6-EDA1CE95ABE0}" destId="{BE19E2EE-646D-2C49-9BC0-074FC2926664}" srcOrd="1" destOrd="0" presId="urn:microsoft.com/office/officeart/2005/8/layout/hierarchy1"/>
    <dgm:cxn modelId="{290B327C-1A1D-6F40-B11E-A82AAB681B59}" type="presParOf" srcId="{1BBB2441-A28A-1C43-9E10-2A8883264260}" destId="{4B5D7E92-57C8-8A4B-BC1E-DAC0DB98D32A}" srcOrd="2" destOrd="0" presId="urn:microsoft.com/office/officeart/2005/8/layout/hierarchy1"/>
    <dgm:cxn modelId="{E7D66420-943F-CF4B-BA25-8D9E9644661D}" type="presParOf" srcId="{1BBB2441-A28A-1C43-9E10-2A8883264260}" destId="{E3B61F88-7C9C-624E-B7DA-5B3AC92AE798}" srcOrd="3" destOrd="0" presId="urn:microsoft.com/office/officeart/2005/8/layout/hierarchy1"/>
    <dgm:cxn modelId="{432100D9-483F-2A4B-957D-9E98CC45EC73}" type="presParOf" srcId="{E3B61F88-7C9C-624E-B7DA-5B3AC92AE798}" destId="{4C6584F7-7FB8-3849-8A45-A6E354AF8BCB}" srcOrd="0" destOrd="0" presId="urn:microsoft.com/office/officeart/2005/8/layout/hierarchy1"/>
    <dgm:cxn modelId="{DD47B912-51FF-B042-9FAD-2110DFA427E9}" type="presParOf" srcId="{4C6584F7-7FB8-3849-8A45-A6E354AF8BCB}" destId="{23E896A6-F84E-1F48-9713-2B5757EA0F6B}" srcOrd="0" destOrd="0" presId="urn:microsoft.com/office/officeart/2005/8/layout/hierarchy1"/>
    <dgm:cxn modelId="{B35B2E36-3B61-014D-9BBC-7A6DBC8BCDB4}" type="presParOf" srcId="{4C6584F7-7FB8-3849-8A45-A6E354AF8BCB}" destId="{C44E5C84-110B-8F40-BA44-C2C2E1D491CA}" srcOrd="1" destOrd="0" presId="urn:microsoft.com/office/officeart/2005/8/layout/hierarchy1"/>
    <dgm:cxn modelId="{3D174882-90CC-3144-AD1D-9C11EE882FBB}" type="presParOf" srcId="{E3B61F88-7C9C-624E-B7DA-5B3AC92AE798}" destId="{4F354FBE-4A82-924C-A7B0-6EB9EBF5826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19184C-E974-714C-AB29-88106123874E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824089-9327-534C-B719-5288754BF314}">
      <dgm:prSet phldrT="[文本]"/>
      <dgm:spPr/>
      <dgm:t>
        <a:bodyPr/>
        <a:lstStyle/>
        <a:p>
          <a:r>
            <a:rPr lang="en-US" altLang="zh-CN" b="1" dirty="0"/>
            <a:t>Random</a:t>
          </a:r>
          <a:endParaRPr lang="zh-CN" altLang="en-US" b="1" dirty="0"/>
        </a:p>
      </dgm:t>
    </dgm:pt>
    <dgm:pt modelId="{47A7DF71-AE96-E249-A55B-36AF171875E7}" type="parTrans" cxnId="{1BF48E7D-5FFB-334D-B230-7695A766C8BF}">
      <dgm:prSet/>
      <dgm:spPr/>
      <dgm:t>
        <a:bodyPr/>
        <a:lstStyle/>
        <a:p>
          <a:endParaRPr lang="zh-CN" altLang="en-US" b="1"/>
        </a:p>
      </dgm:t>
    </dgm:pt>
    <dgm:pt modelId="{2ACE0461-0F6A-7245-9DC6-2B55EA22C88C}" type="sibTrans" cxnId="{1BF48E7D-5FFB-334D-B230-7695A766C8BF}">
      <dgm:prSet/>
      <dgm:spPr>
        <a:ln w="19050"/>
      </dgm:spPr>
      <dgm:t>
        <a:bodyPr/>
        <a:lstStyle/>
        <a:p>
          <a:endParaRPr lang="zh-CN" altLang="en-US" b="1"/>
        </a:p>
      </dgm:t>
    </dgm:pt>
    <dgm:pt modelId="{98574E26-4397-914E-A0F1-1BCDE1915307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CN" altLang="en-US" b="1" dirty="0"/>
            <a:t>私钥</a:t>
          </a:r>
        </a:p>
      </dgm:t>
    </dgm:pt>
    <dgm:pt modelId="{4201F4EA-D37D-B244-9EF1-0E04EA0EC516}" type="parTrans" cxnId="{6634DB07-3B13-B74A-B856-792C141F9BFE}">
      <dgm:prSet/>
      <dgm:spPr/>
      <dgm:t>
        <a:bodyPr/>
        <a:lstStyle/>
        <a:p>
          <a:endParaRPr lang="zh-CN" altLang="en-US" b="1"/>
        </a:p>
      </dgm:t>
    </dgm:pt>
    <dgm:pt modelId="{2E529F92-3BF5-9F4E-9004-E815E20620A7}" type="sibTrans" cxnId="{6634DB07-3B13-B74A-B856-792C141F9BFE}">
      <dgm:prSet/>
      <dgm:spPr>
        <a:ln w="19050"/>
      </dgm:spPr>
      <dgm:t>
        <a:bodyPr/>
        <a:lstStyle/>
        <a:p>
          <a:endParaRPr lang="zh-CN" altLang="en-US" b="1"/>
        </a:p>
      </dgm:t>
    </dgm:pt>
    <dgm:pt modelId="{65DF4665-4665-BB4F-9555-5C70E4BA8D12}">
      <dgm:prSet phldrT="[文本]"/>
      <dgm:spPr/>
      <dgm:t>
        <a:bodyPr/>
        <a:lstStyle/>
        <a:p>
          <a:r>
            <a:rPr lang="en-US" altLang="zh-CN" b="1" dirty="0"/>
            <a:t>SECP256K1</a:t>
          </a:r>
          <a:endParaRPr lang="zh-CN" altLang="en-US" b="1" dirty="0"/>
        </a:p>
      </dgm:t>
    </dgm:pt>
    <dgm:pt modelId="{A0CDB117-3252-4549-A1A0-594B1AE31BC6}" type="parTrans" cxnId="{C2F014D6-EA01-BA4F-B4C2-3A1DDB8B4CBE}">
      <dgm:prSet/>
      <dgm:spPr/>
      <dgm:t>
        <a:bodyPr/>
        <a:lstStyle/>
        <a:p>
          <a:endParaRPr lang="zh-CN" altLang="en-US" b="1"/>
        </a:p>
      </dgm:t>
    </dgm:pt>
    <dgm:pt modelId="{757DCB46-793E-B647-9774-F7674A3868EB}" type="sibTrans" cxnId="{C2F014D6-EA01-BA4F-B4C2-3A1DDB8B4CBE}">
      <dgm:prSet/>
      <dgm:spPr>
        <a:ln w="19050"/>
      </dgm:spPr>
      <dgm:t>
        <a:bodyPr/>
        <a:lstStyle/>
        <a:p>
          <a:endParaRPr lang="zh-CN" altLang="en-US" b="1"/>
        </a:p>
      </dgm:t>
    </dgm:pt>
    <dgm:pt modelId="{ACD68B88-ADBB-5344-81DB-D566D8EA2363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b="1" dirty="0"/>
            <a:t>公钥</a:t>
          </a:r>
        </a:p>
      </dgm:t>
    </dgm:pt>
    <dgm:pt modelId="{48BA6704-BCA4-E347-9DB6-720E8C646310}" type="parTrans" cxnId="{622A8C5B-96A4-1649-84A7-641EF44684FE}">
      <dgm:prSet/>
      <dgm:spPr/>
      <dgm:t>
        <a:bodyPr/>
        <a:lstStyle/>
        <a:p>
          <a:endParaRPr lang="zh-CN" altLang="en-US" b="1"/>
        </a:p>
      </dgm:t>
    </dgm:pt>
    <dgm:pt modelId="{69787767-9EDF-744E-99E0-493EF9435F30}" type="sibTrans" cxnId="{622A8C5B-96A4-1649-84A7-641EF44684FE}">
      <dgm:prSet/>
      <dgm:spPr>
        <a:ln w="19050"/>
      </dgm:spPr>
      <dgm:t>
        <a:bodyPr/>
        <a:lstStyle/>
        <a:p>
          <a:endParaRPr lang="zh-CN" altLang="en-US" b="1"/>
        </a:p>
      </dgm:t>
    </dgm:pt>
    <dgm:pt modelId="{8F293934-17E3-1A42-8FEF-0FAC5AC25A74}">
      <dgm:prSet phldrT="[文本]"/>
      <dgm:spPr/>
      <dgm:t>
        <a:bodyPr/>
        <a:lstStyle/>
        <a:p>
          <a:r>
            <a:rPr lang="en-US" altLang="zh-CN" b="1" dirty="0"/>
            <a:t>SHA256</a:t>
          </a:r>
          <a:endParaRPr lang="zh-CN" altLang="en-US" b="1" dirty="0"/>
        </a:p>
      </dgm:t>
    </dgm:pt>
    <dgm:pt modelId="{3BE76FC2-6DEA-3F42-A239-E965AF4DFCEA}" type="parTrans" cxnId="{D83D3C00-5E55-9D44-BAC0-E0C9F6C85949}">
      <dgm:prSet/>
      <dgm:spPr/>
      <dgm:t>
        <a:bodyPr/>
        <a:lstStyle/>
        <a:p>
          <a:endParaRPr lang="zh-CN" altLang="en-US" b="1"/>
        </a:p>
      </dgm:t>
    </dgm:pt>
    <dgm:pt modelId="{2CD14A8C-6695-9D4D-B6C3-3CC7FF07211A}" type="sibTrans" cxnId="{D83D3C00-5E55-9D44-BAC0-E0C9F6C85949}">
      <dgm:prSet/>
      <dgm:spPr>
        <a:ln w="19050"/>
      </dgm:spPr>
      <dgm:t>
        <a:bodyPr/>
        <a:lstStyle/>
        <a:p>
          <a:endParaRPr lang="zh-CN" altLang="en-US" b="1"/>
        </a:p>
      </dgm:t>
    </dgm:pt>
    <dgm:pt modelId="{543FEE67-E81C-7F48-8CA2-3DE210A44E01}">
      <dgm:prSet phldrT="[文本]"/>
      <dgm:spPr/>
      <dgm:t>
        <a:bodyPr/>
        <a:lstStyle/>
        <a:p>
          <a:r>
            <a:rPr lang="en-US" altLang="zh-CN" b="1" dirty="0"/>
            <a:t>RIPEMD160</a:t>
          </a:r>
          <a:endParaRPr lang="zh-CN" altLang="en-US" b="1" dirty="0"/>
        </a:p>
      </dgm:t>
    </dgm:pt>
    <dgm:pt modelId="{9FD47448-5C69-9C4B-8051-8F6C248BC1F3}" type="parTrans" cxnId="{D50BE893-FAF7-F548-86E2-C5B75225B039}">
      <dgm:prSet/>
      <dgm:spPr/>
      <dgm:t>
        <a:bodyPr/>
        <a:lstStyle/>
        <a:p>
          <a:endParaRPr lang="zh-CN" altLang="en-US" b="1"/>
        </a:p>
      </dgm:t>
    </dgm:pt>
    <dgm:pt modelId="{B4E15B4E-E78B-7A48-9C03-DBD4E518DBF7}" type="sibTrans" cxnId="{D50BE893-FAF7-F548-86E2-C5B75225B039}">
      <dgm:prSet/>
      <dgm:spPr/>
      <dgm:t>
        <a:bodyPr/>
        <a:lstStyle/>
        <a:p>
          <a:endParaRPr lang="zh-CN" altLang="en-US" b="1"/>
        </a:p>
      </dgm:t>
    </dgm:pt>
    <dgm:pt modelId="{D06D19DF-A17B-4D44-8C17-AAA2A721B65E}" type="pres">
      <dgm:prSet presAssocID="{8B19184C-E974-714C-AB29-88106123874E}" presName="Name0" presStyleCnt="0">
        <dgm:presLayoutVars>
          <dgm:dir/>
          <dgm:resizeHandles val="exact"/>
        </dgm:presLayoutVars>
      </dgm:prSet>
      <dgm:spPr/>
    </dgm:pt>
    <dgm:pt modelId="{7865D955-A835-3142-9F56-464065D6B03E}" type="pres">
      <dgm:prSet presAssocID="{DC824089-9327-534C-B719-5288754BF314}" presName="node" presStyleLbl="node1" presStyleIdx="0" presStyleCnt="6">
        <dgm:presLayoutVars>
          <dgm:bulletEnabled val="1"/>
        </dgm:presLayoutVars>
      </dgm:prSet>
      <dgm:spPr/>
    </dgm:pt>
    <dgm:pt modelId="{4E9E0B13-84B7-8149-B292-2882090A130D}" type="pres">
      <dgm:prSet presAssocID="{2ACE0461-0F6A-7245-9DC6-2B55EA22C88C}" presName="sibTrans" presStyleLbl="sibTrans1D1" presStyleIdx="0" presStyleCnt="5"/>
      <dgm:spPr/>
    </dgm:pt>
    <dgm:pt modelId="{B22A2269-E2A3-EB47-BE59-F10B23B0F98F}" type="pres">
      <dgm:prSet presAssocID="{2ACE0461-0F6A-7245-9DC6-2B55EA22C88C}" presName="connectorText" presStyleLbl="sibTrans1D1" presStyleIdx="0" presStyleCnt="5"/>
      <dgm:spPr/>
    </dgm:pt>
    <dgm:pt modelId="{DD230A78-351D-FD47-A319-91968B1EA201}" type="pres">
      <dgm:prSet presAssocID="{98574E26-4397-914E-A0F1-1BCDE1915307}" presName="node" presStyleLbl="node1" presStyleIdx="1" presStyleCnt="6">
        <dgm:presLayoutVars>
          <dgm:bulletEnabled val="1"/>
        </dgm:presLayoutVars>
      </dgm:prSet>
      <dgm:spPr/>
    </dgm:pt>
    <dgm:pt modelId="{11E20E24-934F-034F-8A47-24357A84DA83}" type="pres">
      <dgm:prSet presAssocID="{2E529F92-3BF5-9F4E-9004-E815E20620A7}" presName="sibTrans" presStyleLbl="sibTrans1D1" presStyleIdx="1" presStyleCnt="5"/>
      <dgm:spPr/>
    </dgm:pt>
    <dgm:pt modelId="{9C373056-D485-2F44-8ADE-DEE68C89E0BE}" type="pres">
      <dgm:prSet presAssocID="{2E529F92-3BF5-9F4E-9004-E815E20620A7}" presName="connectorText" presStyleLbl="sibTrans1D1" presStyleIdx="1" presStyleCnt="5"/>
      <dgm:spPr/>
    </dgm:pt>
    <dgm:pt modelId="{77A11E4A-B1A3-6F4F-817E-7514336992BC}" type="pres">
      <dgm:prSet presAssocID="{65DF4665-4665-BB4F-9555-5C70E4BA8D12}" presName="node" presStyleLbl="node1" presStyleIdx="2" presStyleCnt="6">
        <dgm:presLayoutVars>
          <dgm:bulletEnabled val="1"/>
        </dgm:presLayoutVars>
      </dgm:prSet>
      <dgm:spPr/>
    </dgm:pt>
    <dgm:pt modelId="{BBE31C92-56E2-3F4F-92C0-0ADFD78AF30F}" type="pres">
      <dgm:prSet presAssocID="{757DCB46-793E-B647-9774-F7674A3868EB}" presName="sibTrans" presStyleLbl="sibTrans1D1" presStyleIdx="2" presStyleCnt="5"/>
      <dgm:spPr/>
    </dgm:pt>
    <dgm:pt modelId="{20877496-7E82-9940-B502-93BF13013FA7}" type="pres">
      <dgm:prSet presAssocID="{757DCB46-793E-B647-9774-F7674A3868EB}" presName="connectorText" presStyleLbl="sibTrans1D1" presStyleIdx="2" presStyleCnt="5"/>
      <dgm:spPr/>
    </dgm:pt>
    <dgm:pt modelId="{47A1C223-C2CE-8341-8375-6E31A1D3C31D}" type="pres">
      <dgm:prSet presAssocID="{ACD68B88-ADBB-5344-81DB-D566D8EA2363}" presName="node" presStyleLbl="node1" presStyleIdx="3" presStyleCnt="6">
        <dgm:presLayoutVars>
          <dgm:bulletEnabled val="1"/>
        </dgm:presLayoutVars>
      </dgm:prSet>
      <dgm:spPr/>
    </dgm:pt>
    <dgm:pt modelId="{4EC5A88C-AB5B-1C4C-B36E-B6AE33E70BCA}" type="pres">
      <dgm:prSet presAssocID="{69787767-9EDF-744E-99E0-493EF9435F30}" presName="sibTrans" presStyleLbl="sibTrans1D1" presStyleIdx="3" presStyleCnt="5"/>
      <dgm:spPr/>
    </dgm:pt>
    <dgm:pt modelId="{06FCE1B8-82CD-244C-AE35-FE8F029FFA01}" type="pres">
      <dgm:prSet presAssocID="{69787767-9EDF-744E-99E0-493EF9435F30}" presName="connectorText" presStyleLbl="sibTrans1D1" presStyleIdx="3" presStyleCnt="5"/>
      <dgm:spPr/>
    </dgm:pt>
    <dgm:pt modelId="{A581FC7A-B00D-0F45-818A-5BFA28AB344B}" type="pres">
      <dgm:prSet presAssocID="{8F293934-17E3-1A42-8FEF-0FAC5AC25A74}" presName="node" presStyleLbl="node1" presStyleIdx="4" presStyleCnt="6">
        <dgm:presLayoutVars>
          <dgm:bulletEnabled val="1"/>
        </dgm:presLayoutVars>
      </dgm:prSet>
      <dgm:spPr/>
    </dgm:pt>
    <dgm:pt modelId="{15C595C9-969E-8D45-BE7A-38609EA2E037}" type="pres">
      <dgm:prSet presAssocID="{2CD14A8C-6695-9D4D-B6C3-3CC7FF07211A}" presName="sibTrans" presStyleLbl="sibTrans1D1" presStyleIdx="4" presStyleCnt="5"/>
      <dgm:spPr/>
    </dgm:pt>
    <dgm:pt modelId="{B81152E9-5828-7E4C-88AD-2287C7E59A81}" type="pres">
      <dgm:prSet presAssocID="{2CD14A8C-6695-9D4D-B6C3-3CC7FF07211A}" presName="connectorText" presStyleLbl="sibTrans1D1" presStyleIdx="4" presStyleCnt="5"/>
      <dgm:spPr/>
    </dgm:pt>
    <dgm:pt modelId="{6A3F0F11-324E-B449-A026-60E4BB81A591}" type="pres">
      <dgm:prSet presAssocID="{543FEE67-E81C-7F48-8CA2-3DE210A44E01}" presName="node" presStyleLbl="node1" presStyleIdx="5" presStyleCnt="6">
        <dgm:presLayoutVars>
          <dgm:bulletEnabled val="1"/>
        </dgm:presLayoutVars>
      </dgm:prSet>
      <dgm:spPr/>
    </dgm:pt>
  </dgm:ptLst>
  <dgm:cxnLst>
    <dgm:cxn modelId="{D83D3C00-5E55-9D44-BAC0-E0C9F6C85949}" srcId="{8B19184C-E974-714C-AB29-88106123874E}" destId="{8F293934-17E3-1A42-8FEF-0FAC5AC25A74}" srcOrd="4" destOrd="0" parTransId="{3BE76FC2-6DEA-3F42-A239-E965AF4DFCEA}" sibTransId="{2CD14A8C-6695-9D4D-B6C3-3CC7FF07211A}"/>
    <dgm:cxn modelId="{6634DB07-3B13-B74A-B856-792C141F9BFE}" srcId="{8B19184C-E974-714C-AB29-88106123874E}" destId="{98574E26-4397-914E-A0F1-1BCDE1915307}" srcOrd="1" destOrd="0" parTransId="{4201F4EA-D37D-B244-9EF1-0E04EA0EC516}" sibTransId="{2E529F92-3BF5-9F4E-9004-E815E20620A7}"/>
    <dgm:cxn modelId="{F5EB4140-F2B7-4C40-9941-84559942477B}" type="presOf" srcId="{2CD14A8C-6695-9D4D-B6C3-3CC7FF07211A}" destId="{B81152E9-5828-7E4C-88AD-2287C7E59A81}" srcOrd="1" destOrd="0" presId="urn:microsoft.com/office/officeart/2005/8/layout/bProcess3"/>
    <dgm:cxn modelId="{01980355-E296-E243-B8EC-60F85A8FF2A1}" type="presOf" srcId="{2ACE0461-0F6A-7245-9DC6-2B55EA22C88C}" destId="{4E9E0B13-84B7-8149-B292-2882090A130D}" srcOrd="0" destOrd="0" presId="urn:microsoft.com/office/officeart/2005/8/layout/bProcess3"/>
    <dgm:cxn modelId="{622A8C5B-96A4-1649-84A7-641EF44684FE}" srcId="{8B19184C-E974-714C-AB29-88106123874E}" destId="{ACD68B88-ADBB-5344-81DB-D566D8EA2363}" srcOrd="3" destOrd="0" parTransId="{48BA6704-BCA4-E347-9DB6-720E8C646310}" sibTransId="{69787767-9EDF-744E-99E0-493EF9435F30}"/>
    <dgm:cxn modelId="{22BB4465-A749-6349-8DF2-075062836BE3}" type="presOf" srcId="{ACD68B88-ADBB-5344-81DB-D566D8EA2363}" destId="{47A1C223-C2CE-8341-8375-6E31A1D3C31D}" srcOrd="0" destOrd="0" presId="urn:microsoft.com/office/officeart/2005/8/layout/bProcess3"/>
    <dgm:cxn modelId="{FDEFAC65-FBF1-CC4C-B292-A7545F949CCB}" type="presOf" srcId="{DC824089-9327-534C-B719-5288754BF314}" destId="{7865D955-A835-3142-9F56-464065D6B03E}" srcOrd="0" destOrd="0" presId="urn:microsoft.com/office/officeart/2005/8/layout/bProcess3"/>
    <dgm:cxn modelId="{C23CCC67-144E-064F-A852-130CE21F86E7}" type="presOf" srcId="{69787767-9EDF-744E-99E0-493EF9435F30}" destId="{06FCE1B8-82CD-244C-AE35-FE8F029FFA01}" srcOrd="1" destOrd="0" presId="urn:microsoft.com/office/officeart/2005/8/layout/bProcess3"/>
    <dgm:cxn modelId="{F36EC472-D277-B040-A601-342231B5D6AB}" type="presOf" srcId="{2E529F92-3BF5-9F4E-9004-E815E20620A7}" destId="{9C373056-D485-2F44-8ADE-DEE68C89E0BE}" srcOrd="1" destOrd="0" presId="urn:microsoft.com/office/officeart/2005/8/layout/bProcess3"/>
    <dgm:cxn modelId="{1BF48E7D-5FFB-334D-B230-7695A766C8BF}" srcId="{8B19184C-E974-714C-AB29-88106123874E}" destId="{DC824089-9327-534C-B719-5288754BF314}" srcOrd="0" destOrd="0" parTransId="{47A7DF71-AE96-E249-A55B-36AF171875E7}" sibTransId="{2ACE0461-0F6A-7245-9DC6-2B55EA22C88C}"/>
    <dgm:cxn modelId="{51499B91-882A-8240-8212-2D86E32B3F77}" type="presOf" srcId="{2CD14A8C-6695-9D4D-B6C3-3CC7FF07211A}" destId="{15C595C9-969E-8D45-BE7A-38609EA2E037}" srcOrd="0" destOrd="0" presId="urn:microsoft.com/office/officeart/2005/8/layout/bProcess3"/>
    <dgm:cxn modelId="{D50BE893-FAF7-F548-86E2-C5B75225B039}" srcId="{8B19184C-E974-714C-AB29-88106123874E}" destId="{543FEE67-E81C-7F48-8CA2-3DE210A44E01}" srcOrd="5" destOrd="0" parTransId="{9FD47448-5C69-9C4B-8051-8F6C248BC1F3}" sibTransId="{B4E15B4E-E78B-7A48-9C03-DBD4E518DBF7}"/>
    <dgm:cxn modelId="{0EA66CA1-4E8B-714D-8907-9CFCE860CA86}" type="presOf" srcId="{2E529F92-3BF5-9F4E-9004-E815E20620A7}" destId="{11E20E24-934F-034F-8A47-24357A84DA83}" srcOrd="0" destOrd="0" presId="urn:microsoft.com/office/officeart/2005/8/layout/bProcess3"/>
    <dgm:cxn modelId="{7CC8D3A3-9E76-4E47-9A06-67A5113E0200}" type="presOf" srcId="{69787767-9EDF-744E-99E0-493EF9435F30}" destId="{4EC5A88C-AB5B-1C4C-B36E-B6AE33E70BCA}" srcOrd="0" destOrd="0" presId="urn:microsoft.com/office/officeart/2005/8/layout/bProcess3"/>
    <dgm:cxn modelId="{B8DE42BE-186A-2C43-A2E9-0A0503CDB3C5}" type="presOf" srcId="{757DCB46-793E-B647-9774-F7674A3868EB}" destId="{BBE31C92-56E2-3F4F-92C0-0ADFD78AF30F}" srcOrd="0" destOrd="0" presId="urn:microsoft.com/office/officeart/2005/8/layout/bProcess3"/>
    <dgm:cxn modelId="{A611D7D1-37DD-2344-AB39-EE04BE51844A}" type="presOf" srcId="{98574E26-4397-914E-A0F1-1BCDE1915307}" destId="{DD230A78-351D-FD47-A319-91968B1EA201}" srcOrd="0" destOrd="0" presId="urn:microsoft.com/office/officeart/2005/8/layout/bProcess3"/>
    <dgm:cxn modelId="{C2F014D6-EA01-BA4F-B4C2-3A1DDB8B4CBE}" srcId="{8B19184C-E974-714C-AB29-88106123874E}" destId="{65DF4665-4665-BB4F-9555-5C70E4BA8D12}" srcOrd="2" destOrd="0" parTransId="{A0CDB117-3252-4549-A1A0-594B1AE31BC6}" sibTransId="{757DCB46-793E-B647-9774-F7674A3868EB}"/>
    <dgm:cxn modelId="{C869B8DB-B5E2-FD4B-8748-1EAFFF9CE9A8}" type="presOf" srcId="{2ACE0461-0F6A-7245-9DC6-2B55EA22C88C}" destId="{B22A2269-E2A3-EB47-BE59-F10B23B0F98F}" srcOrd="1" destOrd="0" presId="urn:microsoft.com/office/officeart/2005/8/layout/bProcess3"/>
    <dgm:cxn modelId="{F23A98DC-7D5B-1A44-B9F5-0645F475AC16}" type="presOf" srcId="{65DF4665-4665-BB4F-9555-5C70E4BA8D12}" destId="{77A11E4A-B1A3-6F4F-817E-7514336992BC}" srcOrd="0" destOrd="0" presId="urn:microsoft.com/office/officeart/2005/8/layout/bProcess3"/>
    <dgm:cxn modelId="{B440B5DE-05C8-8048-9DA7-17901C5E8F12}" type="presOf" srcId="{543FEE67-E81C-7F48-8CA2-3DE210A44E01}" destId="{6A3F0F11-324E-B449-A026-60E4BB81A591}" srcOrd="0" destOrd="0" presId="urn:microsoft.com/office/officeart/2005/8/layout/bProcess3"/>
    <dgm:cxn modelId="{E97B2CEC-156D-CA42-A971-7C09695B363A}" type="presOf" srcId="{757DCB46-793E-B647-9774-F7674A3868EB}" destId="{20877496-7E82-9940-B502-93BF13013FA7}" srcOrd="1" destOrd="0" presId="urn:microsoft.com/office/officeart/2005/8/layout/bProcess3"/>
    <dgm:cxn modelId="{9CEB57EE-C249-BC4C-9011-ACF697ED73D2}" type="presOf" srcId="{8B19184C-E974-714C-AB29-88106123874E}" destId="{D06D19DF-A17B-4D44-8C17-AAA2A721B65E}" srcOrd="0" destOrd="0" presId="urn:microsoft.com/office/officeart/2005/8/layout/bProcess3"/>
    <dgm:cxn modelId="{74ED70F3-57A5-6D4F-9846-0F443764919B}" type="presOf" srcId="{8F293934-17E3-1A42-8FEF-0FAC5AC25A74}" destId="{A581FC7A-B00D-0F45-818A-5BFA28AB344B}" srcOrd="0" destOrd="0" presId="urn:microsoft.com/office/officeart/2005/8/layout/bProcess3"/>
    <dgm:cxn modelId="{994AC6E2-3599-174E-B396-203E61289A47}" type="presParOf" srcId="{D06D19DF-A17B-4D44-8C17-AAA2A721B65E}" destId="{7865D955-A835-3142-9F56-464065D6B03E}" srcOrd="0" destOrd="0" presId="urn:microsoft.com/office/officeart/2005/8/layout/bProcess3"/>
    <dgm:cxn modelId="{FC61C308-4F6B-9649-8CA5-1FE3035729E0}" type="presParOf" srcId="{D06D19DF-A17B-4D44-8C17-AAA2A721B65E}" destId="{4E9E0B13-84B7-8149-B292-2882090A130D}" srcOrd="1" destOrd="0" presId="urn:microsoft.com/office/officeart/2005/8/layout/bProcess3"/>
    <dgm:cxn modelId="{A20B51FF-A15D-5644-AFAB-108E9649FCC9}" type="presParOf" srcId="{4E9E0B13-84B7-8149-B292-2882090A130D}" destId="{B22A2269-E2A3-EB47-BE59-F10B23B0F98F}" srcOrd="0" destOrd="0" presId="urn:microsoft.com/office/officeart/2005/8/layout/bProcess3"/>
    <dgm:cxn modelId="{54F72C5B-2C02-B14F-ADA2-734A0224E130}" type="presParOf" srcId="{D06D19DF-A17B-4D44-8C17-AAA2A721B65E}" destId="{DD230A78-351D-FD47-A319-91968B1EA201}" srcOrd="2" destOrd="0" presId="urn:microsoft.com/office/officeart/2005/8/layout/bProcess3"/>
    <dgm:cxn modelId="{071AC544-2C65-3046-B462-CFB59AE31143}" type="presParOf" srcId="{D06D19DF-A17B-4D44-8C17-AAA2A721B65E}" destId="{11E20E24-934F-034F-8A47-24357A84DA83}" srcOrd="3" destOrd="0" presId="urn:microsoft.com/office/officeart/2005/8/layout/bProcess3"/>
    <dgm:cxn modelId="{055E6AF6-5743-BB4B-9FED-9322C6E6D081}" type="presParOf" srcId="{11E20E24-934F-034F-8A47-24357A84DA83}" destId="{9C373056-D485-2F44-8ADE-DEE68C89E0BE}" srcOrd="0" destOrd="0" presId="urn:microsoft.com/office/officeart/2005/8/layout/bProcess3"/>
    <dgm:cxn modelId="{E185EE46-98F1-6E4C-BDC0-46ADA6C435E7}" type="presParOf" srcId="{D06D19DF-A17B-4D44-8C17-AAA2A721B65E}" destId="{77A11E4A-B1A3-6F4F-817E-7514336992BC}" srcOrd="4" destOrd="0" presId="urn:microsoft.com/office/officeart/2005/8/layout/bProcess3"/>
    <dgm:cxn modelId="{C36545EE-F4B8-8948-99E3-87C08B298721}" type="presParOf" srcId="{D06D19DF-A17B-4D44-8C17-AAA2A721B65E}" destId="{BBE31C92-56E2-3F4F-92C0-0ADFD78AF30F}" srcOrd="5" destOrd="0" presId="urn:microsoft.com/office/officeart/2005/8/layout/bProcess3"/>
    <dgm:cxn modelId="{B09C59A6-C086-F645-BBF8-0968AA15FC7C}" type="presParOf" srcId="{BBE31C92-56E2-3F4F-92C0-0ADFD78AF30F}" destId="{20877496-7E82-9940-B502-93BF13013FA7}" srcOrd="0" destOrd="0" presId="urn:microsoft.com/office/officeart/2005/8/layout/bProcess3"/>
    <dgm:cxn modelId="{5E83AE0A-EBAF-1E4A-9DA4-D3AFF2E676FB}" type="presParOf" srcId="{D06D19DF-A17B-4D44-8C17-AAA2A721B65E}" destId="{47A1C223-C2CE-8341-8375-6E31A1D3C31D}" srcOrd="6" destOrd="0" presId="urn:microsoft.com/office/officeart/2005/8/layout/bProcess3"/>
    <dgm:cxn modelId="{2740D98A-2D0C-0242-95C5-D9D7583B2808}" type="presParOf" srcId="{D06D19DF-A17B-4D44-8C17-AAA2A721B65E}" destId="{4EC5A88C-AB5B-1C4C-B36E-B6AE33E70BCA}" srcOrd="7" destOrd="0" presId="urn:microsoft.com/office/officeart/2005/8/layout/bProcess3"/>
    <dgm:cxn modelId="{ABDF5BE6-0447-0E41-B7F7-080735CB1263}" type="presParOf" srcId="{4EC5A88C-AB5B-1C4C-B36E-B6AE33E70BCA}" destId="{06FCE1B8-82CD-244C-AE35-FE8F029FFA01}" srcOrd="0" destOrd="0" presId="urn:microsoft.com/office/officeart/2005/8/layout/bProcess3"/>
    <dgm:cxn modelId="{57DF85E6-A2A5-7D44-8165-8D2DC82D14A2}" type="presParOf" srcId="{D06D19DF-A17B-4D44-8C17-AAA2A721B65E}" destId="{A581FC7A-B00D-0F45-818A-5BFA28AB344B}" srcOrd="8" destOrd="0" presId="urn:microsoft.com/office/officeart/2005/8/layout/bProcess3"/>
    <dgm:cxn modelId="{C5AB58EB-2178-184C-88F0-B43CF86F0F19}" type="presParOf" srcId="{D06D19DF-A17B-4D44-8C17-AAA2A721B65E}" destId="{15C595C9-969E-8D45-BE7A-38609EA2E037}" srcOrd="9" destOrd="0" presId="urn:microsoft.com/office/officeart/2005/8/layout/bProcess3"/>
    <dgm:cxn modelId="{782B2839-FF84-674B-B4A4-3798F158CA37}" type="presParOf" srcId="{15C595C9-969E-8D45-BE7A-38609EA2E037}" destId="{B81152E9-5828-7E4C-88AD-2287C7E59A81}" srcOrd="0" destOrd="0" presId="urn:microsoft.com/office/officeart/2005/8/layout/bProcess3"/>
    <dgm:cxn modelId="{950147E4-23D6-9A48-A3E3-EF6102BB31F9}" type="presParOf" srcId="{D06D19DF-A17B-4D44-8C17-AAA2A721B65E}" destId="{6A3F0F11-324E-B449-A026-60E4BB81A591}" srcOrd="10" destOrd="0" presId="urn:microsoft.com/office/officeart/2005/8/layout/bProcess3"/>
  </dgm:cxnLst>
  <dgm:bg/>
  <dgm:whole>
    <a:ln w="762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19184C-E974-714C-AB29-88106123874E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C824089-9327-534C-B719-5288754BF314}">
      <dgm:prSet phldrT="[文本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dirty="0"/>
            <a:t>公钥哈希</a:t>
          </a:r>
        </a:p>
      </dgm:t>
    </dgm:pt>
    <dgm:pt modelId="{47A7DF71-AE96-E249-A55B-36AF171875E7}" type="parTrans" cxnId="{1BF48E7D-5FFB-334D-B230-7695A766C8BF}">
      <dgm:prSet/>
      <dgm:spPr/>
      <dgm:t>
        <a:bodyPr/>
        <a:lstStyle/>
        <a:p>
          <a:endParaRPr lang="zh-CN" altLang="en-US"/>
        </a:p>
      </dgm:t>
    </dgm:pt>
    <dgm:pt modelId="{2ACE0461-0F6A-7245-9DC6-2B55EA22C88C}" type="sibTrans" cxnId="{1BF48E7D-5FFB-334D-B230-7695A766C8BF}">
      <dgm:prSet/>
      <dgm:spPr>
        <a:ln w="19050"/>
      </dgm:spPr>
      <dgm:t>
        <a:bodyPr/>
        <a:lstStyle/>
        <a:p>
          <a:endParaRPr lang="zh-CN" altLang="en-US"/>
        </a:p>
      </dgm:t>
    </dgm:pt>
    <dgm:pt modelId="{98574E26-4397-914E-A0F1-1BCDE1915307}">
      <dgm:prSet phldrT="[文本]"/>
      <dgm:spPr/>
      <dgm:t>
        <a:bodyPr/>
        <a:lstStyle/>
        <a:p>
          <a:r>
            <a:rPr lang="en-US" altLang="zh-CN" dirty="0"/>
            <a:t>Double</a:t>
          </a:r>
        </a:p>
        <a:p>
          <a:r>
            <a:rPr lang="en-US" altLang="zh-CN" dirty="0"/>
            <a:t>SHA256</a:t>
          </a:r>
          <a:endParaRPr lang="zh-CN" altLang="en-US" dirty="0"/>
        </a:p>
      </dgm:t>
    </dgm:pt>
    <dgm:pt modelId="{4201F4EA-D37D-B244-9EF1-0E04EA0EC516}" type="parTrans" cxnId="{6634DB07-3B13-B74A-B856-792C141F9BFE}">
      <dgm:prSet/>
      <dgm:spPr/>
      <dgm:t>
        <a:bodyPr/>
        <a:lstStyle/>
        <a:p>
          <a:endParaRPr lang="zh-CN" altLang="en-US"/>
        </a:p>
      </dgm:t>
    </dgm:pt>
    <dgm:pt modelId="{2E529F92-3BF5-9F4E-9004-E815E20620A7}" type="sibTrans" cxnId="{6634DB07-3B13-B74A-B856-792C141F9BFE}">
      <dgm:prSet/>
      <dgm:spPr>
        <a:ln w="19050"/>
      </dgm:spPr>
      <dgm:t>
        <a:bodyPr/>
        <a:lstStyle/>
        <a:p>
          <a:endParaRPr lang="zh-CN" altLang="en-US"/>
        </a:p>
      </dgm:t>
    </dgm:pt>
    <dgm:pt modelId="{65DF4665-4665-BB4F-9555-5C70E4BA8D12}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/>
            <a:t>前</a:t>
          </a:r>
          <a:r>
            <a:rPr lang="en-US" altLang="zh-CN" dirty="0"/>
            <a:t>4</a:t>
          </a:r>
          <a:r>
            <a:rPr lang="zh-CN" altLang="en-US" dirty="0"/>
            <a:t>个</a:t>
          </a:r>
          <a:endParaRPr lang="en-US" altLang="zh-CN" dirty="0"/>
        </a:p>
        <a:p>
          <a:r>
            <a:rPr lang="zh-CN" altLang="en-US" dirty="0"/>
            <a:t>字节</a:t>
          </a:r>
        </a:p>
      </dgm:t>
    </dgm:pt>
    <dgm:pt modelId="{A0CDB117-3252-4549-A1A0-594B1AE31BC6}" type="parTrans" cxnId="{C2F014D6-EA01-BA4F-B4C2-3A1DDB8B4CBE}">
      <dgm:prSet/>
      <dgm:spPr/>
      <dgm:t>
        <a:bodyPr/>
        <a:lstStyle/>
        <a:p>
          <a:endParaRPr lang="zh-CN" altLang="en-US"/>
        </a:p>
      </dgm:t>
    </dgm:pt>
    <dgm:pt modelId="{757DCB46-793E-B647-9774-F7674A3868EB}" type="sibTrans" cxnId="{C2F014D6-EA01-BA4F-B4C2-3A1DDB8B4CBE}">
      <dgm:prSet/>
      <dgm:spPr/>
      <dgm:t>
        <a:bodyPr/>
        <a:lstStyle/>
        <a:p>
          <a:endParaRPr lang="zh-CN" altLang="en-US"/>
        </a:p>
      </dgm:t>
    </dgm:pt>
    <dgm:pt modelId="{D06D19DF-A17B-4D44-8C17-AAA2A721B65E}" type="pres">
      <dgm:prSet presAssocID="{8B19184C-E974-714C-AB29-88106123874E}" presName="Name0" presStyleCnt="0">
        <dgm:presLayoutVars>
          <dgm:dir/>
          <dgm:resizeHandles val="exact"/>
        </dgm:presLayoutVars>
      </dgm:prSet>
      <dgm:spPr/>
    </dgm:pt>
    <dgm:pt modelId="{7865D955-A835-3142-9F56-464065D6B03E}" type="pres">
      <dgm:prSet presAssocID="{DC824089-9327-534C-B719-5288754BF314}" presName="node" presStyleLbl="node1" presStyleIdx="0" presStyleCnt="3">
        <dgm:presLayoutVars>
          <dgm:bulletEnabled val="1"/>
        </dgm:presLayoutVars>
      </dgm:prSet>
      <dgm:spPr/>
    </dgm:pt>
    <dgm:pt modelId="{4E9E0B13-84B7-8149-B292-2882090A130D}" type="pres">
      <dgm:prSet presAssocID="{2ACE0461-0F6A-7245-9DC6-2B55EA22C88C}" presName="sibTrans" presStyleLbl="sibTrans1D1" presStyleIdx="0" presStyleCnt="2"/>
      <dgm:spPr/>
    </dgm:pt>
    <dgm:pt modelId="{B22A2269-E2A3-EB47-BE59-F10B23B0F98F}" type="pres">
      <dgm:prSet presAssocID="{2ACE0461-0F6A-7245-9DC6-2B55EA22C88C}" presName="connectorText" presStyleLbl="sibTrans1D1" presStyleIdx="0" presStyleCnt="2"/>
      <dgm:spPr/>
    </dgm:pt>
    <dgm:pt modelId="{DD230A78-351D-FD47-A319-91968B1EA201}" type="pres">
      <dgm:prSet presAssocID="{98574E26-4397-914E-A0F1-1BCDE1915307}" presName="node" presStyleLbl="node1" presStyleIdx="1" presStyleCnt="3">
        <dgm:presLayoutVars>
          <dgm:bulletEnabled val="1"/>
        </dgm:presLayoutVars>
      </dgm:prSet>
      <dgm:spPr/>
    </dgm:pt>
    <dgm:pt modelId="{11E20E24-934F-034F-8A47-24357A84DA83}" type="pres">
      <dgm:prSet presAssocID="{2E529F92-3BF5-9F4E-9004-E815E20620A7}" presName="sibTrans" presStyleLbl="sibTrans1D1" presStyleIdx="1" presStyleCnt="2"/>
      <dgm:spPr/>
    </dgm:pt>
    <dgm:pt modelId="{9C373056-D485-2F44-8ADE-DEE68C89E0BE}" type="pres">
      <dgm:prSet presAssocID="{2E529F92-3BF5-9F4E-9004-E815E20620A7}" presName="connectorText" presStyleLbl="sibTrans1D1" presStyleIdx="1" presStyleCnt="2"/>
      <dgm:spPr/>
    </dgm:pt>
    <dgm:pt modelId="{77A11E4A-B1A3-6F4F-817E-7514336992BC}" type="pres">
      <dgm:prSet presAssocID="{65DF4665-4665-BB4F-9555-5C70E4BA8D12}" presName="node" presStyleLbl="node1" presStyleIdx="2" presStyleCnt="3">
        <dgm:presLayoutVars>
          <dgm:bulletEnabled val="1"/>
        </dgm:presLayoutVars>
      </dgm:prSet>
      <dgm:spPr/>
    </dgm:pt>
  </dgm:ptLst>
  <dgm:cxnLst>
    <dgm:cxn modelId="{6634DB07-3B13-B74A-B856-792C141F9BFE}" srcId="{8B19184C-E974-714C-AB29-88106123874E}" destId="{98574E26-4397-914E-A0F1-1BCDE1915307}" srcOrd="1" destOrd="0" parTransId="{4201F4EA-D37D-B244-9EF1-0E04EA0EC516}" sibTransId="{2E529F92-3BF5-9F4E-9004-E815E20620A7}"/>
    <dgm:cxn modelId="{01980355-E296-E243-B8EC-60F85A8FF2A1}" type="presOf" srcId="{2ACE0461-0F6A-7245-9DC6-2B55EA22C88C}" destId="{4E9E0B13-84B7-8149-B292-2882090A130D}" srcOrd="0" destOrd="0" presId="urn:microsoft.com/office/officeart/2005/8/layout/bProcess3"/>
    <dgm:cxn modelId="{FDEFAC65-FBF1-CC4C-B292-A7545F949CCB}" type="presOf" srcId="{DC824089-9327-534C-B719-5288754BF314}" destId="{7865D955-A835-3142-9F56-464065D6B03E}" srcOrd="0" destOrd="0" presId="urn:microsoft.com/office/officeart/2005/8/layout/bProcess3"/>
    <dgm:cxn modelId="{F36EC472-D277-B040-A601-342231B5D6AB}" type="presOf" srcId="{2E529F92-3BF5-9F4E-9004-E815E20620A7}" destId="{9C373056-D485-2F44-8ADE-DEE68C89E0BE}" srcOrd="1" destOrd="0" presId="urn:microsoft.com/office/officeart/2005/8/layout/bProcess3"/>
    <dgm:cxn modelId="{1BF48E7D-5FFB-334D-B230-7695A766C8BF}" srcId="{8B19184C-E974-714C-AB29-88106123874E}" destId="{DC824089-9327-534C-B719-5288754BF314}" srcOrd="0" destOrd="0" parTransId="{47A7DF71-AE96-E249-A55B-36AF171875E7}" sibTransId="{2ACE0461-0F6A-7245-9DC6-2B55EA22C88C}"/>
    <dgm:cxn modelId="{0EA66CA1-4E8B-714D-8907-9CFCE860CA86}" type="presOf" srcId="{2E529F92-3BF5-9F4E-9004-E815E20620A7}" destId="{11E20E24-934F-034F-8A47-24357A84DA83}" srcOrd="0" destOrd="0" presId="urn:microsoft.com/office/officeart/2005/8/layout/bProcess3"/>
    <dgm:cxn modelId="{A611D7D1-37DD-2344-AB39-EE04BE51844A}" type="presOf" srcId="{98574E26-4397-914E-A0F1-1BCDE1915307}" destId="{DD230A78-351D-FD47-A319-91968B1EA201}" srcOrd="0" destOrd="0" presId="urn:microsoft.com/office/officeart/2005/8/layout/bProcess3"/>
    <dgm:cxn modelId="{C2F014D6-EA01-BA4F-B4C2-3A1DDB8B4CBE}" srcId="{8B19184C-E974-714C-AB29-88106123874E}" destId="{65DF4665-4665-BB4F-9555-5C70E4BA8D12}" srcOrd="2" destOrd="0" parTransId="{A0CDB117-3252-4549-A1A0-594B1AE31BC6}" sibTransId="{757DCB46-793E-B647-9774-F7674A3868EB}"/>
    <dgm:cxn modelId="{C869B8DB-B5E2-FD4B-8748-1EAFFF9CE9A8}" type="presOf" srcId="{2ACE0461-0F6A-7245-9DC6-2B55EA22C88C}" destId="{B22A2269-E2A3-EB47-BE59-F10B23B0F98F}" srcOrd="1" destOrd="0" presId="urn:microsoft.com/office/officeart/2005/8/layout/bProcess3"/>
    <dgm:cxn modelId="{F23A98DC-7D5B-1A44-B9F5-0645F475AC16}" type="presOf" srcId="{65DF4665-4665-BB4F-9555-5C70E4BA8D12}" destId="{77A11E4A-B1A3-6F4F-817E-7514336992BC}" srcOrd="0" destOrd="0" presId="urn:microsoft.com/office/officeart/2005/8/layout/bProcess3"/>
    <dgm:cxn modelId="{9CEB57EE-C249-BC4C-9011-ACF697ED73D2}" type="presOf" srcId="{8B19184C-E974-714C-AB29-88106123874E}" destId="{D06D19DF-A17B-4D44-8C17-AAA2A721B65E}" srcOrd="0" destOrd="0" presId="urn:microsoft.com/office/officeart/2005/8/layout/bProcess3"/>
    <dgm:cxn modelId="{994AC6E2-3599-174E-B396-203E61289A47}" type="presParOf" srcId="{D06D19DF-A17B-4D44-8C17-AAA2A721B65E}" destId="{7865D955-A835-3142-9F56-464065D6B03E}" srcOrd="0" destOrd="0" presId="urn:microsoft.com/office/officeart/2005/8/layout/bProcess3"/>
    <dgm:cxn modelId="{FC61C308-4F6B-9649-8CA5-1FE3035729E0}" type="presParOf" srcId="{D06D19DF-A17B-4D44-8C17-AAA2A721B65E}" destId="{4E9E0B13-84B7-8149-B292-2882090A130D}" srcOrd="1" destOrd="0" presId="urn:microsoft.com/office/officeart/2005/8/layout/bProcess3"/>
    <dgm:cxn modelId="{A20B51FF-A15D-5644-AFAB-108E9649FCC9}" type="presParOf" srcId="{4E9E0B13-84B7-8149-B292-2882090A130D}" destId="{B22A2269-E2A3-EB47-BE59-F10B23B0F98F}" srcOrd="0" destOrd="0" presId="urn:microsoft.com/office/officeart/2005/8/layout/bProcess3"/>
    <dgm:cxn modelId="{54F72C5B-2C02-B14F-ADA2-734A0224E130}" type="presParOf" srcId="{D06D19DF-A17B-4D44-8C17-AAA2A721B65E}" destId="{DD230A78-351D-FD47-A319-91968B1EA201}" srcOrd="2" destOrd="0" presId="urn:microsoft.com/office/officeart/2005/8/layout/bProcess3"/>
    <dgm:cxn modelId="{071AC544-2C65-3046-B462-CFB59AE31143}" type="presParOf" srcId="{D06D19DF-A17B-4D44-8C17-AAA2A721B65E}" destId="{11E20E24-934F-034F-8A47-24357A84DA83}" srcOrd="3" destOrd="0" presId="urn:microsoft.com/office/officeart/2005/8/layout/bProcess3"/>
    <dgm:cxn modelId="{055E6AF6-5743-BB4B-9FED-9322C6E6D081}" type="presParOf" srcId="{11E20E24-934F-034F-8A47-24357A84DA83}" destId="{9C373056-D485-2F44-8ADE-DEE68C89E0BE}" srcOrd="0" destOrd="0" presId="urn:microsoft.com/office/officeart/2005/8/layout/bProcess3"/>
    <dgm:cxn modelId="{E185EE46-98F1-6E4C-BDC0-46ADA6C435E7}" type="presParOf" srcId="{D06D19DF-A17B-4D44-8C17-AAA2A721B65E}" destId="{77A11E4A-B1A3-6F4F-817E-7514336992BC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A2846-B41C-A248-BA1F-5E5F30991BF4}">
      <dsp:nvSpPr>
        <dsp:cNvPr id="0" name=""/>
        <dsp:cNvSpPr/>
      </dsp:nvSpPr>
      <dsp:spPr>
        <a:xfrm>
          <a:off x="1859" y="398954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M</a:t>
          </a:r>
          <a:endParaRPr lang="zh-CN" altLang="en-US" sz="2500" b="1" kern="1200" dirty="0"/>
        </a:p>
      </dsp:txBody>
      <dsp:txXfrm>
        <a:off x="1859" y="398954"/>
        <a:ext cx="1006592" cy="603955"/>
      </dsp:txXfrm>
    </dsp:sp>
    <dsp:sp modelId="{E49174E0-E82D-1E42-85A2-436795E65F1B}">
      <dsp:nvSpPr>
        <dsp:cNvPr id="0" name=""/>
        <dsp:cNvSpPr/>
      </dsp:nvSpPr>
      <dsp:spPr>
        <a:xfrm>
          <a:off x="1109110" y="398954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O</a:t>
          </a:r>
          <a:endParaRPr lang="zh-CN" altLang="en-US" sz="2500" b="1" kern="1200" dirty="0"/>
        </a:p>
      </dsp:txBody>
      <dsp:txXfrm>
        <a:off x="1109110" y="398954"/>
        <a:ext cx="1006592" cy="603955"/>
      </dsp:txXfrm>
    </dsp:sp>
    <dsp:sp modelId="{3630B4E5-F098-1A46-A44D-EA07F290BAB1}">
      <dsp:nvSpPr>
        <dsp:cNvPr id="0" name=""/>
        <dsp:cNvSpPr/>
      </dsp:nvSpPr>
      <dsp:spPr>
        <a:xfrm>
          <a:off x="2216362" y="398954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N</a:t>
          </a:r>
          <a:endParaRPr lang="zh-CN" altLang="en-US" sz="2500" b="1" kern="1200" dirty="0"/>
        </a:p>
      </dsp:txBody>
      <dsp:txXfrm>
        <a:off x="2216362" y="398954"/>
        <a:ext cx="1006592" cy="603955"/>
      </dsp:txXfrm>
    </dsp:sp>
    <dsp:sp modelId="{E04DEA20-0B67-1542-A4AF-27C68ED1D976}">
      <dsp:nvSpPr>
        <dsp:cNvPr id="0" name=""/>
        <dsp:cNvSpPr/>
      </dsp:nvSpPr>
      <dsp:spPr>
        <a:xfrm>
          <a:off x="3323613" y="398954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A</a:t>
          </a:r>
          <a:endParaRPr lang="zh-CN" altLang="en-US" sz="2500" b="1" kern="1200" dirty="0"/>
        </a:p>
      </dsp:txBody>
      <dsp:txXfrm>
        <a:off x="3323613" y="398954"/>
        <a:ext cx="1006592" cy="603955"/>
      </dsp:txXfrm>
    </dsp:sp>
    <dsp:sp modelId="{F0518DBB-C9C5-D44A-962B-81485E913CD3}">
      <dsp:nvSpPr>
        <dsp:cNvPr id="0" name=""/>
        <dsp:cNvSpPr/>
      </dsp:nvSpPr>
      <dsp:spPr>
        <a:xfrm>
          <a:off x="4430865" y="398954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R</a:t>
          </a:r>
          <a:endParaRPr lang="zh-CN" altLang="en-US" sz="2500" b="1" kern="1200" dirty="0"/>
        </a:p>
      </dsp:txBody>
      <dsp:txXfrm>
        <a:off x="4430865" y="398954"/>
        <a:ext cx="1006592" cy="603955"/>
      </dsp:txXfrm>
    </dsp:sp>
    <dsp:sp modelId="{06A633A2-7750-3847-9EEB-08C831AAD18B}">
      <dsp:nvSpPr>
        <dsp:cNvPr id="0" name=""/>
        <dsp:cNvSpPr/>
      </dsp:nvSpPr>
      <dsp:spPr>
        <a:xfrm>
          <a:off x="1859" y="1103569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C</a:t>
          </a:r>
          <a:endParaRPr lang="zh-CN" altLang="en-US" sz="2500" b="1" kern="1200" dirty="0"/>
        </a:p>
      </dsp:txBody>
      <dsp:txXfrm>
        <a:off x="1859" y="1103569"/>
        <a:ext cx="1006592" cy="603955"/>
      </dsp:txXfrm>
    </dsp:sp>
    <dsp:sp modelId="{4E4CAB4A-1DE8-284B-924E-74C934404809}">
      <dsp:nvSpPr>
        <dsp:cNvPr id="0" name=""/>
        <dsp:cNvSpPr/>
      </dsp:nvSpPr>
      <dsp:spPr>
        <a:xfrm>
          <a:off x="1109110" y="1103569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H</a:t>
          </a:r>
          <a:endParaRPr lang="zh-CN" altLang="en-US" sz="2500" b="1" kern="1200" dirty="0"/>
        </a:p>
      </dsp:txBody>
      <dsp:txXfrm>
        <a:off x="1109110" y="1103569"/>
        <a:ext cx="1006592" cy="603955"/>
      </dsp:txXfrm>
    </dsp:sp>
    <dsp:sp modelId="{217865E9-5C92-8D42-AA45-242685049A4F}">
      <dsp:nvSpPr>
        <dsp:cNvPr id="0" name=""/>
        <dsp:cNvSpPr/>
      </dsp:nvSpPr>
      <dsp:spPr>
        <a:xfrm>
          <a:off x="2216362" y="1103569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Y</a:t>
          </a:r>
          <a:endParaRPr lang="zh-CN" altLang="en-US" sz="2500" b="1" kern="1200" dirty="0"/>
        </a:p>
      </dsp:txBody>
      <dsp:txXfrm>
        <a:off x="2216362" y="1103569"/>
        <a:ext cx="1006592" cy="603955"/>
      </dsp:txXfrm>
    </dsp:sp>
    <dsp:sp modelId="{484C2FC8-8132-2A40-822A-92D92B855D96}">
      <dsp:nvSpPr>
        <dsp:cNvPr id="0" name=""/>
        <dsp:cNvSpPr/>
      </dsp:nvSpPr>
      <dsp:spPr>
        <a:xfrm>
          <a:off x="3323613" y="1103569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B</a:t>
          </a:r>
          <a:endParaRPr lang="zh-CN" altLang="en-US" sz="2500" b="1" kern="1200" dirty="0"/>
        </a:p>
      </dsp:txBody>
      <dsp:txXfrm>
        <a:off x="3323613" y="1103569"/>
        <a:ext cx="1006592" cy="603955"/>
      </dsp:txXfrm>
    </dsp:sp>
    <dsp:sp modelId="{AB5317A2-6042-4A4C-96F1-59E4D1AEBF78}">
      <dsp:nvSpPr>
        <dsp:cNvPr id="0" name=""/>
        <dsp:cNvSpPr/>
      </dsp:nvSpPr>
      <dsp:spPr>
        <a:xfrm>
          <a:off x="4430865" y="1103569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D</a:t>
          </a:r>
          <a:endParaRPr lang="zh-CN" altLang="en-US" sz="2500" b="1" kern="1200" dirty="0"/>
        </a:p>
      </dsp:txBody>
      <dsp:txXfrm>
        <a:off x="4430865" y="1103569"/>
        <a:ext cx="1006592" cy="603955"/>
      </dsp:txXfrm>
    </dsp:sp>
    <dsp:sp modelId="{A1B179B6-9F1C-4742-A1C2-E964D650579A}">
      <dsp:nvSpPr>
        <dsp:cNvPr id="0" name=""/>
        <dsp:cNvSpPr/>
      </dsp:nvSpPr>
      <dsp:spPr>
        <a:xfrm>
          <a:off x="1859" y="1808184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E</a:t>
          </a:r>
          <a:endParaRPr lang="zh-CN" altLang="en-US" sz="2500" b="1" kern="1200" dirty="0"/>
        </a:p>
      </dsp:txBody>
      <dsp:txXfrm>
        <a:off x="1859" y="1808184"/>
        <a:ext cx="1006592" cy="603955"/>
      </dsp:txXfrm>
    </dsp:sp>
    <dsp:sp modelId="{E5AA6F22-355B-F24F-AB35-5645736C54E4}">
      <dsp:nvSpPr>
        <dsp:cNvPr id="0" name=""/>
        <dsp:cNvSpPr/>
      </dsp:nvSpPr>
      <dsp:spPr>
        <a:xfrm>
          <a:off x="1109110" y="1808184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F</a:t>
          </a:r>
          <a:endParaRPr lang="zh-CN" altLang="en-US" sz="2500" b="1" kern="1200" dirty="0"/>
        </a:p>
      </dsp:txBody>
      <dsp:txXfrm>
        <a:off x="1109110" y="1808184"/>
        <a:ext cx="1006592" cy="603955"/>
      </dsp:txXfrm>
    </dsp:sp>
    <dsp:sp modelId="{06AED341-68F0-A948-8EAB-F3A5C683B661}">
      <dsp:nvSpPr>
        <dsp:cNvPr id="0" name=""/>
        <dsp:cNvSpPr/>
      </dsp:nvSpPr>
      <dsp:spPr>
        <a:xfrm>
          <a:off x="2216362" y="1808184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G</a:t>
          </a:r>
          <a:endParaRPr lang="zh-CN" altLang="en-US" sz="2500" b="1" kern="1200" dirty="0"/>
        </a:p>
      </dsp:txBody>
      <dsp:txXfrm>
        <a:off x="2216362" y="1808184"/>
        <a:ext cx="1006592" cy="603955"/>
      </dsp:txXfrm>
    </dsp:sp>
    <dsp:sp modelId="{A6077434-88F4-5848-AF0B-4312268111D3}">
      <dsp:nvSpPr>
        <dsp:cNvPr id="0" name=""/>
        <dsp:cNvSpPr/>
      </dsp:nvSpPr>
      <dsp:spPr>
        <a:xfrm>
          <a:off x="3323613" y="1808184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I</a:t>
          </a:r>
          <a:endParaRPr lang="zh-CN" altLang="en-US" sz="2500" b="1" kern="1200" dirty="0"/>
        </a:p>
      </dsp:txBody>
      <dsp:txXfrm>
        <a:off x="3323613" y="1808184"/>
        <a:ext cx="1006592" cy="603955"/>
      </dsp:txXfrm>
    </dsp:sp>
    <dsp:sp modelId="{C0325E09-158F-374F-AF69-5D9CA32FB371}">
      <dsp:nvSpPr>
        <dsp:cNvPr id="0" name=""/>
        <dsp:cNvSpPr/>
      </dsp:nvSpPr>
      <dsp:spPr>
        <a:xfrm>
          <a:off x="4430865" y="1808184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K</a:t>
          </a:r>
          <a:endParaRPr lang="zh-CN" altLang="en-US" sz="2500" b="1" kern="1200" dirty="0"/>
        </a:p>
      </dsp:txBody>
      <dsp:txXfrm>
        <a:off x="4430865" y="1808184"/>
        <a:ext cx="1006592" cy="603955"/>
      </dsp:txXfrm>
    </dsp:sp>
    <dsp:sp modelId="{8DB47AED-7E72-D34E-A4DD-0DCEDCBF91DA}">
      <dsp:nvSpPr>
        <dsp:cNvPr id="0" name=""/>
        <dsp:cNvSpPr/>
      </dsp:nvSpPr>
      <dsp:spPr>
        <a:xfrm>
          <a:off x="1859" y="2512798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L</a:t>
          </a:r>
          <a:endParaRPr lang="zh-CN" altLang="en-US" sz="2500" b="1" kern="1200" dirty="0"/>
        </a:p>
      </dsp:txBody>
      <dsp:txXfrm>
        <a:off x="1859" y="2512798"/>
        <a:ext cx="1006592" cy="603955"/>
      </dsp:txXfrm>
    </dsp:sp>
    <dsp:sp modelId="{9FBEEBD3-3372-044B-A243-88C03B5D66C0}">
      <dsp:nvSpPr>
        <dsp:cNvPr id="0" name=""/>
        <dsp:cNvSpPr/>
      </dsp:nvSpPr>
      <dsp:spPr>
        <a:xfrm>
          <a:off x="1109110" y="2512798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P</a:t>
          </a:r>
          <a:endParaRPr lang="zh-CN" altLang="en-US" sz="2500" b="1" kern="1200" dirty="0"/>
        </a:p>
      </dsp:txBody>
      <dsp:txXfrm>
        <a:off x="1109110" y="2512798"/>
        <a:ext cx="1006592" cy="603955"/>
      </dsp:txXfrm>
    </dsp:sp>
    <dsp:sp modelId="{455EA240-AFD5-B743-9AE9-EE7EE7F83B48}">
      <dsp:nvSpPr>
        <dsp:cNvPr id="0" name=""/>
        <dsp:cNvSpPr/>
      </dsp:nvSpPr>
      <dsp:spPr>
        <a:xfrm>
          <a:off x="2216362" y="2512798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Q</a:t>
          </a:r>
          <a:endParaRPr lang="zh-CN" altLang="en-US" sz="2500" b="1" kern="1200" dirty="0"/>
        </a:p>
      </dsp:txBody>
      <dsp:txXfrm>
        <a:off x="2216362" y="2512798"/>
        <a:ext cx="1006592" cy="603955"/>
      </dsp:txXfrm>
    </dsp:sp>
    <dsp:sp modelId="{12E11478-9200-6049-B09D-6298A7D2AC64}">
      <dsp:nvSpPr>
        <dsp:cNvPr id="0" name=""/>
        <dsp:cNvSpPr/>
      </dsp:nvSpPr>
      <dsp:spPr>
        <a:xfrm>
          <a:off x="3323613" y="2512798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S</a:t>
          </a:r>
          <a:endParaRPr lang="zh-CN" altLang="en-US" sz="2500" b="1" kern="1200" dirty="0"/>
        </a:p>
      </dsp:txBody>
      <dsp:txXfrm>
        <a:off x="3323613" y="2512798"/>
        <a:ext cx="1006592" cy="603955"/>
      </dsp:txXfrm>
    </dsp:sp>
    <dsp:sp modelId="{8C27BC5C-543E-7C42-ADF1-BCCD0590C5BB}">
      <dsp:nvSpPr>
        <dsp:cNvPr id="0" name=""/>
        <dsp:cNvSpPr/>
      </dsp:nvSpPr>
      <dsp:spPr>
        <a:xfrm>
          <a:off x="4430865" y="2512798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T</a:t>
          </a:r>
          <a:endParaRPr lang="zh-CN" altLang="en-US" sz="2500" b="1" kern="1200" dirty="0"/>
        </a:p>
      </dsp:txBody>
      <dsp:txXfrm>
        <a:off x="4430865" y="2512798"/>
        <a:ext cx="1006592" cy="603955"/>
      </dsp:txXfrm>
    </dsp:sp>
    <dsp:sp modelId="{668C4A7E-995B-E641-BCCC-19E2A68F49C3}">
      <dsp:nvSpPr>
        <dsp:cNvPr id="0" name=""/>
        <dsp:cNvSpPr/>
      </dsp:nvSpPr>
      <dsp:spPr>
        <a:xfrm>
          <a:off x="1859" y="3217413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U</a:t>
          </a:r>
          <a:endParaRPr lang="zh-CN" altLang="en-US" sz="2500" b="1" kern="1200" dirty="0"/>
        </a:p>
      </dsp:txBody>
      <dsp:txXfrm>
        <a:off x="1859" y="3217413"/>
        <a:ext cx="1006592" cy="603955"/>
      </dsp:txXfrm>
    </dsp:sp>
    <dsp:sp modelId="{8C1967C7-F36A-8243-B09B-D2EF72EE3A7B}">
      <dsp:nvSpPr>
        <dsp:cNvPr id="0" name=""/>
        <dsp:cNvSpPr/>
      </dsp:nvSpPr>
      <dsp:spPr>
        <a:xfrm>
          <a:off x="1109110" y="3217413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V</a:t>
          </a:r>
          <a:endParaRPr lang="zh-CN" altLang="en-US" sz="2500" b="1" kern="1200" dirty="0"/>
        </a:p>
      </dsp:txBody>
      <dsp:txXfrm>
        <a:off x="1109110" y="3217413"/>
        <a:ext cx="1006592" cy="603955"/>
      </dsp:txXfrm>
    </dsp:sp>
    <dsp:sp modelId="{AD58CA4F-5D89-1F46-BA6B-52F0C2F3B29C}">
      <dsp:nvSpPr>
        <dsp:cNvPr id="0" name=""/>
        <dsp:cNvSpPr/>
      </dsp:nvSpPr>
      <dsp:spPr>
        <a:xfrm>
          <a:off x="2216362" y="3217413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W</a:t>
          </a:r>
          <a:endParaRPr lang="zh-CN" altLang="en-US" sz="2500" b="1" kern="1200" dirty="0"/>
        </a:p>
      </dsp:txBody>
      <dsp:txXfrm>
        <a:off x="2216362" y="3217413"/>
        <a:ext cx="1006592" cy="603955"/>
      </dsp:txXfrm>
    </dsp:sp>
    <dsp:sp modelId="{702D073F-5B7D-DE4B-9E6A-BBF2F1A90103}">
      <dsp:nvSpPr>
        <dsp:cNvPr id="0" name=""/>
        <dsp:cNvSpPr/>
      </dsp:nvSpPr>
      <dsp:spPr>
        <a:xfrm>
          <a:off x="3323613" y="3217413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X</a:t>
          </a:r>
          <a:endParaRPr lang="zh-CN" altLang="en-US" sz="2500" b="1" kern="1200" dirty="0"/>
        </a:p>
      </dsp:txBody>
      <dsp:txXfrm>
        <a:off x="3323613" y="3217413"/>
        <a:ext cx="1006592" cy="603955"/>
      </dsp:txXfrm>
    </dsp:sp>
    <dsp:sp modelId="{6000602A-F777-3941-A082-CB2B51253BE6}">
      <dsp:nvSpPr>
        <dsp:cNvPr id="0" name=""/>
        <dsp:cNvSpPr/>
      </dsp:nvSpPr>
      <dsp:spPr>
        <a:xfrm>
          <a:off x="4430865" y="3217413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Z</a:t>
          </a:r>
          <a:endParaRPr lang="zh-CN" altLang="en-US" sz="2500" b="1" kern="1200" dirty="0"/>
        </a:p>
      </dsp:txBody>
      <dsp:txXfrm>
        <a:off x="4430865" y="3217413"/>
        <a:ext cx="1006592" cy="603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DD11E-590F-5D48-A507-9E2985EFDA79}">
      <dsp:nvSpPr>
        <dsp:cNvPr id="0" name=""/>
        <dsp:cNvSpPr/>
      </dsp:nvSpPr>
      <dsp:spPr>
        <a:xfrm>
          <a:off x="0" y="255822"/>
          <a:ext cx="831159" cy="498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区块</a:t>
          </a:r>
          <a:r>
            <a:rPr lang="en-US" altLang="zh-CN" sz="1900" kern="1200" dirty="0"/>
            <a:t>1</a:t>
          </a:r>
          <a:endParaRPr lang="zh-CN" altLang="en-US" sz="1900" kern="1200" dirty="0"/>
        </a:p>
      </dsp:txBody>
      <dsp:txXfrm>
        <a:off x="14606" y="270428"/>
        <a:ext cx="801947" cy="469483"/>
      </dsp:txXfrm>
    </dsp:sp>
    <dsp:sp modelId="{9C119827-B7C3-6342-9D77-D29094BD944E}">
      <dsp:nvSpPr>
        <dsp:cNvPr id="0" name=""/>
        <dsp:cNvSpPr/>
      </dsp:nvSpPr>
      <dsp:spPr>
        <a:xfrm>
          <a:off x="914275" y="402106"/>
          <a:ext cx="176205" cy="206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914275" y="443331"/>
        <a:ext cx="123344" cy="123677"/>
      </dsp:txXfrm>
    </dsp:sp>
    <dsp:sp modelId="{BAF30E17-74B8-0049-AB8C-53BD3004C7F7}">
      <dsp:nvSpPr>
        <dsp:cNvPr id="0" name=""/>
        <dsp:cNvSpPr/>
      </dsp:nvSpPr>
      <dsp:spPr>
        <a:xfrm>
          <a:off x="1163623" y="255822"/>
          <a:ext cx="831159" cy="498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区块</a:t>
          </a:r>
          <a:r>
            <a:rPr lang="en-US" altLang="zh-CN" sz="1900" kern="1200" dirty="0"/>
            <a:t>2</a:t>
          </a:r>
          <a:endParaRPr lang="zh-CN" altLang="en-US" sz="1900" kern="1200" dirty="0"/>
        </a:p>
      </dsp:txBody>
      <dsp:txXfrm>
        <a:off x="1178229" y="270428"/>
        <a:ext cx="801947" cy="469483"/>
      </dsp:txXfrm>
    </dsp:sp>
    <dsp:sp modelId="{7E1C0AD6-371B-254E-B5D1-CB44BC6473F0}">
      <dsp:nvSpPr>
        <dsp:cNvPr id="0" name=""/>
        <dsp:cNvSpPr/>
      </dsp:nvSpPr>
      <dsp:spPr>
        <a:xfrm>
          <a:off x="2077899" y="402106"/>
          <a:ext cx="176205" cy="206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077899" y="443331"/>
        <a:ext cx="123344" cy="123677"/>
      </dsp:txXfrm>
    </dsp:sp>
    <dsp:sp modelId="{442993A3-1564-324E-A144-42FF405080D6}">
      <dsp:nvSpPr>
        <dsp:cNvPr id="0" name=""/>
        <dsp:cNvSpPr/>
      </dsp:nvSpPr>
      <dsp:spPr>
        <a:xfrm>
          <a:off x="2327247" y="255822"/>
          <a:ext cx="831159" cy="498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区块</a:t>
          </a:r>
          <a:r>
            <a:rPr lang="en-US" altLang="zh-CN" sz="1900" kern="1200" dirty="0"/>
            <a:t>3</a:t>
          </a:r>
          <a:endParaRPr lang="zh-CN" altLang="en-US" sz="1900" kern="1200" dirty="0"/>
        </a:p>
      </dsp:txBody>
      <dsp:txXfrm>
        <a:off x="2341853" y="270428"/>
        <a:ext cx="801947" cy="469483"/>
      </dsp:txXfrm>
    </dsp:sp>
    <dsp:sp modelId="{5D168427-C2AB-E54A-BA28-0642B6F416FF}">
      <dsp:nvSpPr>
        <dsp:cNvPr id="0" name=""/>
        <dsp:cNvSpPr/>
      </dsp:nvSpPr>
      <dsp:spPr>
        <a:xfrm>
          <a:off x="3241523" y="402106"/>
          <a:ext cx="176205" cy="206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241523" y="443331"/>
        <a:ext cx="123344" cy="123677"/>
      </dsp:txXfrm>
    </dsp:sp>
    <dsp:sp modelId="{BE5585C5-777A-1E47-BACC-A21D22210FAB}">
      <dsp:nvSpPr>
        <dsp:cNvPr id="0" name=""/>
        <dsp:cNvSpPr/>
      </dsp:nvSpPr>
      <dsp:spPr>
        <a:xfrm>
          <a:off x="3490870" y="255822"/>
          <a:ext cx="831159" cy="498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...</a:t>
          </a:r>
          <a:endParaRPr lang="zh-CN" altLang="en-US" sz="1900" kern="1200" dirty="0"/>
        </a:p>
      </dsp:txBody>
      <dsp:txXfrm>
        <a:off x="3505476" y="270428"/>
        <a:ext cx="801947" cy="469483"/>
      </dsp:txXfrm>
    </dsp:sp>
    <dsp:sp modelId="{097DCB94-47CA-1545-B82B-54DBCF7732DC}">
      <dsp:nvSpPr>
        <dsp:cNvPr id="0" name=""/>
        <dsp:cNvSpPr/>
      </dsp:nvSpPr>
      <dsp:spPr>
        <a:xfrm>
          <a:off x="4405146" y="402106"/>
          <a:ext cx="176205" cy="206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4405146" y="443331"/>
        <a:ext cx="123344" cy="123677"/>
      </dsp:txXfrm>
    </dsp:sp>
    <dsp:sp modelId="{6D4385E0-D5DB-334C-BA41-FDF9D4166EC0}">
      <dsp:nvSpPr>
        <dsp:cNvPr id="0" name=""/>
        <dsp:cNvSpPr/>
      </dsp:nvSpPr>
      <dsp:spPr>
        <a:xfrm>
          <a:off x="4654494" y="255822"/>
          <a:ext cx="831159" cy="498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区块</a:t>
          </a:r>
          <a:r>
            <a:rPr lang="en-US" altLang="zh-CN" sz="1900" kern="1200" dirty="0"/>
            <a:t>n</a:t>
          </a:r>
          <a:endParaRPr lang="zh-CN" altLang="en-US" sz="1900" kern="1200" dirty="0"/>
        </a:p>
      </dsp:txBody>
      <dsp:txXfrm>
        <a:off x="4669100" y="270428"/>
        <a:ext cx="801947" cy="469483"/>
      </dsp:txXfrm>
    </dsp:sp>
    <dsp:sp modelId="{A82466D5-7348-C946-96CA-43AA1BBE37AB}">
      <dsp:nvSpPr>
        <dsp:cNvPr id="0" name=""/>
        <dsp:cNvSpPr/>
      </dsp:nvSpPr>
      <dsp:spPr>
        <a:xfrm>
          <a:off x="5568770" y="402106"/>
          <a:ext cx="176205" cy="206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5568770" y="443331"/>
        <a:ext cx="123344" cy="123677"/>
      </dsp:txXfrm>
    </dsp:sp>
    <dsp:sp modelId="{581357EF-236F-DC4C-B8C0-1CF905C8BB28}">
      <dsp:nvSpPr>
        <dsp:cNvPr id="0" name=""/>
        <dsp:cNvSpPr/>
      </dsp:nvSpPr>
      <dsp:spPr>
        <a:xfrm>
          <a:off x="5818118" y="255822"/>
          <a:ext cx="831159" cy="498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...</a:t>
          </a:r>
          <a:endParaRPr lang="zh-CN" altLang="en-US" sz="1900" kern="1200" dirty="0"/>
        </a:p>
      </dsp:txBody>
      <dsp:txXfrm>
        <a:off x="5832724" y="270428"/>
        <a:ext cx="801947" cy="4694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D7E92-57C8-8A4B-BC1E-DAC0DB98D32A}">
      <dsp:nvSpPr>
        <dsp:cNvPr id="0" name=""/>
        <dsp:cNvSpPr/>
      </dsp:nvSpPr>
      <dsp:spPr>
        <a:xfrm>
          <a:off x="6047581" y="3159417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1039018" y="336972"/>
              </a:lnTo>
              <a:lnTo>
                <a:pt x="1039018" y="494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1B9FC-4819-B743-AD1C-3E26AA0DC3A7}">
      <dsp:nvSpPr>
        <dsp:cNvPr id="0" name=""/>
        <dsp:cNvSpPr/>
      </dsp:nvSpPr>
      <dsp:spPr>
        <a:xfrm>
          <a:off x="5008562" y="3159417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1039018" y="0"/>
              </a:moveTo>
              <a:lnTo>
                <a:pt x="1039018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3774F-AD45-D84D-8055-AE0C34D4FB88}">
      <dsp:nvSpPr>
        <dsp:cNvPr id="0" name=""/>
        <dsp:cNvSpPr/>
      </dsp:nvSpPr>
      <dsp:spPr>
        <a:xfrm>
          <a:off x="3969543" y="1585304"/>
          <a:ext cx="2078037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2078037" y="336972"/>
              </a:lnTo>
              <a:lnTo>
                <a:pt x="2078037" y="4944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215A5-A22B-AF49-B437-AE9C86420C47}">
      <dsp:nvSpPr>
        <dsp:cNvPr id="0" name=""/>
        <dsp:cNvSpPr/>
      </dsp:nvSpPr>
      <dsp:spPr>
        <a:xfrm>
          <a:off x="1891506" y="3159417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972"/>
              </a:lnTo>
              <a:lnTo>
                <a:pt x="1039018" y="336972"/>
              </a:lnTo>
              <a:lnTo>
                <a:pt x="1039018" y="494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52746-DBF9-2744-8269-7B10A958298B}">
      <dsp:nvSpPr>
        <dsp:cNvPr id="0" name=""/>
        <dsp:cNvSpPr/>
      </dsp:nvSpPr>
      <dsp:spPr>
        <a:xfrm>
          <a:off x="852487" y="3159417"/>
          <a:ext cx="1039018" cy="494478"/>
        </a:xfrm>
        <a:custGeom>
          <a:avLst/>
          <a:gdLst/>
          <a:ahLst/>
          <a:cxnLst/>
          <a:rect l="0" t="0" r="0" b="0"/>
          <a:pathLst>
            <a:path>
              <a:moveTo>
                <a:pt x="1039018" y="0"/>
              </a:moveTo>
              <a:lnTo>
                <a:pt x="1039018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C0798-EE67-0342-BE66-B19788EA9126}">
      <dsp:nvSpPr>
        <dsp:cNvPr id="0" name=""/>
        <dsp:cNvSpPr/>
      </dsp:nvSpPr>
      <dsp:spPr>
        <a:xfrm>
          <a:off x="1891506" y="1585304"/>
          <a:ext cx="2078037" cy="494478"/>
        </a:xfrm>
        <a:custGeom>
          <a:avLst/>
          <a:gdLst/>
          <a:ahLst/>
          <a:cxnLst/>
          <a:rect l="0" t="0" r="0" b="0"/>
          <a:pathLst>
            <a:path>
              <a:moveTo>
                <a:pt x="2078037" y="0"/>
              </a:moveTo>
              <a:lnTo>
                <a:pt x="2078037" y="336972"/>
              </a:lnTo>
              <a:lnTo>
                <a:pt x="0" y="336972"/>
              </a:lnTo>
              <a:lnTo>
                <a:pt x="0" y="4944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8846F-4390-A644-A120-1C6826A1F9B2}">
      <dsp:nvSpPr>
        <dsp:cNvPr id="0" name=""/>
        <dsp:cNvSpPr/>
      </dsp:nvSpPr>
      <dsp:spPr>
        <a:xfrm>
          <a:off x="3119437" y="505669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BACCE-6510-7A46-8DE4-7C344DCD97D7}">
      <dsp:nvSpPr>
        <dsp:cNvPr id="0" name=""/>
        <dsp:cNvSpPr/>
      </dsp:nvSpPr>
      <dsp:spPr>
        <a:xfrm>
          <a:off x="3308349" y="685136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H</a:t>
          </a:r>
          <a:r>
            <a:rPr lang="en-US" altLang="zh-CN" sz="3100" kern="1200" baseline="-25000" dirty="0"/>
            <a:t>ABCDEFG</a:t>
          </a:r>
          <a:endParaRPr lang="zh-CN" altLang="en-US" sz="3100" kern="1200" baseline="-25000" dirty="0"/>
        </a:p>
      </dsp:txBody>
      <dsp:txXfrm>
        <a:off x="3339970" y="716757"/>
        <a:ext cx="1636970" cy="1016392"/>
      </dsp:txXfrm>
    </dsp:sp>
    <dsp:sp modelId="{E14894E8-1E8F-604A-B114-1CDC2265F8E5}">
      <dsp:nvSpPr>
        <dsp:cNvPr id="0" name=""/>
        <dsp:cNvSpPr/>
      </dsp:nvSpPr>
      <dsp:spPr>
        <a:xfrm>
          <a:off x="1041399" y="2079782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5C7F5-6E6F-7B4D-9272-BC0210EC79A5}">
      <dsp:nvSpPr>
        <dsp:cNvPr id="0" name=""/>
        <dsp:cNvSpPr/>
      </dsp:nvSpPr>
      <dsp:spPr>
        <a:xfrm>
          <a:off x="1230312" y="2259249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H</a:t>
          </a:r>
          <a:r>
            <a:rPr lang="en-US" altLang="zh-CN" sz="3100" kern="1200" baseline="-25000" dirty="0"/>
            <a:t>AB</a:t>
          </a:r>
          <a:endParaRPr lang="zh-CN" altLang="en-US" sz="3100" kern="1200" baseline="-25000" dirty="0"/>
        </a:p>
      </dsp:txBody>
      <dsp:txXfrm>
        <a:off x="1261933" y="2290870"/>
        <a:ext cx="1636970" cy="1016392"/>
      </dsp:txXfrm>
    </dsp:sp>
    <dsp:sp modelId="{F29F19EB-5431-BE4F-BED9-50DF57A056E6}">
      <dsp:nvSpPr>
        <dsp:cNvPr id="0" name=""/>
        <dsp:cNvSpPr/>
      </dsp:nvSpPr>
      <dsp:spPr>
        <a:xfrm>
          <a:off x="2381" y="3653896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C86E8-76C6-444B-8DFD-DF79DB30270E}">
      <dsp:nvSpPr>
        <dsp:cNvPr id="0" name=""/>
        <dsp:cNvSpPr/>
      </dsp:nvSpPr>
      <dsp:spPr>
        <a:xfrm>
          <a:off x="191293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H</a:t>
          </a:r>
          <a:r>
            <a:rPr lang="en-US" altLang="zh-CN" sz="3100" kern="1200" baseline="-25000" dirty="0"/>
            <a:t>A</a:t>
          </a:r>
          <a:endParaRPr lang="zh-CN" altLang="en-US" sz="3100" kern="1200" baseline="-25000" dirty="0"/>
        </a:p>
      </dsp:txBody>
      <dsp:txXfrm>
        <a:off x="222914" y="3864983"/>
        <a:ext cx="1636970" cy="1016392"/>
      </dsp:txXfrm>
    </dsp:sp>
    <dsp:sp modelId="{B3A160EC-6794-CA49-825F-C6493EB651DB}">
      <dsp:nvSpPr>
        <dsp:cNvPr id="0" name=""/>
        <dsp:cNvSpPr/>
      </dsp:nvSpPr>
      <dsp:spPr>
        <a:xfrm>
          <a:off x="2080418" y="3653896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1E222-8F7B-C940-AED6-EDE9D7DF3D3C}">
      <dsp:nvSpPr>
        <dsp:cNvPr id="0" name=""/>
        <dsp:cNvSpPr/>
      </dsp:nvSpPr>
      <dsp:spPr>
        <a:xfrm>
          <a:off x="2269331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H</a:t>
          </a:r>
          <a:r>
            <a:rPr lang="en-US" altLang="zh-CN" sz="3100" kern="1200" baseline="-25000" dirty="0"/>
            <a:t>B</a:t>
          </a:r>
          <a:endParaRPr lang="zh-CN" altLang="en-US" sz="3100" kern="1200" baseline="-25000" dirty="0"/>
        </a:p>
      </dsp:txBody>
      <dsp:txXfrm>
        <a:off x="2300952" y="3864983"/>
        <a:ext cx="1636970" cy="1016392"/>
      </dsp:txXfrm>
    </dsp:sp>
    <dsp:sp modelId="{BC64E457-2995-674F-9FCC-09F0EDD86248}">
      <dsp:nvSpPr>
        <dsp:cNvPr id="0" name=""/>
        <dsp:cNvSpPr/>
      </dsp:nvSpPr>
      <dsp:spPr>
        <a:xfrm>
          <a:off x="5197474" y="2079782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04547-A15A-BE48-BF75-A0BD6DF0D272}">
      <dsp:nvSpPr>
        <dsp:cNvPr id="0" name=""/>
        <dsp:cNvSpPr/>
      </dsp:nvSpPr>
      <dsp:spPr>
        <a:xfrm>
          <a:off x="5386387" y="2259249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H</a:t>
          </a:r>
          <a:r>
            <a:rPr lang="en-US" altLang="zh-CN" sz="3100" kern="1200" baseline="-25000" dirty="0"/>
            <a:t>CD</a:t>
          </a:r>
          <a:endParaRPr lang="zh-CN" altLang="en-US" sz="3100" kern="1200" baseline="-25000" dirty="0"/>
        </a:p>
      </dsp:txBody>
      <dsp:txXfrm>
        <a:off x="5418008" y="2290870"/>
        <a:ext cx="1636970" cy="1016392"/>
      </dsp:txXfrm>
    </dsp:sp>
    <dsp:sp modelId="{E627CEAA-C333-DA4E-A8A1-4A9F269B5E0C}">
      <dsp:nvSpPr>
        <dsp:cNvPr id="0" name=""/>
        <dsp:cNvSpPr/>
      </dsp:nvSpPr>
      <dsp:spPr>
        <a:xfrm>
          <a:off x="4158456" y="3653896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4041E-0124-F044-B0C5-33E79C8438A5}">
      <dsp:nvSpPr>
        <dsp:cNvPr id="0" name=""/>
        <dsp:cNvSpPr/>
      </dsp:nvSpPr>
      <dsp:spPr>
        <a:xfrm>
          <a:off x="4347368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H</a:t>
          </a:r>
          <a:r>
            <a:rPr lang="en-US" altLang="zh-CN" sz="3100" kern="1200" baseline="-25000" dirty="0"/>
            <a:t>C</a:t>
          </a:r>
          <a:endParaRPr lang="zh-CN" altLang="en-US" sz="3100" kern="1200" baseline="-25000" dirty="0"/>
        </a:p>
      </dsp:txBody>
      <dsp:txXfrm>
        <a:off x="4378989" y="3864983"/>
        <a:ext cx="1636970" cy="1016392"/>
      </dsp:txXfrm>
    </dsp:sp>
    <dsp:sp modelId="{23E896A6-F84E-1F48-9713-2B5757EA0F6B}">
      <dsp:nvSpPr>
        <dsp:cNvPr id="0" name=""/>
        <dsp:cNvSpPr/>
      </dsp:nvSpPr>
      <dsp:spPr>
        <a:xfrm>
          <a:off x="6236493" y="3653896"/>
          <a:ext cx="1700212" cy="10796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E5C84-110B-8F40-BA44-C2C2E1D491CA}">
      <dsp:nvSpPr>
        <dsp:cNvPr id="0" name=""/>
        <dsp:cNvSpPr/>
      </dsp:nvSpPr>
      <dsp:spPr>
        <a:xfrm>
          <a:off x="6425406" y="3833362"/>
          <a:ext cx="1700212" cy="1079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H</a:t>
          </a:r>
          <a:r>
            <a:rPr lang="en-US" altLang="zh-CN" sz="3100" kern="1200" baseline="-25000" dirty="0"/>
            <a:t>D</a:t>
          </a:r>
          <a:endParaRPr lang="zh-CN" altLang="en-US" sz="3100" kern="1200" baseline="-25000" dirty="0"/>
        </a:p>
      </dsp:txBody>
      <dsp:txXfrm>
        <a:off x="6457027" y="3864983"/>
        <a:ext cx="1636970" cy="10163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E0B13-84B7-8149-B292-2882090A130D}">
      <dsp:nvSpPr>
        <dsp:cNvPr id="0" name=""/>
        <dsp:cNvSpPr/>
      </dsp:nvSpPr>
      <dsp:spPr>
        <a:xfrm>
          <a:off x="1124888" y="808283"/>
          <a:ext cx="91440" cy="2791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131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1162865" y="946300"/>
        <a:ext cx="15486" cy="3097"/>
      </dsp:txXfrm>
    </dsp:sp>
    <dsp:sp modelId="{7865D955-A835-3142-9F56-464065D6B03E}">
      <dsp:nvSpPr>
        <dsp:cNvPr id="0" name=""/>
        <dsp:cNvSpPr/>
      </dsp:nvSpPr>
      <dsp:spPr>
        <a:xfrm>
          <a:off x="497279" y="2089"/>
          <a:ext cx="1346657" cy="807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Random</a:t>
          </a:r>
          <a:endParaRPr lang="zh-CN" altLang="en-US" sz="1600" b="1" kern="1200" dirty="0"/>
        </a:p>
      </dsp:txBody>
      <dsp:txXfrm>
        <a:off x="497279" y="2089"/>
        <a:ext cx="1346657" cy="807994"/>
      </dsp:txXfrm>
    </dsp:sp>
    <dsp:sp modelId="{11E20E24-934F-034F-8A47-24357A84DA83}">
      <dsp:nvSpPr>
        <dsp:cNvPr id="0" name=""/>
        <dsp:cNvSpPr/>
      </dsp:nvSpPr>
      <dsp:spPr>
        <a:xfrm>
          <a:off x="1124888" y="1926009"/>
          <a:ext cx="91440" cy="2791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131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1162865" y="2064025"/>
        <a:ext cx="15486" cy="3097"/>
      </dsp:txXfrm>
    </dsp:sp>
    <dsp:sp modelId="{DD230A78-351D-FD47-A319-91968B1EA201}">
      <dsp:nvSpPr>
        <dsp:cNvPr id="0" name=""/>
        <dsp:cNvSpPr/>
      </dsp:nvSpPr>
      <dsp:spPr>
        <a:xfrm>
          <a:off x="497279" y="1119814"/>
          <a:ext cx="1346657" cy="807994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私钥</a:t>
          </a:r>
        </a:p>
      </dsp:txBody>
      <dsp:txXfrm>
        <a:off x="497279" y="1119814"/>
        <a:ext cx="1346657" cy="807994"/>
      </dsp:txXfrm>
    </dsp:sp>
    <dsp:sp modelId="{BBE31C92-56E2-3F4F-92C0-0ADFD78AF30F}">
      <dsp:nvSpPr>
        <dsp:cNvPr id="0" name=""/>
        <dsp:cNvSpPr/>
      </dsp:nvSpPr>
      <dsp:spPr>
        <a:xfrm>
          <a:off x="1124888" y="3043734"/>
          <a:ext cx="91440" cy="2791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131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1162865" y="3181751"/>
        <a:ext cx="15486" cy="3097"/>
      </dsp:txXfrm>
    </dsp:sp>
    <dsp:sp modelId="{77A11E4A-B1A3-6F4F-817E-7514336992BC}">
      <dsp:nvSpPr>
        <dsp:cNvPr id="0" name=""/>
        <dsp:cNvSpPr/>
      </dsp:nvSpPr>
      <dsp:spPr>
        <a:xfrm>
          <a:off x="497279" y="2237540"/>
          <a:ext cx="1346657" cy="807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SECP256K1</a:t>
          </a:r>
          <a:endParaRPr lang="zh-CN" altLang="en-US" sz="1600" b="1" kern="1200" dirty="0"/>
        </a:p>
      </dsp:txBody>
      <dsp:txXfrm>
        <a:off x="497279" y="2237540"/>
        <a:ext cx="1346657" cy="807994"/>
      </dsp:txXfrm>
    </dsp:sp>
    <dsp:sp modelId="{4EC5A88C-AB5B-1C4C-B36E-B6AE33E70BCA}">
      <dsp:nvSpPr>
        <dsp:cNvPr id="0" name=""/>
        <dsp:cNvSpPr/>
      </dsp:nvSpPr>
      <dsp:spPr>
        <a:xfrm>
          <a:off x="1124888" y="4161459"/>
          <a:ext cx="91440" cy="2791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131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1162865" y="4299476"/>
        <a:ext cx="15486" cy="3097"/>
      </dsp:txXfrm>
    </dsp:sp>
    <dsp:sp modelId="{47A1C223-C2CE-8341-8375-6E31A1D3C31D}">
      <dsp:nvSpPr>
        <dsp:cNvPr id="0" name=""/>
        <dsp:cNvSpPr/>
      </dsp:nvSpPr>
      <dsp:spPr>
        <a:xfrm>
          <a:off x="497279" y="3355265"/>
          <a:ext cx="1346657" cy="807994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/>
            <a:t>公钥</a:t>
          </a:r>
        </a:p>
      </dsp:txBody>
      <dsp:txXfrm>
        <a:off x="497279" y="3355265"/>
        <a:ext cx="1346657" cy="807994"/>
      </dsp:txXfrm>
    </dsp:sp>
    <dsp:sp modelId="{15C595C9-969E-8D45-BE7A-38609EA2E037}">
      <dsp:nvSpPr>
        <dsp:cNvPr id="0" name=""/>
        <dsp:cNvSpPr/>
      </dsp:nvSpPr>
      <dsp:spPr>
        <a:xfrm>
          <a:off x="1124888" y="5279185"/>
          <a:ext cx="91440" cy="2791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131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b="1" kern="1200"/>
        </a:p>
      </dsp:txBody>
      <dsp:txXfrm>
        <a:off x="1162865" y="5417202"/>
        <a:ext cx="15486" cy="3097"/>
      </dsp:txXfrm>
    </dsp:sp>
    <dsp:sp modelId="{A581FC7A-B00D-0F45-818A-5BFA28AB344B}">
      <dsp:nvSpPr>
        <dsp:cNvPr id="0" name=""/>
        <dsp:cNvSpPr/>
      </dsp:nvSpPr>
      <dsp:spPr>
        <a:xfrm>
          <a:off x="497279" y="4472990"/>
          <a:ext cx="1346657" cy="807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SHA256</a:t>
          </a:r>
          <a:endParaRPr lang="zh-CN" altLang="en-US" sz="1600" b="1" kern="1200" dirty="0"/>
        </a:p>
      </dsp:txBody>
      <dsp:txXfrm>
        <a:off x="497279" y="4472990"/>
        <a:ext cx="1346657" cy="807994"/>
      </dsp:txXfrm>
    </dsp:sp>
    <dsp:sp modelId="{6A3F0F11-324E-B449-A026-60E4BB81A591}">
      <dsp:nvSpPr>
        <dsp:cNvPr id="0" name=""/>
        <dsp:cNvSpPr/>
      </dsp:nvSpPr>
      <dsp:spPr>
        <a:xfrm>
          <a:off x="497279" y="5590716"/>
          <a:ext cx="1346657" cy="807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RIPEMD160</a:t>
          </a:r>
          <a:endParaRPr lang="zh-CN" altLang="en-US" sz="1600" b="1" kern="1200" dirty="0"/>
        </a:p>
      </dsp:txBody>
      <dsp:txXfrm>
        <a:off x="497279" y="5590716"/>
        <a:ext cx="1346657" cy="8079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E0B13-84B7-8149-B292-2882090A130D}">
      <dsp:nvSpPr>
        <dsp:cNvPr id="0" name=""/>
        <dsp:cNvSpPr/>
      </dsp:nvSpPr>
      <dsp:spPr>
        <a:xfrm>
          <a:off x="3295912" y="361784"/>
          <a:ext cx="2814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65" y="4572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428844" y="405944"/>
        <a:ext cx="15603" cy="3120"/>
      </dsp:txXfrm>
    </dsp:sp>
    <dsp:sp modelId="{7865D955-A835-3142-9F56-464065D6B03E}">
      <dsp:nvSpPr>
        <dsp:cNvPr id="0" name=""/>
        <dsp:cNvSpPr/>
      </dsp:nvSpPr>
      <dsp:spPr>
        <a:xfrm>
          <a:off x="1940905" y="462"/>
          <a:ext cx="1356807" cy="814084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公钥哈希</a:t>
          </a:r>
        </a:p>
      </dsp:txBody>
      <dsp:txXfrm>
        <a:off x="1940905" y="462"/>
        <a:ext cx="1356807" cy="814084"/>
      </dsp:txXfrm>
    </dsp:sp>
    <dsp:sp modelId="{11E20E24-934F-034F-8A47-24357A84DA83}">
      <dsp:nvSpPr>
        <dsp:cNvPr id="0" name=""/>
        <dsp:cNvSpPr/>
      </dsp:nvSpPr>
      <dsp:spPr>
        <a:xfrm>
          <a:off x="4964786" y="361784"/>
          <a:ext cx="2814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465" y="4572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097717" y="405944"/>
        <a:ext cx="15603" cy="3120"/>
      </dsp:txXfrm>
    </dsp:sp>
    <dsp:sp modelId="{DD230A78-351D-FD47-A319-91968B1EA201}">
      <dsp:nvSpPr>
        <dsp:cNvPr id="0" name=""/>
        <dsp:cNvSpPr/>
      </dsp:nvSpPr>
      <dsp:spPr>
        <a:xfrm>
          <a:off x="3609778" y="462"/>
          <a:ext cx="1356807" cy="814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Double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SHA256</a:t>
          </a:r>
          <a:endParaRPr lang="zh-CN" altLang="en-US" sz="1500" kern="1200" dirty="0"/>
        </a:p>
      </dsp:txBody>
      <dsp:txXfrm>
        <a:off x="3609778" y="462"/>
        <a:ext cx="1356807" cy="814084"/>
      </dsp:txXfrm>
    </dsp:sp>
    <dsp:sp modelId="{77A11E4A-B1A3-6F4F-817E-7514336992BC}">
      <dsp:nvSpPr>
        <dsp:cNvPr id="0" name=""/>
        <dsp:cNvSpPr/>
      </dsp:nvSpPr>
      <dsp:spPr>
        <a:xfrm>
          <a:off x="5278652" y="462"/>
          <a:ext cx="1356807" cy="814084"/>
        </a:xfrm>
        <a:prstGeom prst="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前</a:t>
          </a:r>
          <a:r>
            <a:rPr lang="en-US" altLang="zh-CN" sz="1500" kern="1200" dirty="0"/>
            <a:t>4</a:t>
          </a:r>
          <a:r>
            <a:rPr lang="zh-CN" altLang="en-US" sz="1500" kern="1200" dirty="0"/>
            <a:t>个</a:t>
          </a:r>
          <a:endParaRPr lang="en-US" altLang="zh-CN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字节</a:t>
          </a:r>
        </a:p>
      </dsp:txBody>
      <dsp:txXfrm>
        <a:off x="5278652" y="462"/>
        <a:ext cx="1356807" cy="814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DBB56-8795-544A-9484-7A689C82CE23}" type="datetimeFigureOut">
              <a:rPr kumimoji="1" lang="zh-CN" altLang="en-US" smtClean="0"/>
              <a:t>2025/10/25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66826-0754-EB4A-809F-2797FFC244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241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66826-0754-EB4A-809F-2797FFC2442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642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66826-0754-EB4A-809F-2797FFC2442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554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66826-0754-EB4A-809F-2797FFC24428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14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3553-BDCD-5300-E849-B7C0F92FF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DD4B4E-17E5-2E0C-4B48-E47BED809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48C97-B002-B5DB-5051-7ECBEE45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3C3F-292B-E745-B447-77595BC9440B}" type="datetimeFigureOut">
              <a:rPr kumimoji="1" lang="zh-CN" altLang="en-US" smtClean="0"/>
              <a:t>2025/10/25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9ABE6-BAED-D091-DBC1-94D03BBC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BF915-D70C-19F1-82A3-A0B4BDDD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717-F60A-444E-80F4-613F10426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699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DDC83-91BD-5590-8DE6-761091EF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D9650A-5384-6370-78F4-5CC80E4C8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AD258-D793-FEA8-D486-C3401A09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3C3F-292B-E745-B447-77595BC9440B}" type="datetimeFigureOut">
              <a:rPr kumimoji="1" lang="zh-CN" altLang="en-US" smtClean="0"/>
              <a:t>2025/10/25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2298C-90A0-C939-E3B3-854421B4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A7D34-0721-3882-6855-F8552527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717-F60A-444E-80F4-613F10426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22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D852F5-9597-0658-AD46-6900D4BE3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07A65-59FA-6499-853E-BA6A64CBC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B6605-893B-7660-B7A1-187A86A2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3C3F-292B-E745-B447-77595BC9440B}" type="datetimeFigureOut">
              <a:rPr kumimoji="1" lang="zh-CN" altLang="en-US" smtClean="0"/>
              <a:t>2025/10/25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C3E75-DACB-20D7-C1AD-3B2B6D85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47E9E-9DE4-9369-243D-4AC5088B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717-F60A-444E-80F4-613F10426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32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8B246-AFC7-4935-295D-BEB53961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57FE9-B108-DD83-B6B5-B4F456DDF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82567-DBAA-936C-E80C-588B9A80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3C3F-292B-E745-B447-77595BC9440B}" type="datetimeFigureOut">
              <a:rPr kumimoji="1" lang="zh-CN" altLang="en-US" smtClean="0"/>
              <a:t>2025/10/25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0344D-38E5-E462-A043-53F83AF1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27C2D-C682-C3E8-1187-ED494293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717-F60A-444E-80F4-613F10426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316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923E7-B552-37F7-03D8-0B9949EE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D1ACA1-1DF3-736E-A108-FE13E9C26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7B0E8-B4FF-6CDB-B755-80EF95BD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3C3F-292B-E745-B447-77595BC9440B}" type="datetimeFigureOut">
              <a:rPr kumimoji="1" lang="zh-CN" altLang="en-US" smtClean="0"/>
              <a:t>2025/10/25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3297C-8C03-C754-A2B1-F16133FE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62BA8-336C-7BFC-7E85-EF1F4B9E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717-F60A-444E-80F4-613F10426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448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C0A20-740B-EB21-9CC9-1B564A39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53718-AF23-7566-F001-4808D7EFB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8FD0D8-94D0-DE01-72A5-7D8B43345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FD777-68AD-8C7E-1B17-DE0C007A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3C3F-292B-E745-B447-77595BC9440B}" type="datetimeFigureOut">
              <a:rPr kumimoji="1" lang="zh-CN" altLang="en-US" smtClean="0"/>
              <a:t>2025/10/25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3835F-C83F-CC22-CB91-3A13CC34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9F1FA-E3B9-E1C9-2630-ADD46026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717-F60A-444E-80F4-613F10426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2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3E130-B582-0491-6351-7FD3DC2C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EC4A5-0E33-25F3-38EF-1ED85DB6F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946FB0-D12A-1C3F-AE05-454212C63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12F6DE-180C-1C5A-91E7-2FFE9162F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C5818B-5686-957E-E566-57A14DBB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AB2CE9-F805-1576-AA2C-0A7234B0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3C3F-292B-E745-B447-77595BC9440B}" type="datetimeFigureOut">
              <a:rPr kumimoji="1" lang="zh-CN" altLang="en-US" smtClean="0"/>
              <a:t>2025/10/25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F024AC-8CC9-0B73-BCC9-B242560F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B88587-0258-F4A7-D04D-E327063B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717-F60A-444E-80F4-613F10426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419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DBFF8-27A7-A1D7-01B0-9EB88744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F190A5-5344-F4CF-3F02-D02907E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3C3F-292B-E745-B447-77595BC9440B}" type="datetimeFigureOut">
              <a:rPr kumimoji="1" lang="zh-CN" altLang="en-US" smtClean="0"/>
              <a:t>2025/10/25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F11F82-DCB0-24ED-084F-80B8DF79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0BCBFD-F6C9-561E-A82C-13E00BC3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717-F60A-444E-80F4-613F10426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65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987B76-EE14-4851-3238-003AA717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3C3F-292B-E745-B447-77595BC9440B}" type="datetimeFigureOut">
              <a:rPr kumimoji="1" lang="zh-CN" altLang="en-US" smtClean="0"/>
              <a:t>2025/10/25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24C178-6780-C244-E5C9-E9C63A91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DF3DCC-E342-8786-E5FC-D72FF9BE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717-F60A-444E-80F4-613F10426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34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46EE9-3FB9-8B7E-14EB-91054527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D7520-3770-3169-A14C-6AF0A7F4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982E9E-0634-38B3-0036-1A2615A79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EFF248-D4AD-5B1C-6DB2-078D8A06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3C3F-292B-E745-B447-77595BC9440B}" type="datetimeFigureOut">
              <a:rPr kumimoji="1" lang="zh-CN" altLang="en-US" smtClean="0"/>
              <a:t>2025/10/25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719915-6B4E-F79C-1756-91C8F277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500659-CA46-035A-2BB6-6267FFFC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717-F60A-444E-80F4-613F10426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335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35C53-F6CB-8F77-55D7-6C5E6FBD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AA0F20-02BC-3A7B-FFC1-98BAA1902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26DC8B-7D18-038B-B293-AA9D5FE12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3489FD-3993-B7A0-B070-64C73794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3C3F-292B-E745-B447-77595BC9440B}" type="datetimeFigureOut">
              <a:rPr kumimoji="1" lang="zh-CN" altLang="en-US" smtClean="0"/>
              <a:t>2025/10/25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80F672-9DC8-A347-1FEE-05DAEDCF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80DAB-33CD-D8D1-340B-A40FD154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717-F60A-444E-80F4-613F10426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95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D20ACA-DE92-B1C0-1395-196E0372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0BB3A8-ADCC-4EF4-AE8B-95B64854F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AF5E5-7671-92FE-63C4-DF5919988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83C3F-292B-E745-B447-77595BC9440B}" type="datetimeFigureOut">
              <a:rPr kumimoji="1" lang="zh-CN" altLang="en-US" smtClean="0"/>
              <a:t>2025/10/25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45A77-A246-9F13-5DF1-D0857553F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0184F-48D3-713B-F0E7-EF0C582AA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A717-F60A-444E-80F4-613F10426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62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C172BE2-A17D-557E-40E5-65EB60068694}"/>
              </a:ext>
            </a:extLst>
          </p:cNvPr>
          <p:cNvGrpSpPr/>
          <p:nvPr/>
        </p:nvGrpSpPr>
        <p:grpSpPr>
          <a:xfrm>
            <a:off x="245482" y="-214455"/>
            <a:ext cx="5439317" cy="4506616"/>
            <a:chOff x="245482" y="-214455"/>
            <a:chExt cx="5439317" cy="4506616"/>
          </a:xfrm>
        </p:grpSpPr>
        <p:graphicFrame>
          <p:nvGraphicFramePr>
            <p:cNvPr id="10" name="图示 9">
              <a:extLst>
                <a:ext uri="{FF2B5EF4-FFF2-40B4-BE49-F238E27FC236}">
                  <a16:creationId xmlns:a16="http://schemas.microsoft.com/office/drawing/2014/main" id="{2802E1EC-95EC-2085-FC29-0777DFDBF7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42713512"/>
                </p:ext>
              </p:extLst>
            </p:nvPr>
          </p:nvGraphicFramePr>
          <p:xfrm>
            <a:off x="245482" y="-214455"/>
            <a:ext cx="5439317" cy="42203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2FDED0C3-168D-D46D-805A-D9DB49D1D9D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86250" y="3628844"/>
              <a:ext cx="3247870" cy="6633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zh-CN" sz="36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Playfair</a:t>
              </a:r>
              <a:r>
                <a:rPr lang="zh-CN" altLang="en-US" sz="36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的</a:t>
              </a:r>
              <a:r>
                <a:rPr lang="en-US" altLang="zh-CN" sz="36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key</a:t>
              </a:r>
              <a:endParaRPr kumimoji="1" lang="zh-CN" altLang="en-US" sz="3600" b="1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17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58A7B63-B229-C29B-5892-92C098F2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0" y="5283136"/>
            <a:ext cx="5608320" cy="942976"/>
          </a:xfrm>
        </p:spPr>
        <p:txBody>
          <a:bodyPr>
            <a:normAutofit/>
          </a:bodyPr>
          <a:lstStyle/>
          <a:p>
            <a:r>
              <a:rPr lang="en-US" altLang="zh-CN" dirty="0"/>
              <a:t>Hash</a:t>
            </a:r>
            <a:r>
              <a:rPr lang="zh-CN" altLang="en-US" dirty="0"/>
              <a:t>函数的一般结构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D0F8D710-B73A-46BF-658E-14FCC00E490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" y="239840"/>
            <a:ext cx="8763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C1D6E-DD1C-3291-0157-0CE1026B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SHA-512</a:t>
            </a:r>
            <a:r>
              <a:rPr kumimoji="1" lang="zh-CN" altLang="en-US" dirty="0"/>
              <a:t>算法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E75294F6-F320-2297-09BB-61B672220B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639" y="1190816"/>
            <a:ext cx="820690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6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B1B3688D-E8F8-9949-234A-A0ADDED61729}"/>
              </a:ext>
            </a:extLst>
          </p:cNvPr>
          <p:cNvGrpSpPr/>
          <p:nvPr/>
        </p:nvGrpSpPr>
        <p:grpSpPr>
          <a:xfrm>
            <a:off x="1040797" y="1185227"/>
            <a:ext cx="4549140" cy="5113655"/>
            <a:chOff x="1040797" y="1185227"/>
            <a:chExt cx="4549140" cy="5113655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D3351438-30C2-ADB7-240A-BD1822331345}"/>
                </a:ext>
              </a:extLst>
            </p:cNvPr>
            <p:cNvSpPr/>
            <p:nvPr/>
          </p:nvSpPr>
          <p:spPr>
            <a:xfrm>
              <a:off x="1040797" y="1185227"/>
              <a:ext cx="4549140" cy="5113655"/>
            </a:xfrm>
            <a:custGeom>
              <a:avLst/>
              <a:gdLst/>
              <a:ahLst/>
              <a:cxnLst/>
              <a:rect l="l" t="t" r="r" b="b"/>
              <a:pathLst>
                <a:path w="4549140" h="5113655">
                  <a:moveTo>
                    <a:pt x="4549013" y="0"/>
                  </a:moveTo>
                  <a:lnTo>
                    <a:pt x="0" y="0"/>
                  </a:lnTo>
                  <a:lnTo>
                    <a:pt x="0" y="5113274"/>
                  </a:lnTo>
                  <a:lnTo>
                    <a:pt x="4549013" y="5113274"/>
                  </a:lnTo>
                  <a:lnTo>
                    <a:pt x="454901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C0168C92-B17F-7AFA-2544-9AAA6E4B435F}"/>
                </a:ext>
              </a:extLst>
            </p:cNvPr>
            <p:cNvSpPr/>
            <p:nvPr/>
          </p:nvSpPr>
          <p:spPr>
            <a:xfrm>
              <a:off x="1040797" y="1185227"/>
              <a:ext cx="4549140" cy="5113655"/>
            </a:xfrm>
            <a:custGeom>
              <a:avLst/>
              <a:gdLst/>
              <a:ahLst/>
              <a:cxnLst/>
              <a:rect l="l" t="t" r="r" b="b"/>
              <a:pathLst>
                <a:path w="4549140" h="5113655">
                  <a:moveTo>
                    <a:pt x="0" y="5113274"/>
                  </a:moveTo>
                  <a:lnTo>
                    <a:pt x="4549013" y="5113274"/>
                  </a:lnTo>
                  <a:lnTo>
                    <a:pt x="4549013" y="0"/>
                  </a:lnTo>
                  <a:lnTo>
                    <a:pt x="0" y="0"/>
                  </a:lnTo>
                  <a:lnTo>
                    <a:pt x="0" y="5113274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7" name="object 6">
            <a:extLst>
              <a:ext uri="{FF2B5EF4-FFF2-40B4-BE49-F238E27FC236}">
                <a16:creationId xmlns:a16="http://schemas.microsoft.com/office/drawing/2014/main" id="{4730A6B4-101A-D65D-3163-9E824ABD517D}"/>
              </a:ext>
            </a:extLst>
          </p:cNvPr>
          <p:cNvSpPr txBox="1"/>
          <p:nvPr/>
        </p:nvSpPr>
        <p:spPr>
          <a:xfrm>
            <a:off x="2872867" y="1679194"/>
            <a:ext cx="7937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Kaiti SC Black"/>
              </a:rPr>
              <a:t>证书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Kaiti SC Black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51788A75-07E8-FF03-D617-8076EB79D9E3}"/>
              </a:ext>
            </a:extLst>
          </p:cNvPr>
          <p:cNvSpPr txBox="1"/>
          <p:nvPr/>
        </p:nvSpPr>
        <p:spPr>
          <a:xfrm>
            <a:off x="1735201" y="5269115"/>
            <a:ext cx="3263900" cy="500778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022985">
              <a:lnSpc>
                <a:spcPct val="100000"/>
              </a:lnSpc>
              <a:spcBef>
                <a:spcPts val="305"/>
              </a:spcBef>
            </a:pPr>
            <a:r>
              <a:rPr sz="3000" b="1" spc="-1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</a:rPr>
              <a:t>CA</a:t>
            </a:r>
            <a:r>
              <a:rPr sz="3000" b="1" spc="-25" dirty="0">
                <a:latin typeface="Microsoft YaHei" panose="020B0503020204020204" pitchFamily="34" charset="-122"/>
                <a:ea typeface="Microsoft YaHei" panose="020B0503020204020204" pitchFamily="34" charset="-122"/>
                <a:cs typeface="Kaiti SC Black"/>
              </a:rPr>
              <a:t>签名</a:t>
            </a:r>
            <a:endParaRPr sz="3000" dirty="0">
              <a:latin typeface="Microsoft YaHei" panose="020B0503020204020204" pitchFamily="34" charset="-122"/>
              <a:ea typeface="Microsoft YaHei" panose="020B0503020204020204" pitchFamily="34" charset="-122"/>
              <a:cs typeface="Kaiti SC Black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6327F53-3917-ABD9-5F3F-500FCA7F9E8D}"/>
              </a:ext>
            </a:extLst>
          </p:cNvPr>
          <p:cNvSpPr/>
          <p:nvPr/>
        </p:nvSpPr>
        <p:spPr>
          <a:xfrm>
            <a:off x="6574982" y="3258556"/>
            <a:ext cx="2067561" cy="950976"/>
          </a:xfrm>
          <a:prstGeom prst="rect">
            <a:avLst/>
          </a:prstGeom>
          <a:solidFill>
            <a:srgbClr val="D5EC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rgbClr val="6699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签字</a:t>
            </a:r>
          </a:p>
        </p:txBody>
      </p:sp>
      <p:sp>
        <p:nvSpPr>
          <p:cNvPr id="30" name="下箭头 29">
            <a:extLst>
              <a:ext uri="{FF2B5EF4-FFF2-40B4-BE49-F238E27FC236}">
                <a16:creationId xmlns:a16="http://schemas.microsoft.com/office/drawing/2014/main" id="{5907F01C-A022-1BAC-F2D8-84988103438C}"/>
              </a:ext>
            </a:extLst>
          </p:cNvPr>
          <p:cNvSpPr/>
          <p:nvPr/>
        </p:nvSpPr>
        <p:spPr>
          <a:xfrm>
            <a:off x="7514208" y="2310002"/>
            <a:ext cx="154560" cy="872110"/>
          </a:xfrm>
          <a:prstGeom prst="downArrow">
            <a:avLst/>
          </a:prstGeom>
          <a:solidFill>
            <a:srgbClr val="D5EC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圆角右箭头 30">
            <a:extLst>
              <a:ext uri="{FF2B5EF4-FFF2-40B4-BE49-F238E27FC236}">
                <a16:creationId xmlns:a16="http://schemas.microsoft.com/office/drawing/2014/main" id="{4738A01A-E304-18BA-2EBD-3454A49A7431}"/>
              </a:ext>
            </a:extLst>
          </p:cNvPr>
          <p:cNvSpPr/>
          <p:nvPr/>
        </p:nvSpPr>
        <p:spPr>
          <a:xfrm rot="10800000">
            <a:off x="5614479" y="4215626"/>
            <a:ext cx="2067560" cy="1575573"/>
          </a:xfrm>
          <a:prstGeom prst="bentArrow">
            <a:avLst>
              <a:gd name="adj1" fmla="val 7945"/>
              <a:gd name="adj2" fmla="val 7263"/>
              <a:gd name="adj3" fmla="val 21589"/>
              <a:gd name="adj4" fmla="val 43068"/>
            </a:avLst>
          </a:prstGeom>
          <a:solidFill>
            <a:srgbClr val="D5EC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C0EC79B8-73D0-2A86-097E-04668B4E0DD9}"/>
              </a:ext>
            </a:extLst>
          </p:cNvPr>
          <p:cNvSpPr/>
          <p:nvPr/>
        </p:nvSpPr>
        <p:spPr>
          <a:xfrm>
            <a:off x="5652580" y="3643630"/>
            <a:ext cx="849502" cy="196850"/>
          </a:xfrm>
          <a:prstGeom prst="rightArrow">
            <a:avLst/>
          </a:prstGeom>
          <a:solidFill>
            <a:srgbClr val="D5EC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5768134-D622-B7D6-A316-B1E67C1EEB9F}"/>
              </a:ext>
            </a:extLst>
          </p:cNvPr>
          <p:cNvSpPr/>
          <p:nvPr/>
        </p:nvSpPr>
        <p:spPr>
          <a:xfrm>
            <a:off x="6835584" y="1518031"/>
            <a:ext cx="1511808" cy="788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</a:t>
            </a:r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的私钥</a:t>
            </a: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15086827-D6D8-E96B-5615-DD87BD2B9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128985"/>
              </p:ext>
            </p:extLst>
          </p:nvPr>
        </p:nvGraphicFramePr>
        <p:xfrm>
          <a:off x="1541842" y="2306954"/>
          <a:ext cx="3627566" cy="276491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27566">
                  <a:extLst>
                    <a:ext uri="{9D8B030D-6E8A-4147-A177-3AD203B41FA5}">
                      <a16:colId xmlns:a16="http://schemas.microsoft.com/office/drawing/2014/main" val="2057910809"/>
                    </a:ext>
                  </a:extLst>
                </a:gridCol>
              </a:tblGrid>
              <a:tr h="691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主体身份信息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04545"/>
                  </a:ext>
                </a:extLst>
              </a:tr>
              <a:tr h="691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主体的公钥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67983"/>
                  </a:ext>
                </a:extLst>
              </a:tr>
              <a:tr h="691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CA</a:t>
                      </a:r>
                      <a:r>
                        <a:rPr lang="zh-CN" altLang="en-US" sz="2800" b="1" dirty="0"/>
                        <a:t>名称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980844"/>
                  </a:ext>
                </a:extLst>
              </a:tr>
              <a:tr h="6912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算法和用途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02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12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4EC82BF4-E871-AE6F-2EFA-26EDC0D79773}"/>
              </a:ext>
            </a:extLst>
          </p:cNvPr>
          <p:cNvGrpSpPr/>
          <p:nvPr/>
        </p:nvGrpSpPr>
        <p:grpSpPr>
          <a:xfrm>
            <a:off x="2433637" y="1774317"/>
            <a:ext cx="5549456" cy="3669411"/>
            <a:chOff x="2433637" y="1774317"/>
            <a:chExt cx="5549456" cy="3669411"/>
          </a:xfrm>
        </p:grpSpPr>
        <p:sp>
          <p:nvSpPr>
            <p:cNvPr id="18" name="object 3">
              <a:extLst>
                <a:ext uri="{FF2B5EF4-FFF2-40B4-BE49-F238E27FC236}">
                  <a16:creationId xmlns:a16="http://schemas.microsoft.com/office/drawing/2014/main" id="{55C9F1DD-46D3-089A-C186-7BAE1817ED44}"/>
                </a:ext>
              </a:extLst>
            </p:cNvPr>
            <p:cNvSpPr txBox="1"/>
            <p:nvPr/>
          </p:nvSpPr>
          <p:spPr>
            <a:xfrm>
              <a:off x="2594229" y="4914138"/>
              <a:ext cx="714375" cy="45339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800" b="1" spc="-25" dirty="0">
                  <a:latin typeface="Arial"/>
                  <a:cs typeface="Arial"/>
                </a:rPr>
                <a:t>Bob</a:t>
              </a:r>
              <a:endParaRPr sz="2800">
                <a:latin typeface="Arial"/>
                <a:cs typeface="Arial"/>
              </a:endParaRPr>
            </a:p>
          </p:txBody>
        </p:sp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65495A68-A9BF-A131-B427-1A53BA68C93C}"/>
                </a:ext>
              </a:extLst>
            </p:cNvPr>
            <p:cNvSpPr txBox="1"/>
            <p:nvPr/>
          </p:nvSpPr>
          <p:spPr>
            <a:xfrm>
              <a:off x="5643117" y="4990338"/>
              <a:ext cx="869315" cy="45339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800" b="1" spc="-10" dirty="0">
                  <a:latin typeface="Arial"/>
                  <a:cs typeface="Arial"/>
                </a:rPr>
                <a:t>Alice</a:t>
              </a:r>
              <a:endParaRPr sz="2800">
                <a:latin typeface="Arial"/>
                <a:cs typeface="Arial"/>
              </a:endParaRPr>
            </a:p>
          </p:txBody>
        </p:sp>
        <p:grpSp>
          <p:nvGrpSpPr>
            <p:cNvPr id="20" name="object 5">
              <a:extLst>
                <a:ext uri="{FF2B5EF4-FFF2-40B4-BE49-F238E27FC236}">
                  <a16:creationId xmlns:a16="http://schemas.microsoft.com/office/drawing/2014/main" id="{202F006F-B3CF-5B72-0212-4D4EB4A4E508}"/>
                </a:ext>
              </a:extLst>
            </p:cNvPr>
            <p:cNvGrpSpPr/>
            <p:nvPr/>
          </p:nvGrpSpPr>
          <p:grpSpPr>
            <a:xfrm>
              <a:off x="2433637" y="4186237"/>
              <a:ext cx="847725" cy="619125"/>
              <a:chOff x="2433637" y="4186237"/>
              <a:chExt cx="847725" cy="619125"/>
            </a:xfrm>
          </p:grpSpPr>
          <p:sp>
            <p:nvSpPr>
              <p:cNvPr id="21" name="object 6">
                <a:extLst>
                  <a:ext uri="{FF2B5EF4-FFF2-40B4-BE49-F238E27FC236}">
                    <a16:creationId xmlns:a16="http://schemas.microsoft.com/office/drawing/2014/main" id="{B8F2055F-F84A-E8F2-984B-D4F60DDBF320}"/>
                  </a:ext>
                </a:extLst>
              </p:cNvPr>
              <p:cNvSpPr/>
              <p:nvPr/>
            </p:nvSpPr>
            <p:spPr>
              <a:xfrm>
                <a:off x="2438400" y="4191000"/>
                <a:ext cx="8382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838200" h="609600">
                    <a:moveTo>
                      <a:pt x="419100" y="0"/>
                    </a:moveTo>
                    <a:lnTo>
                      <a:pt x="362218" y="2783"/>
                    </a:lnTo>
                    <a:lnTo>
                      <a:pt x="307666" y="10892"/>
                    </a:lnTo>
                    <a:lnTo>
                      <a:pt x="255942" y="23961"/>
                    </a:lnTo>
                    <a:lnTo>
                      <a:pt x="207546" y="41627"/>
                    </a:lnTo>
                    <a:lnTo>
                      <a:pt x="162975" y="63527"/>
                    </a:lnTo>
                    <a:lnTo>
                      <a:pt x="122729" y="89296"/>
                    </a:lnTo>
                    <a:lnTo>
                      <a:pt x="87306" y="118571"/>
                    </a:lnTo>
                    <a:lnTo>
                      <a:pt x="57206" y="150988"/>
                    </a:lnTo>
                    <a:lnTo>
                      <a:pt x="32926" y="186183"/>
                    </a:lnTo>
                    <a:lnTo>
                      <a:pt x="14966" y="223793"/>
                    </a:lnTo>
                    <a:lnTo>
                      <a:pt x="3824" y="263453"/>
                    </a:lnTo>
                    <a:lnTo>
                      <a:pt x="0" y="304800"/>
                    </a:lnTo>
                    <a:lnTo>
                      <a:pt x="3824" y="346146"/>
                    </a:lnTo>
                    <a:lnTo>
                      <a:pt x="14966" y="385806"/>
                    </a:lnTo>
                    <a:lnTo>
                      <a:pt x="32926" y="423416"/>
                    </a:lnTo>
                    <a:lnTo>
                      <a:pt x="57206" y="458611"/>
                    </a:lnTo>
                    <a:lnTo>
                      <a:pt x="87306" y="491028"/>
                    </a:lnTo>
                    <a:lnTo>
                      <a:pt x="122729" y="520303"/>
                    </a:lnTo>
                    <a:lnTo>
                      <a:pt x="162975" y="546072"/>
                    </a:lnTo>
                    <a:lnTo>
                      <a:pt x="207546" y="567972"/>
                    </a:lnTo>
                    <a:lnTo>
                      <a:pt x="255942" y="585638"/>
                    </a:lnTo>
                    <a:lnTo>
                      <a:pt x="307666" y="598707"/>
                    </a:lnTo>
                    <a:lnTo>
                      <a:pt x="362218" y="606816"/>
                    </a:lnTo>
                    <a:lnTo>
                      <a:pt x="419100" y="609600"/>
                    </a:lnTo>
                    <a:lnTo>
                      <a:pt x="475981" y="606816"/>
                    </a:lnTo>
                    <a:lnTo>
                      <a:pt x="530533" y="598707"/>
                    </a:lnTo>
                    <a:lnTo>
                      <a:pt x="582257" y="585638"/>
                    </a:lnTo>
                    <a:lnTo>
                      <a:pt x="630653" y="567972"/>
                    </a:lnTo>
                    <a:lnTo>
                      <a:pt x="675224" y="546072"/>
                    </a:lnTo>
                    <a:lnTo>
                      <a:pt x="715470" y="520303"/>
                    </a:lnTo>
                    <a:lnTo>
                      <a:pt x="750893" y="491028"/>
                    </a:lnTo>
                    <a:lnTo>
                      <a:pt x="780993" y="458611"/>
                    </a:lnTo>
                    <a:lnTo>
                      <a:pt x="805273" y="423416"/>
                    </a:lnTo>
                    <a:lnTo>
                      <a:pt x="823233" y="385806"/>
                    </a:lnTo>
                    <a:lnTo>
                      <a:pt x="834375" y="346146"/>
                    </a:lnTo>
                    <a:lnTo>
                      <a:pt x="838200" y="304800"/>
                    </a:lnTo>
                    <a:lnTo>
                      <a:pt x="834375" y="263453"/>
                    </a:lnTo>
                    <a:lnTo>
                      <a:pt x="823233" y="223793"/>
                    </a:lnTo>
                    <a:lnTo>
                      <a:pt x="805273" y="186183"/>
                    </a:lnTo>
                    <a:lnTo>
                      <a:pt x="780993" y="150988"/>
                    </a:lnTo>
                    <a:lnTo>
                      <a:pt x="750893" y="118571"/>
                    </a:lnTo>
                    <a:lnTo>
                      <a:pt x="715470" y="89296"/>
                    </a:lnTo>
                    <a:lnTo>
                      <a:pt x="675224" y="63527"/>
                    </a:lnTo>
                    <a:lnTo>
                      <a:pt x="630653" y="41627"/>
                    </a:lnTo>
                    <a:lnTo>
                      <a:pt x="582257" y="23961"/>
                    </a:lnTo>
                    <a:lnTo>
                      <a:pt x="530533" y="10892"/>
                    </a:lnTo>
                    <a:lnTo>
                      <a:pt x="475981" y="2783"/>
                    </a:lnTo>
                    <a:lnTo>
                      <a:pt x="419100" y="0"/>
                    </a:lnTo>
                    <a:close/>
                  </a:path>
                </a:pathLst>
              </a:custGeom>
              <a:solidFill>
                <a:srgbClr val="BADFE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EEAACBE7-C914-9077-8060-EB3ADC0EEB1E}"/>
                  </a:ext>
                </a:extLst>
              </p:cNvPr>
              <p:cNvSpPr/>
              <p:nvPr/>
            </p:nvSpPr>
            <p:spPr>
              <a:xfrm>
                <a:off x="2438400" y="4191000"/>
                <a:ext cx="8382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838200" h="609600">
                    <a:moveTo>
                      <a:pt x="0" y="304800"/>
                    </a:moveTo>
                    <a:lnTo>
                      <a:pt x="3824" y="263453"/>
                    </a:lnTo>
                    <a:lnTo>
                      <a:pt x="14966" y="223793"/>
                    </a:lnTo>
                    <a:lnTo>
                      <a:pt x="32926" y="186183"/>
                    </a:lnTo>
                    <a:lnTo>
                      <a:pt x="57206" y="150988"/>
                    </a:lnTo>
                    <a:lnTo>
                      <a:pt x="87306" y="118571"/>
                    </a:lnTo>
                    <a:lnTo>
                      <a:pt x="122729" y="89296"/>
                    </a:lnTo>
                    <a:lnTo>
                      <a:pt x="162975" y="63527"/>
                    </a:lnTo>
                    <a:lnTo>
                      <a:pt x="207546" y="41627"/>
                    </a:lnTo>
                    <a:lnTo>
                      <a:pt x="255942" y="23961"/>
                    </a:lnTo>
                    <a:lnTo>
                      <a:pt x="307666" y="10892"/>
                    </a:lnTo>
                    <a:lnTo>
                      <a:pt x="362218" y="2783"/>
                    </a:lnTo>
                    <a:lnTo>
                      <a:pt x="419100" y="0"/>
                    </a:lnTo>
                    <a:lnTo>
                      <a:pt x="475981" y="2783"/>
                    </a:lnTo>
                    <a:lnTo>
                      <a:pt x="530533" y="10892"/>
                    </a:lnTo>
                    <a:lnTo>
                      <a:pt x="582257" y="23961"/>
                    </a:lnTo>
                    <a:lnTo>
                      <a:pt x="630653" y="41627"/>
                    </a:lnTo>
                    <a:lnTo>
                      <a:pt x="675224" y="63527"/>
                    </a:lnTo>
                    <a:lnTo>
                      <a:pt x="715470" y="89296"/>
                    </a:lnTo>
                    <a:lnTo>
                      <a:pt x="750893" y="118571"/>
                    </a:lnTo>
                    <a:lnTo>
                      <a:pt x="780993" y="150988"/>
                    </a:lnTo>
                    <a:lnTo>
                      <a:pt x="805273" y="186183"/>
                    </a:lnTo>
                    <a:lnTo>
                      <a:pt x="823233" y="223793"/>
                    </a:lnTo>
                    <a:lnTo>
                      <a:pt x="834375" y="263453"/>
                    </a:lnTo>
                    <a:lnTo>
                      <a:pt x="838200" y="304800"/>
                    </a:lnTo>
                    <a:lnTo>
                      <a:pt x="834375" y="346146"/>
                    </a:lnTo>
                    <a:lnTo>
                      <a:pt x="823233" y="385806"/>
                    </a:lnTo>
                    <a:lnTo>
                      <a:pt x="805273" y="423416"/>
                    </a:lnTo>
                    <a:lnTo>
                      <a:pt x="780993" y="458611"/>
                    </a:lnTo>
                    <a:lnTo>
                      <a:pt x="750893" y="491028"/>
                    </a:lnTo>
                    <a:lnTo>
                      <a:pt x="715470" y="520303"/>
                    </a:lnTo>
                    <a:lnTo>
                      <a:pt x="675224" y="546072"/>
                    </a:lnTo>
                    <a:lnTo>
                      <a:pt x="630653" y="567972"/>
                    </a:lnTo>
                    <a:lnTo>
                      <a:pt x="582257" y="585638"/>
                    </a:lnTo>
                    <a:lnTo>
                      <a:pt x="530533" y="598707"/>
                    </a:lnTo>
                    <a:lnTo>
                      <a:pt x="475981" y="606816"/>
                    </a:lnTo>
                    <a:lnTo>
                      <a:pt x="419100" y="609600"/>
                    </a:lnTo>
                    <a:lnTo>
                      <a:pt x="362218" y="606816"/>
                    </a:lnTo>
                    <a:lnTo>
                      <a:pt x="307666" y="598707"/>
                    </a:lnTo>
                    <a:lnTo>
                      <a:pt x="255942" y="585638"/>
                    </a:lnTo>
                    <a:lnTo>
                      <a:pt x="207546" y="567972"/>
                    </a:lnTo>
                    <a:lnTo>
                      <a:pt x="162975" y="546072"/>
                    </a:lnTo>
                    <a:lnTo>
                      <a:pt x="122729" y="520303"/>
                    </a:lnTo>
                    <a:lnTo>
                      <a:pt x="87306" y="491028"/>
                    </a:lnTo>
                    <a:lnTo>
                      <a:pt x="57206" y="458611"/>
                    </a:lnTo>
                    <a:lnTo>
                      <a:pt x="32926" y="423416"/>
                    </a:lnTo>
                    <a:lnTo>
                      <a:pt x="14966" y="385806"/>
                    </a:lnTo>
                    <a:lnTo>
                      <a:pt x="3824" y="346146"/>
                    </a:lnTo>
                    <a:lnTo>
                      <a:pt x="0" y="3048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3" name="object 8">
              <a:extLst>
                <a:ext uri="{FF2B5EF4-FFF2-40B4-BE49-F238E27FC236}">
                  <a16:creationId xmlns:a16="http://schemas.microsoft.com/office/drawing/2014/main" id="{3B8E8DD3-573F-533A-FE95-C0D8AE1D226B}"/>
                </a:ext>
              </a:extLst>
            </p:cNvPr>
            <p:cNvGrpSpPr/>
            <p:nvPr/>
          </p:nvGrpSpPr>
          <p:grpSpPr>
            <a:xfrm>
              <a:off x="4872037" y="2509837"/>
              <a:ext cx="1381125" cy="2233930"/>
              <a:chOff x="4872037" y="2509837"/>
              <a:chExt cx="1381125" cy="2233930"/>
            </a:xfrm>
          </p:grpSpPr>
          <p:sp>
            <p:nvSpPr>
              <p:cNvPr id="24" name="object 9">
                <a:extLst>
                  <a:ext uri="{FF2B5EF4-FFF2-40B4-BE49-F238E27FC236}">
                    <a16:creationId xmlns:a16="http://schemas.microsoft.com/office/drawing/2014/main" id="{D93D7965-2F73-62DD-ADC6-4CAF4ABBBC4D}"/>
                  </a:ext>
                </a:extLst>
              </p:cNvPr>
              <p:cNvSpPr/>
              <p:nvPr/>
            </p:nvSpPr>
            <p:spPr>
              <a:xfrm>
                <a:off x="4876800" y="2514600"/>
                <a:ext cx="11430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1143000" h="685800">
                    <a:moveTo>
                      <a:pt x="1143000" y="0"/>
                    </a:moveTo>
                    <a:lnTo>
                      <a:pt x="0" y="0"/>
                    </a:lnTo>
                    <a:lnTo>
                      <a:pt x="0" y="685800"/>
                    </a:lnTo>
                    <a:lnTo>
                      <a:pt x="1143000" y="685800"/>
                    </a:lnTo>
                    <a:lnTo>
                      <a:pt x="1143000" y="0"/>
                    </a:lnTo>
                    <a:close/>
                  </a:path>
                </a:pathLst>
              </a:custGeom>
              <a:solidFill>
                <a:srgbClr val="BADFE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10">
                <a:extLst>
                  <a:ext uri="{FF2B5EF4-FFF2-40B4-BE49-F238E27FC236}">
                    <a16:creationId xmlns:a16="http://schemas.microsoft.com/office/drawing/2014/main" id="{FAFCB7D5-25BE-18FB-AE0C-E2008634293B}"/>
                  </a:ext>
                </a:extLst>
              </p:cNvPr>
              <p:cNvSpPr/>
              <p:nvPr/>
            </p:nvSpPr>
            <p:spPr>
              <a:xfrm>
                <a:off x="4876800" y="2514600"/>
                <a:ext cx="1143000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1143000" h="685800">
                    <a:moveTo>
                      <a:pt x="0" y="685800"/>
                    </a:moveTo>
                    <a:lnTo>
                      <a:pt x="1143000" y="685800"/>
                    </a:lnTo>
                    <a:lnTo>
                      <a:pt x="1143000" y="0"/>
                    </a:lnTo>
                    <a:lnTo>
                      <a:pt x="0" y="0"/>
                    </a:lnTo>
                    <a:lnTo>
                      <a:pt x="0" y="6858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11">
                <a:extLst>
                  <a:ext uri="{FF2B5EF4-FFF2-40B4-BE49-F238E27FC236}">
                    <a16:creationId xmlns:a16="http://schemas.microsoft.com/office/drawing/2014/main" id="{E0A2EFFB-BCCD-5BC9-A41E-4447E78387B2}"/>
                  </a:ext>
                </a:extLst>
              </p:cNvPr>
              <p:cNvSpPr/>
              <p:nvPr/>
            </p:nvSpPr>
            <p:spPr>
              <a:xfrm>
                <a:off x="5029200" y="4129023"/>
                <a:ext cx="12192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1219200" h="609600">
                    <a:moveTo>
                      <a:pt x="609600" y="0"/>
                    </a:moveTo>
                    <a:lnTo>
                      <a:pt x="547271" y="1574"/>
                    </a:lnTo>
                    <a:lnTo>
                      <a:pt x="486743" y="6194"/>
                    </a:lnTo>
                    <a:lnTo>
                      <a:pt x="428322" y="13708"/>
                    </a:lnTo>
                    <a:lnTo>
                      <a:pt x="372314" y="23961"/>
                    </a:lnTo>
                    <a:lnTo>
                      <a:pt x="319026" y="36800"/>
                    </a:lnTo>
                    <a:lnTo>
                      <a:pt x="268764" y="52071"/>
                    </a:lnTo>
                    <a:lnTo>
                      <a:pt x="221836" y="69621"/>
                    </a:lnTo>
                    <a:lnTo>
                      <a:pt x="178546" y="89296"/>
                    </a:lnTo>
                    <a:lnTo>
                      <a:pt x="139201" y="110944"/>
                    </a:lnTo>
                    <a:lnTo>
                      <a:pt x="104108" y="134410"/>
                    </a:lnTo>
                    <a:lnTo>
                      <a:pt x="73574" y="159541"/>
                    </a:lnTo>
                    <a:lnTo>
                      <a:pt x="27406" y="214184"/>
                    </a:lnTo>
                    <a:lnTo>
                      <a:pt x="3147" y="273646"/>
                    </a:lnTo>
                    <a:lnTo>
                      <a:pt x="0" y="304800"/>
                    </a:lnTo>
                    <a:lnTo>
                      <a:pt x="3147" y="335974"/>
                    </a:lnTo>
                    <a:lnTo>
                      <a:pt x="27406" y="395462"/>
                    </a:lnTo>
                    <a:lnTo>
                      <a:pt x="73574" y="450114"/>
                    </a:lnTo>
                    <a:lnTo>
                      <a:pt x="104108" y="475245"/>
                    </a:lnTo>
                    <a:lnTo>
                      <a:pt x="139201" y="498708"/>
                    </a:lnTo>
                    <a:lnTo>
                      <a:pt x="178546" y="520350"/>
                    </a:lnTo>
                    <a:lnTo>
                      <a:pt x="221836" y="540019"/>
                    </a:lnTo>
                    <a:lnTo>
                      <a:pt x="268764" y="557562"/>
                    </a:lnTo>
                    <a:lnTo>
                      <a:pt x="319026" y="572825"/>
                    </a:lnTo>
                    <a:lnTo>
                      <a:pt x="372314" y="585656"/>
                    </a:lnTo>
                    <a:lnTo>
                      <a:pt x="428322" y="595902"/>
                    </a:lnTo>
                    <a:lnTo>
                      <a:pt x="486743" y="603410"/>
                    </a:lnTo>
                    <a:lnTo>
                      <a:pt x="547271" y="608027"/>
                    </a:lnTo>
                    <a:lnTo>
                      <a:pt x="609600" y="609600"/>
                    </a:lnTo>
                    <a:lnTo>
                      <a:pt x="671928" y="608027"/>
                    </a:lnTo>
                    <a:lnTo>
                      <a:pt x="732456" y="603410"/>
                    </a:lnTo>
                    <a:lnTo>
                      <a:pt x="790877" y="595902"/>
                    </a:lnTo>
                    <a:lnTo>
                      <a:pt x="846885" y="585656"/>
                    </a:lnTo>
                    <a:lnTo>
                      <a:pt x="900173" y="572825"/>
                    </a:lnTo>
                    <a:lnTo>
                      <a:pt x="950435" y="557562"/>
                    </a:lnTo>
                    <a:lnTo>
                      <a:pt x="997363" y="540019"/>
                    </a:lnTo>
                    <a:lnTo>
                      <a:pt x="1040653" y="520350"/>
                    </a:lnTo>
                    <a:lnTo>
                      <a:pt x="1079998" y="498708"/>
                    </a:lnTo>
                    <a:lnTo>
                      <a:pt x="1115091" y="475245"/>
                    </a:lnTo>
                    <a:lnTo>
                      <a:pt x="1145625" y="450114"/>
                    </a:lnTo>
                    <a:lnTo>
                      <a:pt x="1191793" y="395462"/>
                    </a:lnTo>
                    <a:lnTo>
                      <a:pt x="1216052" y="335974"/>
                    </a:lnTo>
                    <a:lnTo>
                      <a:pt x="1219200" y="304800"/>
                    </a:lnTo>
                    <a:lnTo>
                      <a:pt x="1216052" y="273646"/>
                    </a:lnTo>
                    <a:lnTo>
                      <a:pt x="1191793" y="214184"/>
                    </a:lnTo>
                    <a:lnTo>
                      <a:pt x="1145625" y="159541"/>
                    </a:lnTo>
                    <a:lnTo>
                      <a:pt x="1115091" y="134410"/>
                    </a:lnTo>
                    <a:lnTo>
                      <a:pt x="1079998" y="110944"/>
                    </a:lnTo>
                    <a:lnTo>
                      <a:pt x="1040653" y="89296"/>
                    </a:lnTo>
                    <a:lnTo>
                      <a:pt x="997363" y="69621"/>
                    </a:lnTo>
                    <a:lnTo>
                      <a:pt x="950435" y="52071"/>
                    </a:lnTo>
                    <a:lnTo>
                      <a:pt x="900173" y="36800"/>
                    </a:lnTo>
                    <a:lnTo>
                      <a:pt x="846885" y="23961"/>
                    </a:lnTo>
                    <a:lnTo>
                      <a:pt x="790877" y="13708"/>
                    </a:lnTo>
                    <a:lnTo>
                      <a:pt x="732456" y="6194"/>
                    </a:lnTo>
                    <a:lnTo>
                      <a:pt x="671928" y="1574"/>
                    </a:lnTo>
                    <a:lnTo>
                      <a:pt x="609600" y="0"/>
                    </a:lnTo>
                    <a:close/>
                  </a:path>
                </a:pathLst>
              </a:custGeom>
              <a:solidFill>
                <a:srgbClr val="BADFE2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12">
                <a:extLst>
                  <a:ext uri="{FF2B5EF4-FFF2-40B4-BE49-F238E27FC236}">
                    <a16:creationId xmlns:a16="http://schemas.microsoft.com/office/drawing/2014/main" id="{8280BC08-063A-FF0A-89BE-3D59AD06DD3A}"/>
                  </a:ext>
                </a:extLst>
              </p:cNvPr>
              <p:cNvSpPr/>
              <p:nvPr/>
            </p:nvSpPr>
            <p:spPr>
              <a:xfrm>
                <a:off x="5029200" y="4129023"/>
                <a:ext cx="12192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1219200" h="609600">
                    <a:moveTo>
                      <a:pt x="0" y="304800"/>
                    </a:moveTo>
                    <a:lnTo>
                      <a:pt x="12384" y="243389"/>
                    </a:lnTo>
                    <a:lnTo>
                      <a:pt x="47904" y="186183"/>
                    </a:lnTo>
                    <a:lnTo>
                      <a:pt x="104108" y="134410"/>
                    </a:lnTo>
                    <a:lnTo>
                      <a:pt x="139201" y="110944"/>
                    </a:lnTo>
                    <a:lnTo>
                      <a:pt x="178546" y="89296"/>
                    </a:lnTo>
                    <a:lnTo>
                      <a:pt x="221836" y="69621"/>
                    </a:lnTo>
                    <a:lnTo>
                      <a:pt x="268764" y="52071"/>
                    </a:lnTo>
                    <a:lnTo>
                      <a:pt x="319026" y="36800"/>
                    </a:lnTo>
                    <a:lnTo>
                      <a:pt x="372314" y="23961"/>
                    </a:lnTo>
                    <a:lnTo>
                      <a:pt x="428322" y="13708"/>
                    </a:lnTo>
                    <a:lnTo>
                      <a:pt x="486743" y="6194"/>
                    </a:lnTo>
                    <a:lnTo>
                      <a:pt x="547271" y="1574"/>
                    </a:lnTo>
                    <a:lnTo>
                      <a:pt x="609600" y="0"/>
                    </a:lnTo>
                    <a:lnTo>
                      <a:pt x="671928" y="1574"/>
                    </a:lnTo>
                    <a:lnTo>
                      <a:pt x="732456" y="6194"/>
                    </a:lnTo>
                    <a:lnTo>
                      <a:pt x="790877" y="13708"/>
                    </a:lnTo>
                    <a:lnTo>
                      <a:pt x="846885" y="23961"/>
                    </a:lnTo>
                    <a:lnTo>
                      <a:pt x="900173" y="36800"/>
                    </a:lnTo>
                    <a:lnTo>
                      <a:pt x="950435" y="52071"/>
                    </a:lnTo>
                    <a:lnTo>
                      <a:pt x="997363" y="69621"/>
                    </a:lnTo>
                    <a:lnTo>
                      <a:pt x="1040653" y="89296"/>
                    </a:lnTo>
                    <a:lnTo>
                      <a:pt x="1079998" y="110944"/>
                    </a:lnTo>
                    <a:lnTo>
                      <a:pt x="1115091" y="134410"/>
                    </a:lnTo>
                    <a:lnTo>
                      <a:pt x="1145625" y="159541"/>
                    </a:lnTo>
                    <a:lnTo>
                      <a:pt x="1191793" y="214184"/>
                    </a:lnTo>
                    <a:lnTo>
                      <a:pt x="1216052" y="273646"/>
                    </a:lnTo>
                    <a:lnTo>
                      <a:pt x="1219200" y="304800"/>
                    </a:lnTo>
                    <a:lnTo>
                      <a:pt x="1216052" y="335974"/>
                    </a:lnTo>
                    <a:lnTo>
                      <a:pt x="1191793" y="395462"/>
                    </a:lnTo>
                    <a:lnTo>
                      <a:pt x="1145625" y="450114"/>
                    </a:lnTo>
                    <a:lnTo>
                      <a:pt x="1115091" y="475245"/>
                    </a:lnTo>
                    <a:lnTo>
                      <a:pt x="1079998" y="498708"/>
                    </a:lnTo>
                    <a:lnTo>
                      <a:pt x="1040653" y="520350"/>
                    </a:lnTo>
                    <a:lnTo>
                      <a:pt x="997363" y="540019"/>
                    </a:lnTo>
                    <a:lnTo>
                      <a:pt x="950435" y="557562"/>
                    </a:lnTo>
                    <a:lnTo>
                      <a:pt x="900173" y="572825"/>
                    </a:lnTo>
                    <a:lnTo>
                      <a:pt x="846885" y="585656"/>
                    </a:lnTo>
                    <a:lnTo>
                      <a:pt x="790877" y="595902"/>
                    </a:lnTo>
                    <a:lnTo>
                      <a:pt x="732456" y="603410"/>
                    </a:lnTo>
                    <a:lnTo>
                      <a:pt x="671928" y="608027"/>
                    </a:lnTo>
                    <a:lnTo>
                      <a:pt x="609600" y="609600"/>
                    </a:lnTo>
                    <a:lnTo>
                      <a:pt x="547271" y="608027"/>
                    </a:lnTo>
                    <a:lnTo>
                      <a:pt x="486743" y="603410"/>
                    </a:lnTo>
                    <a:lnTo>
                      <a:pt x="428322" y="595902"/>
                    </a:lnTo>
                    <a:lnTo>
                      <a:pt x="372314" y="585656"/>
                    </a:lnTo>
                    <a:lnTo>
                      <a:pt x="319026" y="572825"/>
                    </a:lnTo>
                    <a:lnTo>
                      <a:pt x="268764" y="557562"/>
                    </a:lnTo>
                    <a:lnTo>
                      <a:pt x="221836" y="540019"/>
                    </a:lnTo>
                    <a:lnTo>
                      <a:pt x="178546" y="520350"/>
                    </a:lnTo>
                    <a:lnTo>
                      <a:pt x="139201" y="498708"/>
                    </a:lnTo>
                    <a:lnTo>
                      <a:pt x="104108" y="475245"/>
                    </a:lnTo>
                    <a:lnTo>
                      <a:pt x="73574" y="450114"/>
                    </a:lnTo>
                    <a:lnTo>
                      <a:pt x="27406" y="395462"/>
                    </a:lnTo>
                    <a:lnTo>
                      <a:pt x="3147" y="335974"/>
                    </a:lnTo>
                    <a:lnTo>
                      <a:pt x="0" y="304800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13">
                <a:extLst>
                  <a:ext uri="{FF2B5EF4-FFF2-40B4-BE49-F238E27FC236}">
                    <a16:creationId xmlns:a16="http://schemas.microsoft.com/office/drawing/2014/main" id="{2F65D4B1-18D7-16C6-A0ED-B9B31DBA33D0}"/>
                  </a:ext>
                </a:extLst>
              </p:cNvPr>
              <p:cNvSpPr/>
              <p:nvPr/>
            </p:nvSpPr>
            <p:spPr>
              <a:xfrm>
                <a:off x="5315077" y="3198876"/>
                <a:ext cx="142875" cy="916305"/>
              </a:xfrm>
              <a:custGeom>
                <a:avLst/>
                <a:gdLst/>
                <a:ahLst/>
                <a:cxnLst/>
                <a:rect l="l" t="t" r="r" b="b"/>
                <a:pathLst>
                  <a:path w="142875" h="916304">
                    <a:moveTo>
                      <a:pt x="66617" y="803576"/>
                    </a:moveTo>
                    <a:lnTo>
                      <a:pt x="28702" y="806704"/>
                    </a:lnTo>
                    <a:lnTo>
                      <a:pt x="95123" y="915924"/>
                    </a:lnTo>
                    <a:lnTo>
                      <a:pt x="132500" y="822579"/>
                    </a:lnTo>
                    <a:lnTo>
                      <a:pt x="68199" y="822579"/>
                    </a:lnTo>
                    <a:lnTo>
                      <a:pt x="66617" y="803576"/>
                    </a:lnTo>
                    <a:close/>
                  </a:path>
                  <a:path w="142875" h="916304">
                    <a:moveTo>
                      <a:pt x="104590" y="800443"/>
                    </a:moveTo>
                    <a:lnTo>
                      <a:pt x="66617" y="803576"/>
                    </a:lnTo>
                    <a:lnTo>
                      <a:pt x="68199" y="822579"/>
                    </a:lnTo>
                    <a:lnTo>
                      <a:pt x="106172" y="819404"/>
                    </a:lnTo>
                    <a:lnTo>
                      <a:pt x="104590" y="800443"/>
                    </a:lnTo>
                    <a:close/>
                  </a:path>
                  <a:path w="142875" h="916304">
                    <a:moveTo>
                      <a:pt x="142621" y="797306"/>
                    </a:moveTo>
                    <a:lnTo>
                      <a:pt x="104590" y="800443"/>
                    </a:lnTo>
                    <a:lnTo>
                      <a:pt x="106172" y="819404"/>
                    </a:lnTo>
                    <a:lnTo>
                      <a:pt x="68199" y="822579"/>
                    </a:lnTo>
                    <a:lnTo>
                      <a:pt x="132500" y="822579"/>
                    </a:lnTo>
                    <a:lnTo>
                      <a:pt x="142621" y="797306"/>
                    </a:lnTo>
                    <a:close/>
                  </a:path>
                  <a:path w="142875" h="916304">
                    <a:moveTo>
                      <a:pt x="37846" y="0"/>
                    </a:moveTo>
                    <a:lnTo>
                      <a:pt x="0" y="3048"/>
                    </a:lnTo>
                    <a:lnTo>
                      <a:pt x="66617" y="803576"/>
                    </a:lnTo>
                    <a:lnTo>
                      <a:pt x="104590" y="800443"/>
                    </a:lnTo>
                    <a:lnTo>
                      <a:pt x="3784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9" name="object 14">
              <a:extLst>
                <a:ext uri="{FF2B5EF4-FFF2-40B4-BE49-F238E27FC236}">
                  <a16:creationId xmlns:a16="http://schemas.microsoft.com/office/drawing/2014/main" id="{DA000514-B625-8DE1-CF9D-1D526698808F}"/>
                </a:ext>
              </a:extLst>
            </p:cNvPr>
            <p:cNvSpPr txBox="1"/>
            <p:nvPr/>
          </p:nvSpPr>
          <p:spPr>
            <a:xfrm>
              <a:off x="5109464" y="1774317"/>
              <a:ext cx="538480" cy="45339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800" b="1" spc="-25" dirty="0">
                  <a:latin typeface="Arial"/>
                  <a:cs typeface="Arial"/>
                </a:rPr>
                <a:t>CA</a:t>
              </a:r>
              <a:endParaRPr sz="2800" dirty="0">
                <a:latin typeface="Arial"/>
                <a:cs typeface="Arial"/>
              </a:endParaRPr>
            </a:p>
          </p:txBody>
        </p:sp>
        <p:sp>
          <p:nvSpPr>
            <p:cNvPr id="30" name="object 15">
              <a:extLst>
                <a:ext uri="{FF2B5EF4-FFF2-40B4-BE49-F238E27FC236}">
                  <a16:creationId xmlns:a16="http://schemas.microsoft.com/office/drawing/2014/main" id="{5782C1DF-73A8-3AE2-BB75-80D02502C7EF}"/>
                </a:ext>
              </a:extLst>
            </p:cNvPr>
            <p:cNvSpPr/>
            <p:nvPr/>
          </p:nvSpPr>
          <p:spPr>
            <a:xfrm>
              <a:off x="3276600" y="3032632"/>
              <a:ext cx="1459230" cy="1082675"/>
            </a:xfrm>
            <a:custGeom>
              <a:avLst/>
              <a:gdLst/>
              <a:ahLst/>
              <a:cxnLst/>
              <a:rect l="l" t="t" r="r" b="b"/>
              <a:pathLst>
                <a:path w="1459229" h="1082675">
                  <a:moveTo>
                    <a:pt x="58166" y="968375"/>
                  </a:moveTo>
                  <a:lnTo>
                    <a:pt x="0" y="1082167"/>
                  </a:lnTo>
                  <a:lnTo>
                    <a:pt x="125857" y="1060323"/>
                  </a:lnTo>
                  <a:lnTo>
                    <a:pt x="111645" y="1041019"/>
                  </a:lnTo>
                  <a:lnTo>
                    <a:pt x="88011" y="1041019"/>
                  </a:lnTo>
                  <a:lnTo>
                    <a:pt x="65405" y="1010285"/>
                  </a:lnTo>
                  <a:lnTo>
                    <a:pt x="80714" y="999004"/>
                  </a:lnTo>
                  <a:lnTo>
                    <a:pt x="58166" y="968375"/>
                  </a:lnTo>
                  <a:close/>
                </a:path>
                <a:path w="1459229" h="1082675">
                  <a:moveTo>
                    <a:pt x="80714" y="999004"/>
                  </a:moveTo>
                  <a:lnTo>
                    <a:pt x="65405" y="1010285"/>
                  </a:lnTo>
                  <a:lnTo>
                    <a:pt x="88011" y="1041019"/>
                  </a:lnTo>
                  <a:lnTo>
                    <a:pt x="103333" y="1029728"/>
                  </a:lnTo>
                  <a:lnTo>
                    <a:pt x="80714" y="999004"/>
                  </a:lnTo>
                  <a:close/>
                </a:path>
                <a:path w="1459229" h="1082675">
                  <a:moveTo>
                    <a:pt x="103333" y="1029728"/>
                  </a:moveTo>
                  <a:lnTo>
                    <a:pt x="88011" y="1041019"/>
                  </a:lnTo>
                  <a:lnTo>
                    <a:pt x="111645" y="1041019"/>
                  </a:lnTo>
                  <a:lnTo>
                    <a:pt x="103333" y="1029728"/>
                  </a:lnTo>
                  <a:close/>
                </a:path>
                <a:path w="1459229" h="1082675">
                  <a:moveTo>
                    <a:pt x="1436497" y="0"/>
                  </a:moveTo>
                  <a:lnTo>
                    <a:pt x="80714" y="999004"/>
                  </a:lnTo>
                  <a:lnTo>
                    <a:pt x="103333" y="1029728"/>
                  </a:lnTo>
                  <a:lnTo>
                    <a:pt x="1459103" y="30734"/>
                  </a:lnTo>
                  <a:lnTo>
                    <a:pt x="14364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6">
              <a:extLst>
                <a:ext uri="{FF2B5EF4-FFF2-40B4-BE49-F238E27FC236}">
                  <a16:creationId xmlns:a16="http://schemas.microsoft.com/office/drawing/2014/main" id="{BF1A7037-2B40-8750-55DA-FA3E561330B4}"/>
                </a:ext>
              </a:extLst>
            </p:cNvPr>
            <p:cNvSpPr/>
            <p:nvPr/>
          </p:nvSpPr>
          <p:spPr>
            <a:xfrm>
              <a:off x="6238875" y="3107689"/>
              <a:ext cx="1457325" cy="854710"/>
            </a:xfrm>
            <a:custGeom>
              <a:avLst/>
              <a:gdLst/>
              <a:ahLst/>
              <a:cxnLst/>
              <a:rect l="l" t="t" r="r" b="b"/>
              <a:pathLst>
                <a:path w="1457325" h="854710">
                  <a:moveTo>
                    <a:pt x="1348894" y="813925"/>
                  </a:moveTo>
                  <a:lnTo>
                    <a:pt x="1329817" y="846836"/>
                  </a:lnTo>
                  <a:lnTo>
                    <a:pt x="1457325" y="854710"/>
                  </a:lnTo>
                  <a:lnTo>
                    <a:pt x="1436757" y="823468"/>
                  </a:lnTo>
                  <a:lnTo>
                    <a:pt x="1365377" y="823468"/>
                  </a:lnTo>
                  <a:lnTo>
                    <a:pt x="1348894" y="813925"/>
                  </a:lnTo>
                  <a:close/>
                </a:path>
                <a:path w="1457325" h="854710">
                  <a:moveTo>
                    <a:pt x="1368013" y="780945"/>
                  </a:moveTo>
                  <a:lnTo>
                    <a:pt x="1348894" y="813925"/>
                  </a:lnTo>
                  <a:lnTo>
                    <a:pt x="1365377" y="823468"/>
                  </a:lnTo>
                  <a:lnTo>
                    <a:pt x="1384427" y="790448"/>
                  </a:lnTo>
                  <a:lnTo>
                    <a:pt x="1368013" y="780945"/>
                  </a:lnTo>
                  <a:close/>
                </a:path>
                <a:path w="1457325" h="854710">
                  <a:moveTo>
                    <a:pt x="1387094" y="748030"/>
                  </a:moveTo>
                  <a:lnTo>
                    <a:pt x="1368013" y="780945"/>
                  </a:lnTo>
                  <a:lnTo>
                    <a:pt x="1384427" y="790448"/>
                  </a:lnTo>
                  <a:lnTo>
                    <a:pt x="1365377" y="823468"/>
                  </a:lnTo>
                  <a:lnTo>
                    <a:pt x="1436757" y="823468"/>
                  </a:lnTo>
                  <a:lnTo>
                    <a:pt x="1387094" y="748030"/>
                  </a:lnTo>
                  <a:close/>
                </a:path>
                <a:path w="1457325" h="854710">
                  <a:moveTo>
                    <a:pt x="19050" y="0"/>
                  </a:moveTo>
                  <a:lnTo>
                    <a:pt x="0" y="33020"/>
                  </a:lnTo>
                  <a:lnTo>
                    <a:pt x="1348894" y="813925"/>
                  </a:lnTo>
                  <a:lnTo>
                    <a:pt x="1368013" y="78094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7">
              <a:extLst>
                <a:ext uri="{FF2B5EF4-FFF2-40B4-BE49-F238E27FC236}">
                  <a16:creationId xmlns:a16="http://schemas.microsoft.com/office/drawing/2014/main" id="{6E877453-8A5A-DC80-2472-F109B4666975}"/>
                </a:ext>
              </a:extLst>
            </p:cNvPr>
            <p:cNvSpPr txBox="1"/>
            <p:nvPr/>
          </p:nvSpPr>
          <p:spPr>
            <a:xfrm>
              <a:off x="7243953" y="4289805"/>
              <a:ext cx="739140" cy="45339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800" b="1" spc="-25" dirty="0">
                  <a:latin typeface="Arial"/>
                  <a:cs typeface="Arial"/>
                </a:rPr>
                <a:t>……</a:t>
              </a:r>
              <a:endParaRPr sz="2800">
                <a:latin typeface="Arial"/>
                <a:cs typeface="Arial"/>
              </a:endParaRPr>
            </a:p>
          </p:txBody>
        </p:sp>
      </p:grpSp>
      <p:sp>
        <p:nvSpPr>
          <p:cNvPr id="33" name="标题 1">
            <a:extLst>
              <a:ext uri="{FF2B5EF4-FFF2-40B4-BE49-F238E27FC236}">
                <a16:creationId xmlns:a16="http://schemas.microsoft.com/office/drawing/2014/main" id="{95281264-F829-FB0A-0C23-D825AABB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单</a:t>
            </a:r>
            <a:r>
              <a:rPr kumimoji="1" lang="en-US" altLang="zh-CN" dirty="0"/>
              <a:t>CA</a:t>
            </a:r>
            <a:r>
              <a:rPr kumimoji="1" lang="zh-CN" altLang="en-US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1619395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5">
            <a:extLst>
              <a:ext uri="{FF2B5EF4-FFF2-40B4-BE49-F238E27FC236}">
                <a16:creationId xmlns:a16="http://schemas.microsoft.com/office/drawing/2014/main" id="{297B7882-78B9-1139-7DCB-34CCF1348BE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41000" y="361950"/>
            <a:ext cx="5403336" cy="61341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EE7E6A1-1CF5-5A25-CCDE-17323FDA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26280" cy="3682619"/>
          </a:xfrm>
        </p:spPr>
        <p:txBody>
          <a:bodyPr/>
          <a:lstStyle/>
          <a:p>
            <a:r>
              <a:rPr kumimoji="1" lang="en-US" altLang="zh-CN" dirty="0"/>
              <a:t>X.509</a:t>
            </a:r>
            <a:r>
              <a:rPr kumimoji="1" lang="zh-CN" altLang="en-US" dirty="0"/>
              <a:t> 证书格式</a:t>
            </a:r>
          </a:p>
        </p:txBody>
      </p:sp>
    </p:spTree>
    <p:extLst>
      <p:ext uri="{BB962C8B-B14F-4D97-AF65-F5344CB8AC3E}">
        <p14:creationId xmlns:p14="http://schemas.microsoft.com/office/powerpoint/2010/main" val="217108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8E1A5-40A7-3941-FBBF-E53F1720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07336" cy="1280795"/>
          </a:xfrm>
        </p:spPr>
        <p:txBody>
          <a:bodyPr/>
          <a:lstStyle/>
          <a:p>
            <a:r>
              <a:rPr kumimoji="1" lang="en-US" altLang="zh-CN" dirty="0"/>
              <a:t>CA</a:t>
            </a:r>
            <a:r>
              <a:rPr kumimoji="1" lang="zh-CN" altLang="en-US" dirty="0"/>
              <a:t>系统</a:t>
            </a: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7D6D046D-91F6-2FCB-AAB9-7AAD2C0E58F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4368" y="1542288"/>
            <a:ext cx="711403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40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6460FF8C-1785-E307-A224-5369F89F409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461" y="365125"/>
            <a:ext cx="4313808" cy="3725460"/>
          </a:xfrm>
          <a:prstGeom prst="rect">
            <a:avLst/>
          </a:prstGeom>
        </p:spPr>
      </p:pic>
      <p:pic>
        <p:nvPicPr>
          <p:cNvPr id="5" name="object 3">
            <a:extLst>
              <a:ext uri="{FF2B5EF4-FFF2-40B4-BE49-F238E27FC236}">
                <a16:creationId xmlns:a16="http://schemas.microsoft.com/office/drawing/2014/main" id="{2B164E32-18D0-1C1A-BC90-52FE267B81B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276725"/>
            <a:ext cx="8534400" cy="2581275"/>
          </a:xfrm>
          <a:prstGeom prst="rect">
            <a:avLst/>
          </a:prstGeom>
        </p:spPr>
      </p:pic>
      <p:pic>
        <p:nvPicPr>
          <p:cNvPr id="7" name="object 3">
            <a:extLst>
              <a:ext uri="{FF2B5EF4-FFF2-40B4-BE49-F238E27FC236}">
                <a16:creationId xmlns:a16="http://schemas.microsoft.com/office/drawing/2014/main" id="{F3DBCBE2-A0EE-576D-3C56-98D02E6FB15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56190" y="658368"/>
            <a:ext cx="6751123" cy="32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54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68C7A-C579-B101-17D9-B2323D7A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131762"/>
            <a:ext cx="2572265" cy="5492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身份认证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E879D8A-2FD6-513A-2787-950EC516C033}"/>
              </a:ext>
            </a:extLst>
          </p:cNvPr>
          <p:cNvGrpSpPr/>
          <p:nvPr/>
        </p:nvGrpSpPr>
        <p:grpSpPr>
          <a:xfrm>
            <a:off x="2494005" y="131762"/>
            <a:ext cx="8019535" cy="2831110"/>
            <a:chOff x="146222" y="1083938"/>
            <a:chExt cx="8019535" cy="2831110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074F97F5-5700-C5EB-DE1A-EC3BD2EE827B}"/>
                </a:ext>
              </a:extLst>
            </p:cNvPr>
            <p:cNvGrpSpPr/>
            <p:nvPr/>
          </p:nvGrpSpPr>
          <p:grpSpPr>
            <a:xfrm>
              <a:off x="146222" y="1083938"/>
              <a:ext cx="8019535" cy="2345062"/>
              <a:chOff x="2631989" y="3425531"/>
              <a:chExt cx="8019535" cy="2345062"/>
            </a:xfrm>
          </p:grpSpPr>
          <p:sp>
            <p:nvSpPr>
              <p:cNvPr id="49" name="圆柱体 48">
                <a:extLst>
                  <a:ext uri="{FF2B5EF4-FFF2-40B4-BE49-F238E27FC236}">
                    <a16:creationId xmlns:a16="http://schemas.microsoft.com/office/drawing/2014/main" id="{8033459A-0DD7-4505-FD37-BF15FDAD73B2}"/>
                  </a:ext>
                </a:extLst>
              </p:cNvPr>
              <p:cNvSpPr/>
              <p:nvPr/>
            </p:nvSpPr>
            <p:spPr>
              <a:xfrm>
                <a:off x="8848591" y="3425532"/>
                <a:ext cx="1802933" cy="1856412"/>
              </a:xfrm>
              <a:prstGeom prst="can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rgbClr val="FF0000"/>
                    </a:solidFill>
                  </a:rPr>
                  <a:t>Bob Server</a:t>
                </a:r>
              </a:p>
              <a:p>
                <a:pPr algn="ctr"/>
                <a:r>
                  <a:rPr kumimoji="1" lang="en-US" altLang="zh-CN" b="1" dirty="0">
                    <a:solidFill>
                      <a:srgbClr val="FF0000"/>
                    </a:solidFill>
                  </a:rPr>
                  <a:t>K</a:t>
                </a:r>
                <a:r>
                  <a:rPr kumimoji="1" lang="en-US" altLang="zh-CN" b="1" baseline="-25000" dirty="0">
                    <a:solidFill>
                      <a:srgbClr val="FF0000"/>
                    </a:solidFill>
                  </a:rPr>
                  <a:t>A, </a:t>
                </a:r>
                <a:r>
                  <a:rPr kumimoji="1" lang="en-US" altLang="zh-CN" b="1" dirty="0">
                    <a:solidFill>
                      <a:srgbClr val="FF0000"/>
                    </a:solidFill>
                  </a:rPr>
                  <a:t>K</a:t>
                </a:r>
                <a:r>
                  <a:rPr kumimoji="1" lang="en-US" altLang="zh-CN" b="1" baseline="-25000" dirty="0">
                    <a:solidFill>
                      <a:srgbClr val="FF0000"/>
                    </a:solidFill>
                  </a:rPr>
                  <a:t>C, </a:t>
                </a:r>
                <a:r>
                  <a:rPr kumimoji="1" lang="en-US" altLang="zh-CN" b="1" dirty="0">
                    <a:solidFill>
                      <a:srgbClr val="FF0000"/>
                    </a:solidFill>
                  </a:rPr>
                  <a:t>K</a:t>
                </a:r>
                <a:r>
                  <a:rPr kumimoji="1" lang="en-US" altLang="zh-CN" b="1" baseline="-25000" dirty="0">
                    <a:solidFill>
                      <a:srgbClr val="FF0000"/>
                    </a:solidFill>
                  </a:rPr>
                  <a:t>D,…</a:t>
                </a:r>
                <a:endParaRPr kumimoji="1" lang="zh-CN" altLang="en-US" b="1" baseline="-25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31556EE8-159A-18E2-DEB4-94EC6FE57FDC}"/>
                  </a:ext>
                </a:extLst>
              </p:cNvPr>
              <p:cNvGrpSpPr/>
              <p:nvPr/>
            </p:nvGrpSpPr>
            <p:grpSpPr>
              <a:xfrm>
                <a:off x="2631989" y="3425531"/>
                <a:ext cx="2236691" cy="2345062"/>
                <a:chOff x="-74140" y="2876225"/>
                <a:chExt cx="2236691" cy="2345062"/>
              </a:xfrm>
              <a:solidFill>
                <a:srgbClr val="92D050"/>
              </a:solidFill>
            </p:grpSpPr>
            <p:sp>
              <p:nvSpPr>
                <p:cNvPr id="50" name="立方体 49">
                  <a:extLst>
                    <a:ext uri="{FF2B5EF4-FFF2-40B4-BE49-F238E27FC236}">
                      <a16:creationId xmlns:a16="http://schemas.microsoft.com/office/drawing/2014/main" id="{5C8C2EC0-DA55-52FF-24C9-51ABE24CBCAB}"/>
                    </a:ext>
                  </a:extLst>
                </p:cNvPr>
                <p:cNvSpPr/>
                <p:nvPr/>
              </p:nvSpPr>
              <p:spPr>
                <a:xfrm>
                  <a:off x="-74140" y="4421870"/>
                  <a:ext cx="2236691" cy="799417"/>
                </a:xfrm>
                <a:prstGeom prst="cube">
                  <a:avLst>
                    <a:gd name="adj" fmla="val 72424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" name="立方体 50">
                  <a:extLst>
                    <a:ext uri="{FF2B5EF4-FFF2-40B4-BE49-F238E27FC236}">
                      <a16:creationId xmlns:a16="http://schemas.microsoft.com/office/drawing/2014/main" id="{2289AC87-00BC-EF84-63B7-256977E6B872}"/>
                    </a:ext>
                  </a:extLst>
                </p:cNvPr>
                <p:cNvSpPr/>
                <p:nvPr/>
              </p:nvSpPr>
              <p:spPr>
                <a:xfrm>
                  <a:off x="359618" y="2876225"/>
                  <a:ext cx="1802933" cy="1685997"/>
                </a:xfrm>
                <a:prstGeom prst="cube">
                  <a:avLst>
                    <a:gd name="adj" fmla="val 708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2" name="圆角矩形 51">
                  <a:extLst>
                    <a:ext uri="{FF2B5EF4-FFF2-40B4-BE49-F238E27FC236}">
                      <a16:creationId xmlns:a16="http://schemas.microsoft.com/office/drawing/2014/main" id="{C232FDDA-98A2-F7CB-4623-E8A3CF2F072B}"/>
                    </a:ext>
                  </a:extLst>
                </p:cNvPr>
                <p:cNvSpPr/>
                <p:nvPr/>
              </p:nvSpPr>
              <p:spPr>
                <a:xfrm>
                  <a:off x="547884" y="3292325"/>
                  <a:ext cx="1416841" cy="1101072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b="1" dirty="0">
                      <a:solidFill>
                        <a:srgbClr val="FF0000"/>
                      </a:solidFill>
                    </a:rPr>
                    <a:t>Alice</a:t>
                  </a:r>
                </a:p>
                <a:p>
                  <a:pPr algn="ctr"/>
                  <a:r>
                    <a:rPr kumimoji="1" lang="en-US" altLang="zh-CN" b="1" dirty="0">
                      <a:solidFill>
                        <a:srgbClr val="FF0000"/>
                      </a:solidFill>
                    </a:rPr>
                    <a:t>K</a:t>
                  </a:r>
                  <a:r>
                    <a:rPr kumimoji="1" lang="en-US" altLang="zh-CN" b="1" baseline="-25000" dirty="0">
                      <a:solidFill>
                        <a:srgbClr val="FF0000"/>
                      </a:solidFill>
                    </a:rPr>
                    <a:t>A</a:t>
                  </a:r>
                  <a:endParaRPr kumimoji="1" lang="zh-CN" altLang="en-US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4A0C801D-1D57-311B-C6F2-B3A0393A576A}"/>
                  </a:ext>
                </a:extLst>
              </p:cNvPr>
              <p:cNvCxnSpPr/>
              <p:nvPr/>
            </p:nvCxnSpPr>
            <p:spPr>
              <a:xfrm>
                <a:off x="4891860" y="3632886"/>
                <a:ext cx="8279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箭头连接符 55">
                <a:extLst>
                  <a:ext uri="{FF2B5EF4-FFF2-40B4-BE49-F238E27FC236}">
                    <a16:creationId xmlns:a16="http://schemas.microsoft.com/office/drawing/2014/main" id="{19DF8F70-5932-1915-AECA-0FACFA0DA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1860" y="4180702"/>
                <a:ext cx="8279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3D69F504-86FC-7C65-52C1-411A3E32F0DC}"/>
                  </a:ext>
                </a:extLst>
              </p:cNvPr>
              <p:cNvCxnSpPr/>
              <p:nvPr/>
            </p:nvCxnSpPr>
            <p:spPr>
              <a:xfrm>
                <a:off x="4898038" y="4753232"/>
                <a:ext cx="8279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3D57D178-1D36-52D7-73C3-8C97C7182510}"/>
                  </a:ext>
                </a:extLst>
              </p:cNvPr>
              <p:cNvCxnSpPr/>
              <p:nvPr/>
            </p:nvCxnSpPr>
            <p:spPr>
              <a:xfrm>
                <a:off x="7589752" y="3624648"/>
                <a:ext cx="8279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58">
                <a:extLst>
                  <a:ext uri="{FF2B5EF4-FFF2-40B4-BE49-F238E27FC236}">
                    <a16:creationId xmlns:a16="http://schemas.microsoft.com/office/drawing/2014/main" id="{A7014F96-776B-8935-4319-7D6EDC114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2108" y="4172464"/>
                <a:ext cx="81554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线箭头连接符 59">
                <a:extLst>
                  <a:ext uri="{FF2B5EF4-FFF2-40B4-BE49-F238E27FC236}">
                    <a16:creationId xmlns:a16="http://schemas.microsoft.com/office/drawing/2014/main" id="{4A14251C-85F5-872F-8654-1A8D8EAE8CAC}"/>
                  </a:ext>
                </a:extLst>
              </p:cNvPr>
              <p:cNvCxnSpPr/>
              <p:nvPr/>
            </p:nvCxnSpPr>
            <p:spPr>
              <a:xfrm>
                <a:off x="7595930" y="4744994"/>
                <a:ext cx="8279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98B65135-2DCC-9276-B835-B46B82229000}"/>
                  </a:ext>
                </a:extLst>
              </p:cNvPr>
              <p:cNvSpPr txBox="1"/>
              <p:nvPr/>
            </p:nvSpPr>
            <p:spPr>
              <a:xfrm>
                <a:off x="5277355" y="3425531"/>
                <a:ext cx="287669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Challenge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r</a:t>
                </a:r>
                <a:r>
                  <a:rPr kumimoji="1" lang="zh-CN" altLang="en-US" dirty="0"/>
                  <a:t>）</a:t>
                </a:r>
                <a:endParaRPr kumimoji="1" lang="en-US" altLang="zh-CN" dirty="0"/>
              </a:p>
              <a:p>
                <a:pPr algn="ctr"/>
                <a:endParaRPr kumimoji="1" lang="en-US" altLang="zh-CN" dirty="0"/>
              </a:p>
              <a:p>
                <a:pPr algn="ctr"/>
                <a:r>
                  <a:rPr kumimoji="1" lang="en-US" altLang="zh-CN" dirty="0"/>
                  <a:t>Alice, E</a:t>
                </a:r>
                <a:r>
                  <a:rPr kumimoji="1" lang="en-US" altLang="zh-CN" sz="1050" dirty="0">
                    <a:solidFill>
                      <a:srgbClr val="FF0000"/>
                    </a:solidFill>
                  </a:rPr>
                  <a:t>K</a:t>
                </a:r>
                <a:r>
                  <a:rPr kumimoji="1" lang="en-US" altLang="zh-CN" sz="1050" baseline="-25000" dirty="0">
                    <a:solidFill>
                      <a:srgbClr val="FF0000"/>
                    </a:solidFill>
                  </a:rPr>
                  <a:t>A</a:t>
                </a:r>
                <a:r>
                  <a:rPr kumimoji="1" lang="en-US" altLang="zh-CN" dirty="0"/>
                  <a:t>(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r</a:t>
                </a:r>
                <a:r>
                  <a:rPr kumimoji="1" lang="en-US" altLang="zh-CN" dirty="0"/>
                  <a:t>,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B</a:t>
                </a:r>
                <a:r>
                  <a:rPr kumimoji="1" lang="en-US" altLang="zh-CN" dirty="0"/>
                  <a:t>)</a:t>
                </a:r>
              </a:p>
              <a:p>
                <a:pPr algn="ctr"/>
                <a:endParaRPr kumimoji="1" lang="en-US" altLang="zh-CN" dirty="0"/>
              </a:p>
              <a:p>
                <a:pPr algn="ctr"/>
                <a:r>
                  <a:rPr kumimoji="1" lang="en-US" altLang="zh-CN" dirty="0" err="1"/>
                  <a:t>OKay</a:t>
                </a:r>
                <a:endParaRPr kumimoji="1" lang="zh-CN" altLang="en-US" dirty="0"/>
              </a:p>
            </p:txBody>
          </p:sp>
        </p:grpSp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77F0FFA8-C041-60E4-B898-2F827233471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38559" y="3317750"/>
              <a:ext cx="5782747" cy="59729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zh-CN" altLang="en-US" sz="32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基于对称密钥的单向身份认证</a:t>
              </a:r>
              <a:r>
                <a:rPr kumimoji="1" lang="en-US" altLang="zh-CN" sz="32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-</a:t>
              </a:r>
              <a:r>
                <a:rPr kumimoji="1" lang="zh-CN" altLang="en-US" sz="32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随机数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1F888CFC-70F6-55CC-EF16-690476229256}"/>
              </a:ext>
            </a:extLst>
          </p:cNvPr>
          <p:cNvGrpSpPr/>
          <p:nvPr/>
        </p:nvGrpSpPr>
        <p:grpSpPr>
          <a:xfrm>
            <a:off x="2086232" y="3597170"/>
            <a:ext cx="8019535" cy="3021218"/>
            <a:chOff x="146222" y="1083938"/>
            <a:chExt cx="8019535" cy="3021218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A8F8C550-33C9-375F-7AE3-5E41890A5CF9}"/>
                </a:ext>
              </a:extLst>
            </p:cNvPr>
            <p:cNvGrpSpPr/>
            <p:nvPr/>
          </p:nvGrpSpPr>
          <p:grpSpPr>
            <a:xfrm>
              <a:off x="146222" y="1083938"/>
              <a:ext cx="8019535" cy="2345062"/>
              <a:chOff x="2631989" y="3425531"/>
              <a:chExt cx="8019535" cy="2345062"/>
            </a:xfrm>
          </p:grpSpPr>
          <p:sp>
            <p:nvSpPr>
              <p:cNvPr id="70" name="圆柱体 69">
                <a:extLst>
                  <a:ext uri="{FF2B5EF4-FFF2-40B4-BE49-F238E27FC236}">
                    <a16:creationId xmlns:a16="http://schemas.microsoft.com/office/drawing/2014/main" id="{6B32DFD7-22CC-AB41-78B3-D4023316D4F1}"/>
                  </a:ext>
                </a:extLst>
              </p:cNvPr>
              <p:cNvSpPr/>
              <p:nvPr/>
            </p:nvSpPr>
            <p:spPr>
              <a:xfrm>
                <a:off x="8848591" y="3425532"/>
                <a:ext cx="1802933" cy="1856412"/>
              </a:xfrm>
              <a:prstGeom prst="can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rgbClr val="FF0000"/>
                    </a:solidFill>
                  </a:rPr>
                  <a:t>Bob Server</a:t>
                </a:r>
              </a:p>
              <a:p>
                <a:pPr algn="ctr"/>
                <a:r>
                  <a:rPr kumimoji="1" lang="en-US" altLang="zh-CN" b="1" dirty="0">
                    <a:solidFill>
                      <a:srgbClr val="FF0000"/>
                    </a:solidFill>
                  </a:rPr>
                  <a:t>K</a:t>
                </a:r>
                <a:r>
                  <a:rPr kumimoji="1" lang="en-US" altLang="zh-CN" b="1" baseline="-25000" dirty="0">
                    <a:solidFill>
                      <a:srgbClr val="FF0000"/>
                    </a:solidFill>
                  </a:rPr>
                  <a:t>A, </a:t>
                </a:r>
                <a:r>
                  <a:rPr kumimoji="1" lang="en-US" altLang="zh-CN" b="1" dirty="0">
                    <a:solidFill>
                      <a:srgbClr val="FF0000"/>
                    </a:solidFill>
                  </a:rPr>
                  <a:t>K</a:t>
                </a:r>
                <a:r>
                  <a:rPr kumimoji="1" lang="en-US" altLang="zh-CN" b="1" baseline="-25000" dirty="0">
                    <a:solidFill>
                      <a:srgbClr val="FF0000"/>
                    </a:solidFill>
                  </a:rPr>
                  <a:t>C, </a:t>
                </a:r>
                <a:r>
                  <a:rPr kumimoji="1" lang="en-US" altLang="zh-CN" b="1" dirty="0">
                    <a:solidFill>
                      <a:srgbClr val="FF0000"/>
                    </a:solidFill>
                  </a:rPr>
                  <a:t>K</a:t>
                </a:r>
                <a:r>
                  <a:rPr kumimoji="1" lang="en-US" altLang="zh-CN" b="1" baseline="-25000" dirty="0">
                    <a:solidFill>
                      <a:srgbClr val="FF0000"/>
                    </a:solidFill>
                  </a:rPr>
                  <a:t>D,…</a:t>
                </a:r>
                <a:endParaRPr kumimoji="1" lang="zh-CN" altLang="en-US" b="1" baseline="-25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8758C692-E5BA-BEF0-651C-4C7059A86183}"/>
                  </a:ext>
                </a:extLst>
              </p:cNvPr>
              <p:cNvGrpSpPr/>
              <p:nvPr/>
            </p:nvGrpSpPr>
            <p:grpSpPr>
              <a:xfrm>
                <a:off x="2631989" y="3425531"/>
                <a:ext cx="2236691" cy="2345062"/>
                <a:chOff x="-74140" y="2876225"/>
                <a:chExt cx="2236691" cy="2345062"/>
              </a:xfrm>
              <a:solidFill>
                <a:srgbClr val="92D050"/>
              </a:solidFill>
            </p:grpSpPr>
            <p:sp>
              <p:nvSpPr>
                <p:cNvPr id="79" name="立方体 78">
                  <a:extLst>
                    <a:ext uri="{FF2B5EF4-FFF2-40B4-BE49-F238E27FC236}">
                      <a16:creationId xmlns:a16="http://schemas.microsoft.com/office/drawing/2014/main" id="{2EE5E7EE-150B-9E9F-0108-C7C18A573834}"/>
                    </a:ext>
                  </a:extLst>
                </p:cNvPr>
                <p:cNvSpPr/>
                <p:nvPr/>
              </p:nvSpPr>
              <p:spPr>
                <a:xfrm>
                  <a:off x="-74140" y="4421870"/>
                  <a:ext cx="2236691" cy="799417"/>
                </a:xfrm>
                <a:prstGeom prst="cube">
                  <a:avLst>
                    <a:gd name="adj" fmla="val 72424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0" name="立方体 79">
                  <a:extLst>
                    <a:ext uri="{FF2B5EF4-FFF2-40B4-BE49-F238E27FC236}">
                      <a16:creationId xmlns:a16="http://schemas.microsoft.com/office/drawing/2014/main" id="{15784091-2AF3-5BC2-0ED8-022070A06F53}"/>
                    </a:ext>
                  </a:extLst>
                </p:cNvPr>
                <p:cNvSpPr/>
                <p:nvPr/>
              </p:nvSpPr>
              <p:spPr>
                <a:xfrm>
                  <a:off x="359618" y="2876225"/>
                  <a:ext cx="1802933" cy="1685997"/>
                </a:xfrm>
                <a:prstGeom prst="cube">
                  <a:avLst>
                    <a:gd name="adj" fmla="val 708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81" name="圆角矩形 80">
                  <a:extLst>
                    <a:ext uri="{FF2B5EF4-FFF2-40B4-BE49-F238E27FC236}">
                      <a16:creationId xmlns:a16="http://schemas.microsoft.com/office/drawing/2014/main" id="{F77E7D0E-0583-A408-3FE0-F617198EC740}"/>
                    </a:ext>
                  </a:extLst>
                </p:cNvPr>
                <p:cNvSpPr/>
                <p:nvPr/>
              </p:nvSpPr>
              <p:spPr>
                <a:xfrm>
                  <a:off x="547884" y="3292325"/>
                  <a:ext cx="1416841" cy="1101072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b="1" dirty="0">
                      <a:solidFill>
                        <a:srgbClr val="FF0000"/>
                      </a:solidFill>
                    </a:rPr>
                    <a:t>Alice</a:t>
                  </a:r>
                </a:p>
                <a:p>
                  <a:pPr algn="ctr"/>
                  <a:r>
                    <a:rPr kumimoji="1" lang="en-US" altLang="zh-CN" b="1" dirty="0">
                      <a:solidFill>
                        <a:srgbClr val="FF0000"/>
                      </a:solidFill>
                    </a:rPr>
                    <a:t>K</a:t>
                  </a:r>
                  <a:r>
                    <a:rPr kumimoji="1" lang="en-US" altLang="zh-CN" b="1" baseline="-25000" dirty="0">
                      <a:solidFill>
                        <a:srgbClr val="FF0000"/>
                      </a:solidFill>
                    </a:rPr>
                    <a:t>A</a:t>
                  </a:r>
                  <a:endParaRPr kumimoji="1" lang="zh-CN" altLang="en-US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FD9E1190-17AA-47BE-3E00-811AEB9AF641}"/>
                  </a:ext>
                </a:extLst>
              </p:cNvPr>
              <p:cNvCxnSpPr/>
              <p:nvPr/>
            </p:nvCxnSpPr>
            <p:spPr>
              <a:xfrm>
                <a:off x="4891860" y="3632886"/>
                <a:ext cx="8279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559374F8-8094-E9F6-BBBB-37A79EF3C4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1860" y="4180702"/>
                <a:ext cx="79326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线箭头连接符 73">
                <a:extLst>
                  <a:ext uri="{FF2B5EF4-FFF2-40B4-BE49-F238E27FC236}">
                    <a16:creationId xmlns:a16="http://schemas.microsoft.com/office/drawing/2014/main" id="{0FA76F9B-38F3-3427-3FAB-52A83B8416F1}"/>
                  </a:ext>
                </a:extLst>
              </p:cNvPr>
              <p:cNvCxnSpPr/>
              <p:nvPr/>
            </p:nvCxnSpPr>
            <p:spPr>
              <a:xfrm>
                <a:off x="4898038" y="4753232"/>
                <a:ext cx="8279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箭头连接符 74">
                <a:extLst>
                  <a:ext uri="{FF2B5EF4-FFF2-40B4-BE49-F238E27FC236}">
                    <a16:creationId xmlns:a16="http://schemas.microsoft.com/office/drawing/2014/main" id="{F8E228C4-97C7-28E8-2B7F-CECF7B8131E6}"/>
                  </a:ext>
                </a:extLst>
              </p:cNvPr>
              <p:cNvCxnSpPr/>
              <p:nvPr/>
            </p:nvCxnSpPr>
            <p:spPr>
              <a:xfrm>
                <a:off x="7589752" y="3624648"/>
                <a:ext cx="8279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箭头连接符 75">
                <a:extLst>
                  <a:ext uri="{FF2B5EF4-FFF2-40B4-BE49-F238E27FC236}">
                    <a16:creationId xmlns:a16="http://schemas.microsoft.com/office/drawing/2014/main" id="{AADD0A8B-45E0-846C-F4AC-6B7CE7E0F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7962" y="4172464"/>
                <a:ext cx="72969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>
                <a:extLst>
                  <a:ext uri="{FF2B5EF4-FFF2-40B4-BE49-F238E27FC236}">
                    <a16:creationId xmlns:a16="http://schemas.microsoft.com/office/drawing/2014/main" id="{19754524-1D9E-2359-7947-7E9D6FF875D5}"/>
                  </a:ext>
                </a:extLst>
              </p:cNvPr>
              <p:cNvCxnSpPr/>
              <p:nvPr/>
            </p:nvCxnSpPr>
            <p:spPr>
              <a:xfrm>
                <a:off x="7595930" y="4744994"/>
                <a:ext cx="8279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D9F34F83-18BF-E95B-C4DE-4FB484C6A394}"/>
                  </a:ext>
                </a:extLst>
              </p:cNvPr>
              <p:cNvSpPr txBox="1"/>
              <p:nvPr/>
            </p:nvSpPr>
            <p:spPr>
              <a:xfrm>
                <a:off x="5277355" y="3425531"/>
                <a:ext cx="287669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/>
                  <a:t>Challenge</a:t>
                </a:r>
              </a:p>
              <a:p>
                <a:pPr algn="ctr"/>
                <a:endParaRPr kumimoji="1" lang="en-US" altLang="zh-CN" dirty="0"/>
              </a:p>
              <a:p>
                <a:pPr algn="ctr"/>
                <a:r>
                  <a:rPr kumimoji="1" lang="en-US" altLang="zh-CN" dirty="0"/>
                  <a:t>Alice, E</a:t>
                </a:r>
                <a:r>
                  <a:rPr kumimoji="1" lang="en-US" altLang="zh-CN" sz="1050" dirty="0">
                    <a:solidFill>
                      <a:srgbClr val="FF0000"/>
                    </a:solidFill>
                  </a:rPr>
                  <a:t>K</a:t>
                </a:r>
                <a:r>
                  <a:rPr kumimoji="1" lang="en-US" altLang="zh-CN" sz="1050" baseline="-25000" dirty="0">
                    <a:solidFill>
                      <a:srgbClr val="FF0000"/>
                    </a:solidFill>
                  </a:rPr>
                  <a:t>A</a:t>
                </a:r>
                <a:r>
                  <a:rPr kumimoji="1" lang="en-US" altLang="zh-CN" dirty="0"/>
                  <a:t>(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time</a:t>
                </a:r>
                <a:r>
                  <a:rPr kumimoji="1" lang="en-US" altLang="zh-CN" dirty="0"/>
                  <a:t>,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B</a:t>
                </a:r>
                <a:r>
                  <a:rPr kumimoji="1" lang="en-US" altLang="zh-CN" dirty="0"/>
                  <a:t>)</a:t>
                </a:r>
              </a:p>
              <a:p>
                <a:pPr algn="ctr"/>
                <a:endParaRPr kumimoji="1" lang="en-US" altLang="zh-CN" dirty="0"/>
              </a:p>
              <a:p>
                <a:pPr algn="ctr"/>
                <a:r>
                  <a:rPr kumimoji="1" lang="en-US" altLang="zh-CN" dirty="0" err="1"/>
                  <a:t>OKay</a:t>
                </a:r>
                <a:endParaRPr kumimoji="1" lang="zh-CN" altLang="en-US" dirty="0"/>
              </a:p>
            </p:txBody>
          </p:sp>
        </p:grpSp>
        <p:sp>
          <p:nvSpPr>
            <p:cNvPr id="69" name="Rectangle 2">
              <a:extLst>
                <a:ext uri="{FF2B5EF4-FFF2-40B4-BE49-F238E27FC236}">
                  <a16:creationId xmlns:a16="http://schemas.microsoft.com/office/drawing/2014/main" id="{FAE88BF1-39CA-C94A-D936-EC06E10E3CE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88102" y="3442376"/>
              <a:ext cx="5883661" cy="6627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zh-CN" altLang="en-US" sz="32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基于对称密钥的单向身份认证</a:t>
              </a:r>
              <a:r>
                <a:rPr kumimoji="1" lang="en-US" altLang="zh-CN" sz="32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-</a:t>
              </a:r>
              <a:r>
                <a:rPr kumimoji="1" lang="zh-CN" altLang="en-US" sz="32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时间戳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992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BE85DF8-412E-F345-CC0E-3D0E5CA611E9}"/>
              </a:ext>
            </a:extLst>
          </p:cNvPr>
          <p:cNvGrpSpPr/>
          <p:nvPr/>
        </p:nvGrpSpPr>
        <p:grpSpPr>
          <a:xfrm>
            <a:off x="640492" y="463387"/>
            <a:ext cx="10676323" cy="4022116"/>
            <a:chOff x="146222" y="1083938"/>
            <a:chExt cx="8019535" cy="302121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59F041B-DA32-2492-DFA4-4E67541AFC51}"/>
                </a:ext>
              </a:extLst>
            </p:cNvPr>
            <p:cNvGrpSpPr/>
            <p:nvPr/>
          </p:nvGrpSpPr>
          <p:grpSpPr>
            <a:xfrm>
              <a:off x="146222" y="1083938"/>
              <a:ext cx="8019535" cy="2345062"/>
              <a:chOff x="2631989" y="3425531"/>
              <a:chExt cx="8019535" cy="2345062"/>
            </a:xfrm>
          </p:grpSpPr>
          <p:sp>
            <p:nvSpPr>
              <p:cNvPr id="7" name="圆柱体 6">
                <a:extLst>
                  <a:ext uri="{FF2B5EF4-FFF2-40B4-BE49-F238E27FC236}">
                    <a16:creationId xmlns:a16="http://schemas.microsoft.com/office/drawing/2014/main" id="{AB0ED957-87EF-0AC6-30C9-F1BD9504F681}"/>
                  </a:ext>
                </a:extLst>
              </p:cNvPr>
              <p:cNvSpPr/>
              <p:nvPr/>
            </p:nvSpPr>
            <p:spPr>
              <a:xfrm>
                <a:off x="8848591" y="3425532"/>
                <a:ext cx="1802933" cy="1856412"/>
              </a:xfrm>
              <a:prstGeom prst="can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rgbClr val="FF0000"/>
                    </a:solidFill>
                  </a:rPr>
                  <a:t>Bob Server</a:t>
                </a:r>
              </a:p>
              <a:p>
                <a:pPr algn="ctr"/>
                <a:r>
                  <a:rPr kumimoji="1" lang="en-US" altLang="zh-CN" b="1" dirty="0">
                    <a:solidFill>
                      <a:srgbClr val="FF0000"/>
                    </a:solidFill>
                  </a:rPr>
                  <a:t>K</a:t>
                </a:r>
                <a:r>
                  <a:rPr kumimoji="1" lang="en-US" altLang="zh-CN" b="1" baseline="-25000" dirty="0">
                    <a:solidFill>
                      <a:srgbClr val="FF0000"/>
                    </a:solidFill>
                  </a:rPr>
                  <a:t>A, </a:t>
                </a:r>
                <a:r>
                  <a:rPr kumimoji="1" lang="en-US" altLang="zh-CN" b="1" dirty="0">
                    <a:solidFill>
                      <a:srgbClr val="FF0000"/>
                    </a:solidFill>
                  </a:rPr>
                  <a:t>K</a:t>
                </a:r>
                <a:r>
                  <a:rPr kumimoji="1" lang="en-US" altLang="zh-CN" b="1" baseline="-25000" dirty="0">
                    <a:solidFill>
                      <a:srgbClr val="FF0000"/>
                    </a:solidFill>
                  </a:rPr>
                  <a:t>C, </a:t>
                </a:r>
                <a:r>
                  <a:rPr kumimoji="1" lang="en-US" altLang="zh-CN" b="1" dirty="0">
                    <a:solidFill>
                      <a:srgbClr val="FF0000"/>
                    </a:solidFill>
                  </a:rPr>
                  <a:t>K</a:t>
                </a:r>
                <a:r>
                  <a:rPr kumimoji="1" lang="en-US" altLang="zh-CN" b="1" baseline="-25000" dirty="0">
                    <a:solidFill>
                      <a:srgbClr val="FF0000"/>
                    </a:solidFill>
                  </a:rPr>
                  <a:t>D,…</a:t>
                </a:r>
                <a:endParaRPr kumimoji="1" lang="zh-CN" altLang="en-US" b="1" baseline="-25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5A4761E4-B9D8-E6F4-63AA-7C62CBF46F0B}"/>
                  </a:ext>
                </a:extLst>
              </p:cNvPr>
              <p:cNvGrpSpPr/>
              <p:nvPr/>
            </p:nvGrpSpPr>
            <p:grpSpPr>
              <a:xfrm>
                <a:off x="2631989" y="3425531"/>
                <a:ext cx="2236691" cy="2345062"/>
                <a:chOff x="-74140" y="2876225"/>
                <a:chExt cx="2236691" cy="2345062"/>
              </a:xfrm>
              <a:solidFill>
                <a:srgbClr val="92D050"/>
              </a:solidFill>
            </p:grpSpPr>
            <p:sp>
              <p:nvSpPr>
                <p:cNvPr id="16" name="立方体 15">
                  <a:extLst>
                    <a:ext uri="{FF2B5EF4-FFF2-40B4-BE49-F238E27FC236}">
                      <a16:creationId xmlns:a16="http://schemas.microsoft.com/office/drawing/2014/main" id="{AD895A68-451F-D82F-0A9E-52B7945EE727}"/>
                    </a:ext>
                  </a:extLst>
                </p:cNvPr>
                <p:cNvSpPr/>
                <p:nvPr/>
              </p:nvSpPr>
              <p:spPr>
                <a:xfrm>
                  <a:off x="-74140" y="4421870"/>
                  <a:ext cx="2236691" cy="799417"/>
                </a:xfrm>
                <a:prstGeom prst="cube">
                  <a:avLst>
                    <a:gd name="adj" fmla="val 72424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立方体 16">
                  <a:extLst>
                    <a:ext uri="{FF2B5EF4-FFF2-40B4-BE49-F238E27FC236}">
                      <a16:creationId xmlns:a16="http://schemas.microsoft.com/office/drawing/2014/main" id="{C6D93696-9039-5FEE-AC7F-3BE7B86B2A3A}"/>
                    </a:ext>
                  </a:extLst>
                </p:cNvPr>
                <p:cNvSpPr/>
                <p:nvPr/>
              </p:nvSpPr>
              <p:spPr>
                <a:xfrm>
                  <a:off x="359618" y="2876225"/>
                  <a:ext cx="1802933" cy="1685997"/>
                </a:xfrm>
                <a:prstGeom prst="cube">
                  <a:avLst>
                    <a:gd name="adj" fmla="val 708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8" name="圆角矩形 17">
                  <a:extLst>
                    <a:ext uri="{FF2B5EF4-FFF2-40B4-BE49-F238E27FC236}">
                      <a16:creationId xmlns:a16="http://schemas.microsoft.com/office/drawing/2014/main" id="{6B8B0502-B2D8-6C99-572C-40C9E715C44A}"/>
                    </a:ext>
                  </a:extLst>
                </p:cNvPr>
                <p:cNvSpPr/>
                <p:nvPr/>
              </p:nvSpPr>
              <p:spPr>
                <a:xfrm>
                  <a:off x="547884" y="3292325"/>
                  <a:ext cx="1416841" cy="1101072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b="1" dirty="0">
                      <a:solidFill>
                        <a:srgbClr val="FF0000"/>
                      </a:solidFill>
                    </a:rPr>
                    <a:t>Alice</a:t>
                  </a:r>
                </a:p>
                <a:p>
                  <a:pPr algn="ctr"/>
                  <a:r>
                    <a:rPr kumimoji="1" lang="en-US" altLang="zh-CN" b="1" dirty="0">
                      <a:solidFill>
                        <a:srgbClr val="FF0000"/>
                      </a:solidFill>
                    </a:rPr>
                    <a:t>K</a:t>
                  </a:r>
                  <a:r>
                    <a:rPr kumimoji="1" lang="en-US" altLang="zh-CN" b="1" baseline="-25000" dirty="0">
                      <a:solidFill>
                        <a:srgbClr val="FF0000"/>
                      </a:solidFill>
                    </a:rPr>
                    <a:t>A</a:t>
                  </a:r>
                  <a:endParaRPr kumimoji="1" lang="zh-CN" altLang="en-US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2D47F5A1-38DD-4703-C6D7-BC4322AC2BA2}"/>
                  </a:ext>
                </a:extLst>
              </p:cNvPr>
              <p:cNvCxnSpPr/>
              <p:nvPr/>
            </p:nvCxnSpPr>
            <p:spPr>
              <a:xfrm>
                <a:off x="4891860" y="3632886"/>
                <a:ext cx="8279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箭头连接符 9">
                <a:extLst>
                  <a:ext uri="{FF2B5EF4-FFF2-40B4-BE49-F238E27FC236}">
                    <a16:creationId xmlns:a16="http://schemas.microsoft.com/office/drawing/2014/main" id="{2ED35456-2962-4F47-CCAA-23BE8A924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1860" y="4180702"/>
                <a:ext cx="79326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线箭头连接符 10">
                <a:extLst>
                  <a:ext uri="{FF2B5EF4-FFF2-40B4-BE49-F238E27FC236}">
                    <a16:creationId xmlns:a16="http://schemas.microsoft.com/office/drawing/2014/main" id="{F0FE27D5-1180-9C54-2EBA-98DBC7739152}"/>
                  </a:ext>
                </a:extLst>
              </p:cNvPr>
              <p:cNvCxnSpPr/>
              <p:nvPr/>
            </p:nvCxnSpPr>
            <p:spPr>
              <a:xfrm>
                <a:off x="4898038" y="4753232"/>
                <a:ext cx="8279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箭头连接符 11">
                <a:extLst>
                  <a:ext uri="{FF2B5EF4-FFF2-40B4-BE49-F238E27FC236}">
                    <a16:creationId xmlns:a16="http://schemas.microsoft.com/office/drawing/2014/main" id="{1B127B01-56E1-AE97-9124-8062AAB80C06}"/>
                  </a:ext>
                </a:extLst>
              </p:cNvPr>
              <p:cNvCxnSpPr/>
              <p:nvPr/>
            </p:nvCxnSpPr>
            <p:spPr>
              <a:xfrm>
                <a:off x="7589752" y="3624648"/>
                <a:ext cx="8279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A6D280AD-B7BA-7F32-ECBC-B82C2B989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7962" y="4172464"/>
                <a:ext cx="72969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箭头连接符 13">
                <a:extLst>
                  <a:ext uri="{FF2B5EF4-FFF2-40B4-BE49-F238E27FC236}">
                    <a16:creationId xmlns:a16="http://schemas.microsoft.com/office/drawing/2014/main" id="{B7EC44A7-906B-16C3-BADE-70477B5C757C}"/>
                  </a:ext>
                </a:extLst>
              </p:cNvPr>
              <p:cNvCxnSpPr/>
              <p:nvPr/>
            </p:nvCxnSpPr>
            <p:spPr>
              <a:xfrm>
                <a:off x="7595930" y="4744994"/>
                <a:ext cx="8279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1A1B7C7-D1FD-058E-D856-3D4B3EED908B}"/>
                  </a:ext>
                </a:extLst>
              </p:cNvPr>
              <p:cNvSpPr txBox="1"/>
              <p:nvPr/>
            </p:nvSpPr>
            <p:spPr>
              <a:xfrm>
                <a:off x="5277355" y="3425531"/>
                <a:ext cx="2876690" cy="1687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/>
                  <a:t>Challenge(</a:t>
                </a:r>
                <a:r>
                  <a:rPr kumimoji="1" lang="en-US" altLang="zh-CN" sz="2800" dirty="0" err="1">
                    <a:solidFill>
                      <a:srgbClr val="FF0000"/>
                    </a:solidFill>
                  </a:rPr>
                  <a:t>r</a:t>
                </a:r>
                <a:r>
                  <a:rPr kumimoji="1" lang="en-US" altLang="zh-CN" sz="2800" baseline="-25000" dirty="0" err="1">
                    <a:solidFill>
                      <a:srgbClr val="FF0000"/>
                    </a:solidFill>
                  </a:rPr>
                  <a:t>b</a:t>
                </a:r>
                <a:r>
                  <a:rPr kumimoji="1" lang="en-US" altLang="zh-CN" sz="2800" dirty="0"/>
                  <a:t>)</a:t>
                </a:r>
              </a:p>
              <a:p>
                <a:pPr algn="ctr"/>
                <a:endParaRPr kumimoji="1" lang="en-US" altLang="zh-CN" sz="2800" dirty="0"/>
              </a:p>
              <a:p>
                <a:pPr algn="ctr"/>
                <a:r>
                  <a:rPr kumimoji="1" lang="en-US" altLang="zh-CN" sz="2800" dirty="0"/>
                  <a:t>E</a:t>
                </a:r>
                <a:r>
                  <a:rPr kumimoji="1" lang="en-US" altLang="zh-CN" sz="1400" dirty="0">
                    <a:solidFill>
                      <a:srgbClr val="FF0000"/>
                    </a:solidFill>
                  </a:rPr>
                  <a:t>K</a:t>
                </a:r>
                <a:r>
                  <a:rPr kumimoji="1" lang="en-US" altLang="zh-CN" sz="1400" baseline="-25000" dirty="0">
                    <a:solidFill>
                      <a:srgbClr val="FF0000"/>
                    </a:solidFill>
                  </a:rPr>
                  <a:t>A</a:t>
                </a:r>
                <a:r>
                  <a:rPr kumimoji="1" lang="en-US" altLang="zh-CN" sz="2800" dirty="0"/>
                  <a:t>(</a:t>
                </a:r>
                <a:r>
                  <a:rPr kumimoji="1" lang="en-US" altLang="zh-CN" sz="2800" dirty="0" err="1">
                    <a:solidFill>
                      <a:srgbClr val="FF0000"/>
                    </a:solidFill>
                  </a:rPr>
                  <a:t>r</a:t>
                </a:r>
                <a:r>
                  <a:rPr kumimoji="1" lang="en-US" altLang="zh-CN" sz="2800" baseline="-25000" dirty="0" err="1">
                    <a:solidFill>
                      <a:srgbClr val="FF0000"/>
                    </a:solidFill>
                  </a:rPr>
                  <a:t>a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, </a:t>
                </a:r>
                <a:r>
                  <a:rPr kumimoji="1" lang="en-US" altLang="zh-CN" sz="2800" dirty="0" err="1">
                    <a:solidFill>
                      <a:srgbClr val="FF0000"/>
                    </a:solidFill>
                  </a:rPr>
                  <a:t>r</a:t>
                </a:r>
                <a:r>
                  <a:rPr kumimoji="1" lang="en-US" altLang="zh-CN" sz="2800" baseline="-25000" dirty="0" err="1">
                    <a:solidFill>
                      <a:srgbClr val="FF0000"/>
                    </a:solidFill>
                  </a:rPr>
                  <a:t>b</a:t>
                </a:r>
                <a:r>
                  <a:rPr kumimoji="1" lang="en-US" altLang="zh-CN" sz="2800" dirty="0"/>
                  <a:t>, 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B</a:t>
                </a:r>
                <a:r>
                  <a:rPr kumimoji="1" lang="en-US" altLang="zh-CN" sz="2800" dirty="0"/>
                  <a:t>)</a:t>
                </a:r>
              </a:p>
              <a:p>
                <a:pPr algn="ctr"/>
                <a:endParaRPr kumimoji="1" lang="en-US" altLang="zh-CN" sz="2800" dirty="0"/>
              </a:p>
              <a:p>
                <a:pPr algn="ctr"/>
                <a:r>
                  <a:rPr kumimoji="1" lang="en-US" altLang="zh-CN" sz="2800" dirty="0"/>
                  <a:t>E</a:t>
                </a:r>
                <a:r>
                  <a:rPr kumimoji="1" lang="en-US" altLang="zh-CN" sz="1400" dirty="0">
                    <a:solidFill>
                      <a:srgbClr val="FF0000"/>
                    </a:solidFill>
                  </a:rPr>
                  <a:t>K</a:t>
                </a:r>
                <a:r>
                  <a:rPr kumimoji="1" lang="en-US" altLang="zh-CN" sz="1400" baseline="-25000" dirty="0">
                    <a:solidFill>
                      <a:srgbClr val="FF0000"/>
                    </a:solidFill>
                  </a:rPr>
                  <a:t>A</a:t>
                </a:r>
                <a:r>
                  <a:rPr kumimoji="1" lang="en-US" altLang="zh-CN" sz="2800" dirty="0"/>
                  <a:t>(</a:t>
                </a:r>
                <a:r>
                  <a:rPr kumimoji="1" lang="en-US" altLang="zh-CN" sz="2800" dirty="0" err="1">
                    <a:solidFill>
                      <a:srgbClr val="FF0000"/>
                    </a:solidFill>
                  </a:rPr>
                  <a:t>r</a:t>
                </a:r>
                <a:r>
                  <a:rPr kumimoji="1" lang="en-US" altLang="zh-CN" sz="2800" baseline="-25000" dirty="0" err="1">
                    <a:solidFill>
                      <a:srgbClr val="FF0000"/>
                    </a:solidFill>
                  </a:rPr>
                  <a:t>a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, </a:t>
                </a:r>
                <a:r>
                  <a:rPr kumimoji="1" lang="en-US" altLang="zh-CN" sz="2800" dirty="0" err="1">
                    <a:solidFill>
                      <a:srgbClr val="FF0000"/>
                    </a:solidFill>
                  </a:rPr>
                  <a:t>r</a:t>
                </a:r>
                <a:r>
                  <a:rPr kumimoji="1" lang="en-US" altLang="zh-CN" sz="2800" baseline="-25000" dirty="0" err="1">
                    <a:solidFill>
                      <a:srgbClr val="FF0000"/>
                    </a:solidFill>
                  </a:rPr>
                  <a:t>b</a:t>
                </a:r>
                <a:r>
                  <a:rPr kumimoji="1" lang="en-US" altLang="zh-CN" sz="2800" dirty="0"/>
                  <a:t>)</a:t>
                </a:r>
              </a:p>
            </p:txBody>
          </p:sp>
        </p:grp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2E496F6C-4288-D15F-B560-284FA9B30B8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88102" y="3442376"/>
              <a:ext cx="5883661" cy="6627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zh-CN" altLang="en-US" sz="32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基于对称密钥的双向身份认证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890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BE85DF8-412E-F345-CC0E-3D0E5CA611E9}"/>
              </a:ext>
            </a:extLst>
          </p:cNvPr>
          <p:cNvGrpSpPr/>
          <p:nvPr/>
        </p:nvGrpSpPr>
        <p:grpSpPr>
          <a:xfrm>
            <a:off x="479854" y="2094479"/>
            <a:ext cx="10676323" cy="4022116"/>
            <a:chOff x="146222" y="1083938"/>
            <a:chExt cx="8019535" cy="302121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59F041B-DA32-2492-DFA4-4E67541AFC51}"/>
                </a:ext>
              </a:extLst>
            </p:cNvPr>
            <p:cNvGrpSpPr/>
            <p:nvPr/>
          </p:nvGrpSpPr>
          <p:grpSpPr>
            <a:xfrm>
              <a:off x="146222" y="1083938"/>
              <a:ext cx="8019535" cy="2345062"/>
              <a:chOff x="2631989" y="3425531"/>
              <a:chExt cx="8019535" cy="2345062"/>
            </a:xfrm>
          </p:grpSpPr>
          <p:sp>
            <p:nvSpPr>
              <p:cNvPr id="7" name="圆柱体 6">
                <a:extLst>
                  <a:ext uri="{FF2B5EF4-FFF2-40B4-BE49-F238E27FC236}">
                    <a16:creationId xmlns:a16="http://schemas.microsoft.com/office/drawing/2014/main" id="{AB0ED957-87EF-0AC6-30C9-F1BD9504F681}"/>
                  </a:ext>
                </a:extLst>
              </p:cNvPr>
              <p:cNvSpPr/>
              <p:nvPr/>
            </p:nvSpPr>
            <p:spPr>
              <a:xfrm>
                <a:off x="8848591" y="3425532"/>
                <a:ext cx="1802933" cy="1856412"/>
              </a:xfrm>
              <a:prstGeom prst="can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rgbClr val="FF0000"/>
                    </a:solidFill>
                  </a:rPr>
                  <a:t>Bob Server</a:t>
                </a:r>
              </a:p>
              <a:p>
                <a:pPr algn="ctr"/>
                <a:r>
                  <a:rPr kumimoji="1" lang="en-US" altLang="zh-CN" b="1" dirty="0">
                    <a:solidFill>
                      <a:srgbClr val="FF0000"/>
                    </a:solidFill>
                  </a:rPr>
                  <a:t>K</a:t>
                </a:r>
                <a:r>
                  <a:rPr kumimoji="1" lang="en-US" altLang="zh-CN" b="1" baseline="-25000" dirty="0">
                    <a:solidFill>
                      <a:srgbClr val="FF0000"/>
                    </a:solidFill>
                  </a:rPr>
                  <a:t>A, </a:t>
                </a:r>
                <a:r>
                  <a:rPr kumimoji="1" lang="en-US" altLang="zh-CN" b="1" dirty="0">
                    <a:solidFill>
                      <a:srgbClr val="FF0000"/>
                    </a:solidFill>
                  </a:rPr>
                  <a:t>K</a:t>
                </a:r>
                <a:r>
                  <a:rPr kumimoji="1" lang="en-US" altLang="zh-CN" b="1" baseline="-25000" dirty="0">
                    <a:solidFill>
                      <a:srgbClr val="FF0000"/>
                    </a:solidFill>
                  </a:rPr>
                  <a:t>C, </a:t>
                </a:r>
                <a:r>
                  <a:rPr kumimoji="1" lang="en-US" altLang="zh-CN" b="1" dirty="0">
                    <a:solidFill>
                      <a:srgbClr val="FF0000"/>
                    </a:solidFill>
                  </a:rPr>
                  <a:t>K</a:t>
                </a:r>
                <a:r>
                  <a:rPr kumimoji="1" lang="en-US" altLang="zh-CN" b="1" baseline="-25000" dirty="0">
                    <a:solidFill>
                      <a:srgbClr val="FF0000"/>
                    </a:solidFill>
                  </a:rPr>
                  <a:t>D,…</a:t>
                </a:r>
                <a:endParaRPr kumimoji="1" lang="zh-CN" altLang="en-US" b="1" baseline="-25000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5A4761E4-B9D8-E6F4-63AA-7C62CBF46F0B}"/>
                  </a:ext>
                </a:extLst>
              </p:cNvPr>
              <p:cNvGrpSpPr/>
              <p:nvPr/>
            </p:nvGrpSpPr>
            <p:grpSpPr>
              <a:xfrm>
                <a:off x="2631989" y="3425531"/>
                <a:ext cx="2236691" cy="2345062"/>
                <a:chOff x="-74140" y="2876225"/>
                <a:chExt cx="2236691" cy="2345062"/>
              </a:xfrm>
              <a:solidFill>
                <a:srgbClr val="92D050"/>
              </a:solidFill>
            </p:grpSpPr>
            <p:sp>
              <p:nvSpPr>
                <p:cNvPr id="16" name="立方体 15">
                  <a:extLst>
                    <a:ext uri="{FF2B5EF4-FFF2-40B4-BE49-F238E27FC236}">
                      <a16:creationId xmlns:a16="http://schemas.microsoft.com/office/drawing/2014/main" id="{AD895A68-451F-D82F-0A9E-52B7945EE727}"/>
                    </a:ext>
                  </a:extLst>
                </p:cNvPr>
                <p:cNvSpPr/>
                <p:nvPr/>
              </p:nvSpPr>
              <p:spPr>
                <a:xfrm>
                  <a:off x="-74140" y="4421870"/>
                  <a:ext cx="2236691" cy="799417"/>
                </a:xfrm>
                <a:prstGeom prst="cube">
                  <a:avLst>
                    <a:gd name="adj" fmla="val 72424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立方体 16">
                  <a:extLst>
                    <a:ext uri="{FF2B5EF4-FFF2-40B4-BE49-F238E27FC236}">
                      <a16:creationId xmlns:a16="http://schemas.microsoft.com/office/drawing/2014/main" id="{C6D93696-9039-5FEE-AC7F-3BE7B86B2A3A}"/>
                    </a:ext>
                  </a:extLst>
                </p:cNvPr>
                <p:cNvSpPr/>
                <p:nvPr/>
              </p:nvSpPr>
              <p:spPr>
                <a:xfrm>
                  <a:off x="359618" y="2876225"/>
                  <a:ext cx="1802933" cy="1685997"/>
                </a:xfrm>
                <a:prstGeom prst="cube">
                  <a:avLst>
                    <a:gd name="adj" fmla="val 708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8" name="圆角矩形 17">
                  <a:extLst>
                    <a:ext uri="{FF2B5EF4-FFF2-40B4-BE49-F238E27FC236}">
                      <a16:creationId xmlns:a16="http://schemas.microsoft.com/office/drawing/2014/main" id="{6B8B0502-B2D8-6C99-572C-40C9E715C44A}"/>
                    </a:ext>
                  </a:extLst>
                </p:cNvPr>
                <p:cNvSpPr/>
                <p:nvPr/>
              </p:nvSpPr>
              <p:spPr>
                <a:xfrm>
                  <a:off x="547884" y="3292325"/>
                  <a:ext cx="1416841" cy="1101072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b="1" dirty="0">
                      <a:solidFill>
                        <a:srgbClr val="FF0000"/>
                      </a:solidFill>
                    </a:rPr>
                    <a:t>Alice</a:t>
                  </a:r>
                </a:p>
                <a:p>
                  <a:pPr algn="ctr"/>
                  <a:r>
                    <a:rPr kumimoji="1" lang="en-US" altLang="zh-CN" b="1" dirty="0">
                      <a:solidFill>
                        <a:srgbClr val="FF0000"/>
                      </a:solidFill>
                    </a:rPr>
                    <a:t>K</a:t>
                  </a:r>
                  <a:r>
                    <a:rPr kumimoji="1" lang="en-US" altLang="zh-CN" b="1" baseline="-25000" dirty="0">
                      <a:solidFill>
                        <a:srgbClr val="FF0000"/>
                      </a:solidFill>
                    </a:rPr>
                    <a:t>A</a:t>
                  </a:r>
                  <a:endParaRPr kumimoji="1" lang="zh-CN" altLang="en-US" b="1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2D47F5A1-38DD-4703-C6D7-BC4322AC2BA2}"/>
                  </a:ext>
                </a:extLst>
              </p:cNvPr>
              <p:cNvCxnSpPr/>
              <p:nvPr/>
            </p:nvCxnSpPr>
            <p:spPr>
              <a:xfrm>
                <a:off x="4891860" y="3632886"/>
                <a:ext cx="8279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箭头连接符 9">
                <a:extLst>
                  <a:ext uri="{FF2B5EF4-FFF2-40B4-BE49-F238E27FC236}">
                    <a16:creationId xmlns:a16="http://schemas.microsoft.com/office/drawing/2014/main" id="{2ED35456-2962-4F47-CCAA-23BE8A924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1860" y="4180702"/>
                <a:ext cx="79326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线箭头连接符 10">
                <a:extLst>
                  <a:ext uri="{FF2B5EF4-FFF2-40B4-BE49-F238E27FC236}">
                    <a16:creationId xmlns:a16="http://schemas.microsoft.com/office/drawing/2014/main" id="{F0FE27D5-1180-9C54-2EBA-98DBC7739152}"/>
                  </a:ext>
                </a:extLst>
              </p:cNvPr>
              <p:cNvCxnSpPr/>
              <p:nvPr/>
            </p:nvCxnSpPr>
            <p:spPr>
              <a:xfrm>
                <a:off x="4898038" y="4753232"/>
                <a:ext cx="8279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箭头连接符 11">
                <a:extLst>
                  <a:ext uri="{FF2B5EF4-FFF2-40B4-BE49-F238E27FC236}">
                    <a16:creationId xmlns:a16="http://schemas.microsoft.com/office/drawing/2014/main" id="{1B127B01-56E1-AE97-9124-8062AAB80C06}"/>
                  </a:ext>
                </a:extLst>
              </p:cNvPr>
              <p:cNvCxnSpPr/>
              <p:nvPr/>
            </p:nvCxnSpPr>
            <p:spPr>
              <a:xfrm>
                <a:off x="7589752" y="3624648"/>
                <a:ext cx="8279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A6D280AD-B7BA-7F32-ECBC-B82C2B989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7962" y="4172464"/>
                <a:ext cx="72969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箭头连接符 13">
                <a:extLst>
                  <a:ext uri="{FF2B5EF4-FFF2-40B4-BE49-F238E27FC236}">
                    <a16:creationId xmlns:a16="http://schemas.microsoft.com/office/drawing/2014/main" id="{B7EC44A7-906B-16C3-BADE-70477B5C757C}"/>
                  </a:ext>
                </a:extLst>
              </p:cNvPr>
              <p:cNvCxnSpPr/>
              <p:nvPr/>
            </p:nvCxnSpPr>
            <p:spPr>
              <a:xfrm>
                <a:off x="7595930" y="4744994"/>
                <a:ext cx="8279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1A1B7C7-D1FD-058E-D856-3D4B3EED908B}"/>
                  </a:ext>
                </a:extLst>
              </p:cNvPr>
              <p:cNvSpPr txBox="1"/>
              <p:nvPr/>
            </p:nvSpPr>
            <p:spPr>
              <a:xfrm>
                <a:off x="5277355" y="3425531"/>
                <a:ext cx="2876690" cy="1687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/>
                  <a:t>Challenge(</a:t>
                </a:r>
                <a:r>
                  <a:rPr kumimoji="1" lang="en-US" altLang="zh-CN" sz="2800" dirty="0" err="1">
                    <a:solidFill>
                      <a:srgbClr val="FF0000"/>
                    </a:solidFill>
                  </a:rPr>
                  <a:t>r</a:t>
                </a:r>
                <a:r>
                  <a:rPr kumimoji="1" lang="en-US" altLang="zh-CN" sz="2800" baseline="-25000" dirty="0" err="1">
                    <a:solidFill>
                      <a:srgbClr val="FF0000"/>
                    </a:solidFill>
                  </a:rPr>
                  <a:t>b</a:t>
                </a:r>
                <a:r>
                  <a:rPr kumimoji="1" lang="en-US" altLang="zh-CN" sz="2800" dirty="0"/>
                  <a:t>)</a:t>
                </a:r>
              </a:p>
              <a:p>
                <a:pPr algn="ctr"/>
                <a:endParaRPr kumimoji="1" lang="en-US" altLang="zh-CN" sz="2800" dirty="0"/>
              </a:p>
              <a:p>
                <a:pPr algn="ctr"/>
                <a:r>
                  <a:rPr kumimoji="1" lang="en-US" altLang="zh-CN" sz="2800" dirty="0" err="1">
                    <a:solidFill>
                      <a:srgbClr val="FF0000"/>
                    </a:solidFill>
                  </a:rPr>
                  <a:t>r</a:t>
                </a:r>
                <a:r>
                  <a:rPr kumimoji="1" lang="en-US" altLang="zh-CN" sz="2800" baseline="-25000" dirty="0" err="1">
                    <a:solidFill>
                      <a:srgbClr val="FF0000"/>
                    </a:solidFill>
                  </a:rPr>
                  <a:t>a</a:t>
                </a:r>
                <a:r>
                  <a:rPr kumimoji="1" lang="en-US" altLang="zh-CN" sz="2800" baseline="-25000" dirty="0">
                    <a:solidFill>
                      <a:srgbClr val="FF0000"/>
                    </a:solidFill>
                  </a:rPr>
                  <a:t> , </a:t>
                </a:r>
                <a:r>
                  <a:rPr kumimoji="1" lang="en-US" altLang="zh-CN" sz="2800" dirty="0"/>
                  <a:t>H</a:t>
                </a:r>
                <a:r>
                  <a:rPr kumimoji="1" lang="en-US" altLang="zh-CN" sz="1400" dirty="0">
                    <a:solidFill>
                      <a:srgbClr val="FF0000"/>
                    </a:solidFill>
                  </a:rPr>
                  <a:t>K</a:t>
                </a:r>
                <a:r>
                  <a:rPr kumimoji="1" lang="en-US" altLang="zh-CN" sz="2800" dirty="0"/>
                  <a:t>(</a:t>
                </a:r>
                <a:r>
                  <a:rPr kumimoji="1" lang="en-US" altLang="zh-CN" sz="2800" dirty="0" err="1">
                    <a:solidFill>
                      <a:srgbClr val="FF0000"/>
                    </a:solidFill>
                  </a:rPr>
                  <a:t>r</a:t>
                </a:r>
                <a:r>
                  <a:rPr kumimoji="1" lang="en-US" altLang="zh-CN" sz="2800" baseline="-25000" dirty="0" err="1">
                    <a:solidFill>
                      <a:srgbClr val="FF0000"/>
                    </a:solidFill>
                  </a:rPr>
                  <a:t>a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, </a:t>
                </a:r>
                <a:r>
                  <a:rPr kumimoji="1" lang="en-US" altLang="zh-CN" sz="2800" dirty="0" err="1">
                    <a:solidFill>
                      <a:srgbClr val="FF0000"/>
                    </a:solidFill>
                  </a:rPr>
                  <a:t>r</a:t>
                </a:r>
                <a:r>
                  <a:rPr kumimoji="1" lang="en-US" altLang="zh-CN" sz="2800" baseline="-25000" dirty="0" err="1">
                    <a:solidFill>
                      <a:srgbClr val="FF0000"/>
                    </a:solidFill>
                  </a:rPr>
                  <a:t>b</a:t>
                </a:r>
                <a:r>
                  <a:rPr kumimoji="1" lang="en-US" altLang="zh-CN" sz="2800" dirty="0"/>
                  <a:t>, 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B</a:t>
                </a:r>
                <a:r>
                  <a:rPr kumimoji="1" lang="en-US" altLang="zh-CN" sz="2800" dirty="0"/>
                  <a:t>)</a:t>
                </a:r>
              </a:p>
              <a:p>
                <a:pPr algn="ctr"/>
                <a:endParaRPr kumimoji="1" lang="en-US" altLang="zh-CN" sz="2800" dirty="0"/>
              </a:p>
              <a:p>
                <a:pPr algn="ctr"/>
                <a:r>
                  <a:rPr kumimoji="1" lang="en-US" altLang="zh-CN" sz="2800" dirty="0"/>
                  <a:t>H</a:t>
                </a:r>
                <a:r>
                  <a:rPr kumimoji="1" lang="en-US" altLang="zh-CN" sz="1400" dirty="0">
                    <a:solidFill>
                      <a:srgbClr val="FF0000"/>
                    </a:solidFill>
                  </a:rPr>
                  <a:t>K</a:t>
                </a:r>
                <a:r>
                  <a:rPr kumimoji="1" lang="en-US" altLang="zh-CN" sz="2800" dirty="0"/>
                  <a:t>(</a:t>
                </a:r>
                <a:r>
                  <a:rPr kumimoji="1" lang="en-US" altLang="zh-CN" sz="2800" dirty="0" err="1">
                    <a:solidFill>
                      <a:srgbClr val="FF0000"/>
                    </a:solidFill>
                  </a:rPr>
                  <a:t>r</a:t>
                </a:r>
                <a:r>
                  <a:rPr kumimoji="1" lang="en-US" altLang="zh-CN" sz="2800" baseline="-25000" dirty="0" err="1">
                    <a:solidFill>
                      <a:srgbClr val="FF0000"/>
                    </a:solidFill>
                  </a:rPr>
                  <a:t>a</a:t>
                </a:r>
                <a:r>
                  <a:rPr kumimoji="1" lang="en-US" altLang="zh-CN" sz="2800" dirty="0"/>
                  <a:t>,</a:t>
                </a:r>
                <a:r>
                  <a:rPr kumimoji="1" lang="en-US" altLang="zh-CN" sz="28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800" dirty="0" err="1">
                    <a:solidFill>
                      <a:srgbClr val="FF0000"/>
                    </a:solidFill>
                  </a:rPr>
                  <a:t>r</a:t>
                </a:r>
                <a:r>
                  <a:rPr kumimoji="1" lang="en-US" altLang="zh-CN" sz="2800" baseline="-25000" dirty="0" err="1">
                    <a:solidFill>
                      <a:srgbClr val="FF0000"/>
                    </a:solidFill>
                  </a:rPr>
                  <a:t>b</a:t>
                </a:r>
                <a:r>
                  <a:rPr kumimoji="1" lang="en-US" altLang="zh-CN" sz="2800" dirty="0"/>
                  <a:t>, A)</a:t>
                </a:r>
              </a:p>
            </p:txBody>
          </p:sp>
        </p:grp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2E496F6C-4288-D15F-B560-284FA9B30B8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88102" y="3442376"/>
              <a:ext cx="5883661" cy="6627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zh-CN" altLang="en-US" sz="32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基于</a:t>
              </a:r>
              <a:r>
                <a:rPr kumimoji="1" lang="en-US" altLang="zh-CN" sz="32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MAC</a:t>
              </a:r>
              <a:r>
                <a:rPr kumimoji="1" lang="zh-CN" altLang="en-US" sz="32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的双向身份认证</a:t>
              </a:r>
              <a:r>
                <a:rPr kumimoji="1" lang="en-US" altLang="zh-CN" sz="32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-SKID3</a:t>
              </a:r>
              <a:endParaRPr kumimoji="1"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53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>
            <a:extLst>
              <a:ext uri="{FF2B5EF4-FFF2-40B4-BE49-F238E27FC236}">
                <a16:creationId xmlns:a16="http://schemas.microsoft.com/office/drawing/2014/main" id="{1E02F4FC-17D6-5CE1-0C46-84C073079E0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29" y="0"/>
            <a:ext cx="8271186" cy="504737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6CC393E-FC10-C0E3-72BC-2742AE9B51BA}"/>
              </a:ext>
            </a:extLst>
          </p:cNvPr>
          <p:cNvGrpSpPr/>
          <p:nvPr/>
        </p:nvGrpSpPr>
        <p:grpSpPr>
          <a:xfrm>
            <a:off x="351265" y="5130847"/>
            <a:ext cx="5291252" cy="1169551"/>
            <a:chOff x="340114" y="5637081"/>
            <a:chExt cx="5291252" cy="116955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7302921-D6E1-C584-F107-0F81307C17D2}"/>
                </a:ext>
              </a:extLst>
            </p:cNvPr>
            <p:cNvSpPr txBox="1"/>
            <p:nvPr/>
          </p:nvSpPr>
          <p:spPr>
            <a:xfrm>
              <a:off x="340114" y="5637081"/>
              <a:ext cx="5291252" cy="11695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63500">
                <a:lnSpc>
                  <a:spcPct val="100000"/>
                </a:lnSpc>
                <a:spcBef>
                  <a:spcPts val="580"/>
                </a:spcBef>
              </a:pPr>
              <a:r>
                <a:rPr lang="en" altLang="zh-CN" sz="2000" spc="-2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rPr>
                <a:t>KEY:</a:t>
              </a:r>
            </a:p>
            <a:p>
              <a:pPr marL="63500">
                <a:lnSpc>
                  <a:spcPct val="100000"/>
                </a:lnSpc>
                <a:spcBef>
                  <a:spcPts val="580"/>
                </a:spcBef>
              </a:pPr>
              <a:r>
                <a:rPr lang="en" altLang="zh-CN" sz="2000" spc="-2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rPr>
                <a:t>PLAINTEXT</a:t>
              </a:r>
              <a:r>
                <a:rPr lang="en-US" altLang="zh-CN" sz="2000" spc="-2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rPr>
                <a:t>:</a:t>
              </a:r>
              <a:endParaRPr lang="en" altLang="zh-CN" sz="2000" spc="-20" dirty="0">
                <a:latin typeface="SimHei" panose="02010609060101010101" pitchFamily="49" charset="-122"/>
                <a:ea typeface="SimHei" panose="02010609060101010101" pitchFamily="49" charset="-122"/>
                <a:cs typeface="Arial"/>
              </a:endParaRPr>
            </a:p>
            <a:p>
              <a:pPr marL="63500">
                <a:lnSpc>
                  <a:spcPct val="100000"/>
                </a:lnSpc>
                <a:spcBef>
                  <a:spcPts val="580"/>
                </a:spcBef>
              </a:pPr>
              <a:r>
                <a:rPr lang="en" altLang="zh-CN" sz="2000" spc="-2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rPr>
                <a:t>CIPHERTEXT:</a:t>
              </a:r>
              <a:endParaRPr lang="en" altLang="zh-CN" sz="2000" dirty="0">
                <a:latin typeface="SimHei" panose="02010609060101010101" pitchFamily="49" charset="-122"/>
                <a:ea typeface="SimHei" panose="02010609060101010101" pitchFamily="49" charset="-122"/>
                <a:cs typeface="Arial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CAD3A7B-7F56-6EB6-8503-6C20CC812AFC}"/>
                </a:ext>
              </a:extLst>
            </p:cNvPr>
            <p:cNvSpPr txBox="1"/>
            <p:nvPr/>
          </p:nvSpPr>
          <p:spPr>
            <a:xfrm>
              <a:off x="1937757" y="5637081"/>
              <a:ext cx="3693609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>
                <a:lnSpc>
                  <a:spcPct val="100000"/>
                </a:lnSpc>
                <a:spcBef>
                  <a:spcPts val="580"/>
                </a:spcBef>
              </a:pPr>
              <a:r>
                <a:rPr lang="en" altLang="zh-CN" sz="2000" spc="-2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rPr>
                <a:t>DECEPTIVEDECEPTIVEDECEPTIVE</a:t>
              </a:r>
            </a:p>
            <a:p>
              <a:pPr marL="63500">
                <a:lnSpc>
                  <a:spcPct val="100000"/>
                </a:lnSpc>
                <a:spcBef>
                  <a:spcPts val="580"/>
                </a:spcBef>
              </a:pPr>
              <a:r>
                <a:rPr lang="en" altLang="zh-CN" sz="2000" spc="-2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rPr>
                <a:t>WEAREDISCOVEREDSAVEYOURSELF</a:t>
              </a:r>
            </a:p>
            <a:p>
              <a:pPr marL="63500">
                <a:lnSpc>
                  <a:spcPct val="100000"/>
                </a:lnSpc>
                <a:spcBef>
                  <a:spcPts val="580"/>
                </a:spcBef>
              </a:pPr>
              <a:r>
                <a:rPr lang="en" altLang="zh-CN" sz="2000" spc="-2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rPr>
                <a:t>ZICVTWQNGRZGVTWAVZHCQYGLMGJ</a:t>
              </a:r>
              <a:endParaRPr lang="en" altLang="zh-CN" sz="2000" dirty="0">
                <a:latin typeface="SimHei" panose="02010609060101010101" pitchFamily="49" charset="-122"/>
                <a:ea typeface="SimHei" panose="02010609060101010101" pitchFamily="49" charset="-122"/>
                <a:cs typeface="Arial"/>
              </a:endParaRPr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8A59E273-6143-C43E-86F6-0D1C3635B310}"/>
              </a:ext>
            </a:extLst>
          </p:cNvPr>
          <p:cNvSpPr txBox="1">
            <a:spLocks noChangeArrowheads="1"/>
          </p:cNvSpPr>
          <p:nvPr/>
        </p:nvSpPr>
        <p:spPr>
          <a:xfrm>
            <a:off x="5809785" y="5248447"/>
            <a:ext cx="2341755" cy="67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维吉尼亚加密</a:t>
            </a:r>
          </a:p>
        </p:txBody>
      </p:sp>
    </p:spTree>
    <p:extLst>
      <p:ext uri="{BB962C8B-B14F-4D97-AF65-F5344CB8AC3E}">
        <p14:creationId xmlns:p14="http://schemas.microsoft.com/office/powerpoint/2010/main" val="3882208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E5264A9B-D07F-978A-9377-8EF9C76EB962}"/>
              </a:ext>
            </a:extLst>
          </p:cNvPr>
          <p:cNvSpPr/>
          <p:nvPr/>
        </p:nvSpPr>
        <p:spPr>
          <a:xfrm>
            <a:off x="753718" y="2202278"/>
            <a:ext cx="7475882" cy="44179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6D19806-C64B-671D-251B-5FA42F836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041593"/>
              </p:ext>
            </p:extLst>
          </p:nvPr>
        </p:nvGraphicFramePr>
        <p:xfrm>
          <a:off x="424070" y="858217"/>
          <a:ext cx="6649278" cy="1010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84E6227-8F35-B881-05D8-5FF77167A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28052"/>
              </p:ext>
            </p:extLst>
          </p:nvPr>
        </p:nvGraphicFramePr>
        <p:xfrm>
          <a:off x="1267235" y="3326296"/>
          <a:ext cx="2898914" cy="32907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1218">
                  <a:extLst>
                    <a:ext uri="{9D8B030D-6E8A-4147-A177-3AD203B41FA5}">
                      <a16:colId xmlns:a16="http://schemas.microsoft.com/office/drawing/2014/main" val="1728876915"/>
                    </a:ext>
                  </a:extLst>
                </a:gridCol>
                <a:gridCol w="2207696">
                  <a:extLst>
                    <a:ext uri="{9D8B030D-6E8A-4147-A177-3AD203B41FA5}">
                      <a16:colId xmlns:a16="http://schemas.microsoft.com/office/drawing/2014/main" val="3830877485"/>
                    </a:ext>
                  </a:extLst>
                </a:gridCol>
              </a:tblGrid>
              <a:tr h="433209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区块头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19870"/>
                  </a:ext>
                </a:extLst>
              </a:tr>
              <a:tr h="598667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字节长度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字段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63917"/>
                  </a:ext>
                </a:extLst>
              </a:tr>
              <a:tr h="36404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b="1" dirty="0">
                          <a:effectLst/>
                        </a:rPr>
                        <a:t>4</a:t>
                      </a: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1" dirty="0">
                          <a:effectLst/>
                        </a:rPr>
                        <a:t>区块版本号</a:t>
                      </a: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1026891432"/>
                  </a:ext>
                </a:extLst>
              </a:tr>
              <a:tr h="36404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b="1" dirty="0">
                          <a:effectLst/>
                        </a:rPr>
                        <a:t>32</a:t>
                      </a: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1">
                          <a:effectLst/>
                        </a:rPr>
                        <a:t>前一区块头</a:t>
                      </a:r>
                      <a:r>
                        <a:rPr lang="en" b="1">
                          <a:effectLst/>
                        </a:rPr>
                        <a:t>Hash</a:t>
                      </a: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3597500222"/>
                  </a:ext>
                </a:extLst>
              </a:tr>
              <a:tr h="36404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b="1">
                          <a:effectLst/>
                        </a:rPr>
                        <a:t>32</a:t>
                      </a: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b="1">
                          <a:effectLst/>
                        </a:rPr>
                        <a:t>Merkle</a:t>
                      </a:r>
                      <a:r>
                        <a:rPr lang="zh-CN" altLang="en-US" b="1">
                          <a:effectLst/>
                        </a:rPr>
                        <a:t>树根</a:t>
                      </a:r>
                      <a:r>
                        <a:rPr lang="en" b="1">
                          <a:effectLst/>
                        </a:rPr>
                        <a:t>Hash</a:t>
                      </a: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2026430277"/>
                  </a:ext>
                </a:extLst>
              </a:tr>
              <a:tr h="36404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b="1">
                          <a:effectLst/>
                        </a:rPr>
                        <a:t>4</a:t>
                      </a: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1">
                          <a:effectLst/>
                        </a:rPr>
                        <a:t>时间戳</a:t>
                      </a: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1932350181"/>
                  </a:ext>
                </a:extLst>
              </a:tr>
              <a:tr h="36404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b="1">
                          <a:effectLst/>
                        </a:rPr>
                        <a:t>4</a:t>
                      </a: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1">
                          <a:effectLst/>
                        </a:rPr>
                        <a:t>难度目标</a:t>
                      </a: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402547190"/>
                  </a:ext>
                </a:extLst>
              </a:tr>
              <a:tr h="36404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b="1">
                          <a:effectLst/>
                        </a:rPr>
                        <a:t>4</a:t>
                      </a: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b="1" dirty="0">
                          <a:effectLst/>
                        </a:rPr>
                        <a:t>Nonce：</a:t>
                      </a:r>
                      <a:r>
                        <a:rPr lang="zh-CN" altLang="en-US" b="1" dirty="0">
                          <a:effectLst/>
                        </a:rPr>
                        <a:t>随机数</a:t>
                      </a: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2225974157"/>
                  </a:ext>
                </a:extLst>
              </a:tr>
            </a:tbl>
          </a:graphicData>
        </a:graphic>
      </p:graphicFrame>
      <p:sp>
        <p:nvSpPr>
          <p:cNvPr id="8" name="圆角矩形 7">
            <a:extLst>
              <a:ext uri="{FF2B5EF4-FFF2-40B4-BE49-F238E27FC236}">
                <a16:creationId xmlns:a16="http://schemas.microsoft.com/office/drawing/2014/main" id="{528888A5-A486-2A9D-F99C-92664639DB59}"/>
              </a:ext>
            </a:extLst>
          </p:cNvPr>
          <p:cNvSpPr/>
          <p:nvPr/>
        </p:nvSpPr>
        <p:spPr>
          <a:xfrm>
            <a:off x="4166150" y="3326296"/>
            <a:ext cx="3987250" cy="329392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400" b="1" dirty="0"/>
              <a:t>内容</a:t>
            </a:r>
            <a:endParaRPr kumimoji="1" lang="en-US" altLang="zh-CN" sz="4400" b="1" dirty="0"/>
          </a:p>
          <a:p>
            <a:pPr algn="ctr"/>
            <a:r>
              <a:rPr kumimoji="1" lang="zh-CN" altLang="en-US" sz="3200" b="1" dirty="0"/>
              <a:t>交易记录</a:t>
            </a:r>
            <a:r>
              <a:rPr kumimoji="1" lang="en-US" altLang="zh-CN" sz="3200" b="1" dirty="0"/>
              <a:t>1</a:t>
            </a:r>
          </a:p>
          <a:p>
            <a:pPr algn="ctr"/>
            <a:r>
              <a:rPr kumimoji="1" lang="zh-CN" altLang="en-US" sz="3200" b="1" dirty="0"/>
              <a:t>交易记录</a:t>
            </a:r>
            <a:r>
              <a:rPr kumimoji="1" lang="en-US" altLang="zh-CN" sz="3200" b="1" dirty="0"/>
              <a:t>2</a:t>
            </a:r>
          </a:p>
          <a:p>
            <a:pPr algn="ctr"/>
            <a:r>
              <a:rPr kumimoji="1" lang="en-US" altLang="zh-CN" sz="3200" b="1" dirty="0"/>
              <a:t>…</a:t>
            </a:r>
            <a:endParaRPr kumimoji="1" lang="zh-CN" altLang="en-US" sz="40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E62F13-0989-5928-D8B2-427BE6FFFF1A}"/>
              </a:ext>
            </a:extLst>
          </p:cNvPr>
          <p:cNvSpPr txBox="1"/>
          <p:nvPr/>
        </p:nvSpPr>
        <p:spPr>
          <a:xfrm>
            <a:off x="2887312" y="2428047"/>
            <a:ext cx="2796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>
                <a:solidFill>
                  <a:schemeClr val="bg1"/>
                </a:solidFill>
              </a:rPr>
              <a:t>一个区块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E3C0076-30DC-3F75-F11E-85ECB9C5935D}"/>
              </a:ext>
            </a:extLst>
          </p:cNvPr>
          <p:cNvCxnSpPr/>
          <p:nvPr/>
        </p:nvCxnSpPr>
        <p:spPr>
          <a:xfrm flipH="1">
            <a:off x="1267235" y="1577009"/>
            <a:ext cx="3821600" cy="625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4F87D65-54AC-8A83-F76C-8DD868617C98}"/>
              </a:ext>
            </a:extLst>
          </p:cNvPr>
          <p:cNvCxnSpPr/>
          <p:nvPr/>
        </p:nvCxnSpPr>
        <p:spPr>
          <a:xfrm>
            <a:off x="5883965" y="1557531"/>
            <a:ext cx="1895061" cy="6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604A0774-94EE-04CC-B5C8-D081FDA3EB16}"/>
              </a:ext>
            </a:extLst>
          </p:cNvPr>
          <p:cNvSpPr txBox="1">
            <a:spLocks noChangeArrowheads="1"/>
          </p:cNvSpPr>
          <p:nvPr/>
        </p:nvSpPr>
        <p:spPr>
          <a:xfrm>
            <a:off x="1982233" y="17549"/>
            <a:ext cx="4367830" cy="8708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区块链</a:t>
            </a:r>
          </a:p>
        </p:txBody>
      </p:sp>
    </p:spTree>
    <p:extLst>
      <p:ext uri="{BB962C8B-B14F-4D97-AF65-F5344CB8AC3E}">
        <p14:creationId xmlns:p14="http://schemas.microsoft.com/office/powerpoint/2010/main" val="3278887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76FEC75-A769-0B40-FDEF-7E70B2A205A5}"/>
              </a:ext>
            </a:extLst>
          </p:cNvPr>
          <p:cNvGrpSpPr/>
          <p:nvPr/>
        </p:nvGrpSpPr>
        <p:grpSpPr>
          <a:xfrm>
            <a:off x="2032000" y="318052"/>
            <a:ext cx="8128000" cy="5820281"/>
            <a:chOff x="2032000" y="318052"/>
            <a:chExt cx="8128000" cy="5820281"/>
          </a:xfrm>
        </p:grpSpPr>
        <p:graphicFrame>
          <p:nvGraphicFramePr>
            <p:cNvPr id="4" name="图示 3">
              <a:extLst>
                <a:ext uri="{FF2B5EF4-FFF2-40B4-BE49-F238E27FC236}">
                  <a16:creationId xmlns:a16="http://schemas.microsoft.com/office/drawing/2014/main" id="{1100B2BB-667E-C7E5-4B6C-7321AA3C353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38678338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8DAB98A-F89E-AF9E-61D8-F2D757D17E9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912085" y="318052"/>
              <a:ext cx="4367830" cy="5836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en-US" altLang="zh-CN" sz="32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Merkle</a:t>
              </a:r>
              <a:r>
                <a:rPr kumimoji="1" lang="zh-CN" altLang="en-US" sz="32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234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62F88017-794B-4E61-2936-7A5BF9B4F051}"/>
              </a:ext>
            </a:extLst>
          </p:cNvPr>
          <p:cNvGrpSpPr/>
          <p:nvPr/>
        </p:nvGrpSpPr>
        <p:grpSpPr>
          <a:xfrm>
            <a:off x="786295" y="457200"/>
            <a:ext cx="10575232" cy="6400800"/>
            <a:chOff x="786295" y="457200"/>
            <a:chExt cx="10575232" cy="6400800"/>
          </a:xfrm>
        </p:grpSpPr>
        <p:graphicFrame>
          <p:nvGraphicFramePr>
            <p:cNvPr id="4" name="图示 3">
              <a:extLst>
                <a:ext uri="{FF2B5EF4-FFF2-40B4-BE49-F238E27FC236}">
                  <a16:creationId xmlns:a16="http://schemas.microsoft.com/office/drawing/2014/main" id="{112D29AE-E080-3DFD-4F54-5A9A826CE5A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43639468"/>
                </p:ext>
              </p:extLst>
            </p:nvPr>
          </p:nvGraphicFramePr>
          <p:xfrm>
            <a:off x="786295" y="457200"/>
            <a:ext cx="2341217" cy="64008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5" name="图示 4">
              <a:extLst>
                <a:ext uri="{FF2B5EF4-FFF2-40B4-BE49-F238E27FC236}">
                  <a16:creationId xmlns:a16="http://schemas.microsoft.com/office/drawing/2014/main" id="{61BA07B8-E87D-104B-4DAC-9BE20C2024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9331"/>
                </p:ext>
              </p:extLst>
            </p:nvPr>
          </p:nvGraphicFramePr>
          <p:xfrm>
            <a:off x="2356678" y="457200"/>
            <a:ext cx="8576365" cy="8150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cxnSp>
          <p:nvCxnSpPr>
            <p:cNvPr id="7" name="肘形连接符 6">
              <a:extLst>
                <a:ext uri="{FF2B5EF4-FFF2-40B4-BE49-F238E27FC236}">
                  <a16:creationId xmlns:a16="http://schemas.microsoft.com/office/drawing/2014/main" id="{1C79210D-3CE8-4AA4-7C33-EC8D5CD1A5E9}"/>
                </a:ext>
              </a:extLst>
            </p:cNvPr>
            <p:cNvCxnSpPr/>
            <p:nvPr/>
          </p:nvCxnSpPr>
          <p:spPr>
            <a:xfrm rot="16200000" flipH="1">
              <a:off x="4837044" y="1351721"/>
              <a:ext cx="1616765" cy="1457739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>
              <a:extLst>
                <a:ext uri="{FF2B5EF4-FFF2-40B4-BE49-F238E27FC236}">
                  <a16:creationId xmlns:a16="http://schemas.microsoft.com/office/drawing/2014/main" id="{922AEDD5-07AD-9265-389A-DDB021EFE830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rot="16200000" flipH="1">
              <a:off x="7549046" y="2019575"/>
              <a:ext cx="1616764" cy="12202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93A1DFB-ED38-E21D-BA81-424F147726F3}"/>
                </a:ext>
              </a:extLst>
            </p:cNvPr>
            <p:cNvSpPr/>
            <p:nvPr/>
          </p:nvSpPr>
          <p:spPr>
            <a:xfrm>
              <a:off x="3479247" y="457200"/>
              <a:ext cx="821634" cy="81500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0x00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E17BB34-17DD-071E-2668-087800B7FEB2}"/>
                </a:ext>
              </a:extLst>
            </p:cNvPr>
            <p:cNvSpPr/>
            <p:nvPr/>
          </p:nvSpPr>
          <p:spPr>
            <a:xfrm>
              <a:off x="5445538" y="2888973"/>
              <a:ext cx="2398644" cy="76862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公钥哈希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C26C16E-7B26-73AF-C066-A863A893E2D0}"/>
                </a:ext>
              </a:extLst>
            </p:cNvPr>
            <p:cNvSpPr/>
            <p:nvPr/>
          </p:nvSpPr>
          <p:spPr>
            <a:xfrm>
              <a:off x="4293704" y="2888971"/>
              <a:ext cx="1151834" cy="76862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0x00</a:t>
              </a:r>
              <a:endParaRPr kumimoji="1"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57C2F77-116A-41DB-0F8F-7180BF06B4C3}"/>
                </a:ext>
              </a:extLst>
            </p:cNvPr>
            <p:cNvSpPr/>
            <p:nvPr/>
          </p:nvSpPr>
          <p:spPr>
            <a:xfrm>
              <a:off x="7842525" y="2888971"/>
              <a:ext cx="1151834" cy="76862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校验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3D48AC7-B3A4-7332-8D6A-5F5C55883938}"/>
                </a:ext>
              </a:extLst>
            </p:cNvPr>
            <p:cNvSpPr/>
            <p:nvPr/>
          </p:nvSpPr>
          <p:spPr>
            <a:xfrm>
              <a:off x="5493578" y="4386469"/>
              <a:ext cx="2310848" cy="6361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BASE58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4B37D5D-9D5E-BE76-E080-46C1C2150D53}"/>
                </a:ext>
              </a:extLst>
            </p:cNvPr>
            <p:cNvSpPr/>
            <p:nvPr/>
          </p:nvSpPr>
          <p:spPr>
            <a:xfrm>
              <a:off x="5474250" y="5791199"/>
              <a:ext cx="2341217" cy="63610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钱包地址</a:t>
              </a: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7DB34A06-5DC1-2FE2-0756-8C7FCBDDD6E8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6644859" y="3657598"/>
              <a:ext cx="4143" cy="728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57DD4DB-286E-DF7E-A0C7-8051C9A877DE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6644859" y="5022572"/>
              <a:ext cx="4143" cy="7686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AA870D6-2560-F0EA-761E-8702E35952B2}"/>
                </a:ext>
              </a:extLst>
            </p:cNvPr>
            <p:cNvSpPr/>
            <p:nvPr/>
          </p:nvSpPr>
          <p:spPr>
            <a:xfrm>
              <a:off x="8962880" y="457200"/>
              <a:ext cx="2398647" cy="7918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cxnSp>
          <p:nvCxnSpPr>
            <p:cNvPr id="30" name="肘形连接符 29">
              <a:extLst>
                <a:ext uri="{FF2B5EF4-FFF2-40B4-BE49-F238E27FC236}">
                  <a16:creationId xmlns:a16="http://schemas.microsoft.com/office/drawing/2014/main" id="{ADEE8487-8BA5-611D-F6E2-1FEE2A1808C2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rot="5400000" flipH="1" flipV="1">
              <a:off x="523601" y="3060840"/>
              <a:ext cx="5970102" cy="762823"/>
            </a:xfrm>
            <a:prstGeom prst="bentConnector3">
              <a:avLst>
                <a:gd name="adj1" fmla="val 10382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6390CFAF-2803-D719-F602-132C785551AF}"/>
                </a:ext>
              </a:extLst>
            </p:cNvPr>
            <p:cNvCxnSpPr>
              <a:cxnSpLocks/>
            </p:cNvCxnSpPr>
            <p:nvPr/>
          </p:nvCxnSpPr>
          <p:spPr>
            <a:xfrm>
              <a:off x="2623930" y="6427302"/>
              <a:ext cx="5033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16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1D80082C-BA37-9AE8-BBC5-C648791191A6}"/>
              </a:ext>
            </a:extLst>
          </p:cNvPr>
          <p:cNvGrpSpPr/>
          <p:nvPr/>
        </p:nvGrpSpPr>
        <p:grpSpPr>
          <a:xfrm>
            <a:off x="1109548" y="1869628"/>
            <a:ext cx="5291252" cy="1932897"/>
            <a:chOff x="1109548" y="1869628"/>
            <a:chExt cx="5291252" cy="193289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8C77C57-D1F1-EA9F-DB5F-5B7439325255}"/>
                </a:ext>
              </a:extLst>
            </p:cNvPr>
            <p:cNvGrpSpPr/>
            <p:nvPr/>
          </p:nvGrpSpPr>
          <p:grpSpPr>
            <a:xfrm>
              <a:off x="1109548" y="2632974"/>
              <a:ext cx="5291252" cy="1169551"/>
              <a:chOff x="340114" y="5637081"/>
              <a:chExt cx="5291252" cy="1169551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2FDAE0D-BFD6-F1B0-0612-9544C1534794}"/>
                  </a:ext>
                </a:extLst>
              </p:cNvPr>
              <p:cNvSpPr txBox="1"/>
              <p:nvPr/>
            </p:nvSpPr>
            <p:spPr>
              <a:xfrm>
                <a:off x="340114" y="5637081"/>
                <a:ext cx="5291252" cy="116955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KEY:</a:t>
                </a: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PLAINTEXT</a:t>
                </a:r>
                <a:r>
                  <a:rPr lang="en-US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:</a:t>
                </a:r>
                <a:endParaRPr lang="en" altLang="zh-CN" sz="2000" spc="-2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endParaRP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CIPHERTEXT:</a:t>
                </a:r>
                <a:endParaRPr lang="en" altLang="zh-CN" sz="200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7EE124E-BD66-98BC-51EE-21196BB4439F}"/>
                  </a:ext>
                </a:extLst>
              </p:cNvPr>
              <p:cNvSpPr txBox="1"/>
              <p:nvPr/>
            </p:nvSpPr>
            <p:spPr>
              <a:xfrm>
                <a:off x="1937757" y="5637081"/>
                <a:ext cx="3693609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DECEPTIVEDECEPTIVEDECEPTIVE</a:t>
                </a: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WEAREDISCOVEREDSAVEYOURSELF</a:t>
                </a: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ZIC</a:t>
                </a:r>
                <a:r>
                  <a:rPr lang="en" altLang="zh-CN" sz="2000" spc="-20" dirty="0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VTW</a:t>
                </a: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QNGRZG</a:t>
                </a:r>
                <a:r>
                  <a:rPr lang="en" altLang="zh-CN" sz="2000" spc="-20" dirty="0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VTW</a:t>
                </a: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AVZHCQYGLMGJ</a:t>
                </a:r>
                <a:endParaRPr lang="en" altLang="zh-CN" sz="200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endParaRPr>
              </a:p>
            </p:txBody>
          </p:sp>
        </p:grp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D96C09B0-8A87-3411-E574-57B7498CBA8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14501" y="1869628"/>
              <a:ext cx="4081346" cy="6728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850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zh-CN" altLang="en-US" sz="32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维吉尼亚加密的周期分析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409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4369D80-B23B-281F-CF28-D09E8B9AE43F}"/>
              </a:ext>
            </a:extLst>
          </p:cNvPr>
          <p:cNvGrpSpPr/>
          <p:nvPr/>
        </p:nvGrpSpPr>
        <p:grpSpPr>
          <a:xfrm>
            <a:off x="250232" y="239132"/>
            <a:ext cx="5291252" cy="1932897"/>
            <a:chOff x="1109548" y="1869628"/>
            <a:chExt cx="5291252" cy="193289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937F0E7-AF74-0494-6749-91A20D946BB5}"/>
                </a:ext>
              </a:extLst>
            </p:cNvPr>
            <p:cNvGrpSpPr/>
            <p:nvPr/>
          </p:nvGrpSpPr>
          <p:grpSpPr>
            <a:xfrm>
              <a:off x="1109548" y="2632974"/>
              <a:ext cx="5291252" cy="1169551"/>
              <a:chOff x="340114" y="5637081"/>
              <a:chExt cx="5291252" cy="1169551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AE7B5CC-FDDC-2921-7520-5376A13A6740}"/>
                  </a:ext>
                </a:extLst>
              </p:cNvPr>
              <p:cNvSpPr txBox="1"/>
              <p:nvPr/>
            </p:nvSpPr>
            <p:spPr>
              <a:xfrm>
                <a:off x="340114" y="5637081"/>
                <a:ext cx="5291252" cy="116955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KEY:</a:t>
                </a: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PLAINTEXT</a:t>
                </a:r>
                <a:r>
                  <a:rPr lang="en-US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:</a:t>
                </a:r>
                <a:endParaRPr lang="en" altLang="zh-CN" sz="2000" spc="-2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endParaRP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CIPHERTEXT:</a:t>
                </a:r>
                <a:endParaRPr lang="en" altLang="zh-CN" sz="200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F2AC0DC-BC36-E082-38A8-202F22432F92}"/>
                  </a:ext>
                </a:extLst>
              </p:cNvPr>
              <p:cNvSpPr txBox="1"/>
              <p:nvPr/>
            </p:nvSpPr>
            <p:spPr>
              <a:xfrm>
                <a:off x="1937757" y="5637081"/>
                <a:ext cx="3693609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DECEPTIVE</a:t>
                </a:r>
                <a:r>
                  <a:rPr lang="en" altLang="zh-CN" sz="2000" spc="-20" dirty="0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WEAREDISCOVEREDSAV</a:t>
                </a: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WEAREDISCOVEREDSAVEYOURSELF</a:t>
                </a: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ZICVTWQNGKZEIIGASXSTSLVVWLA</a:t>
                </a:r>
                <a:endParaRPr lang="en" altLang="zh-CN" sz="200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endParaRPr>
              </a:p>
            </p:txBody>
          </p:sp>
        </p:grp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3E637C72-2434-656F-6201-931C58A441F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14501" y="1869628"/>
              <a:ext cx="4081346" cy="6728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en-US" altLang="zh-CN" sz="32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Autokey Cipher</a:t>
              </a:r>
              <a:endParaRPr kumimoji="1"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A948450-0C16-2F98-283F-EDC034A1D5FB}"/>
              </a:ext>
            </a:extLst>
          </p:cNvPr>
          <p:cNvGrpSpPr/>
          <p:nvPr/>
        </p:nvGrpSpPr>
        <p:grpSpPr>
          <a:xfrm>
            <a:off x="250232" y="3142442"/>
            <a:ext cx="5445488" cy="3087059"/>
            <a:chOff x="1109548" y="1869628"/>
            <a:chExt cx="5445488" cy="308705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8EA8200-622F-1D37-E765-CBF9075C4FB8}"/>
                </a:ext>
              </a:extLst>
            </p:cNvPr>
            <p:cNvGrpSpPr/>
            <p:nvPr/>
          </p:nvGrpSpPr>
          <p:grpSpPr>
            <a:xfrm>
              <a:off x="1109548" y="2632974"/>
              <a:ext cx="5445488" cy="2323713"/>
              <a:chOff x="340114" y="5637081"/>
              <a:chExt cx="5445488" cy="2323713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6512AA1-3CED-8786-B56C-145CC3EED609}"/>
                  </a:ext>
                </a:extLst>
              </p:cNvPr>
              <p:cNvSpPr txBox="1"/>
              <p:nvPr/>
            </p:nvSpPr>
            <p:spPr>
              <a:xfrm>
                <a:off x="340114" y="5637081"/>
                <a:ext cx="5291252" cy="232371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KEY:</a:t>
                </a: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PLAINTEXT</a:t>
                </a:r>
                <a:r>
                  <a:rPr lang="en-US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:</a:t>
                </a:r>
                <a:endParaRPr lang="en" altLang="zh-CN" sz="2000" spc="-2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endParaRP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endParaRPr lang="en" altLang="zh-CN" sz="2000" spc="-2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endParaRP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endParaRPr lang="en" altLang="zh-CN" sz="2000" spc="-2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endParaRP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endParaRPr lang="en" altLang="zh-CN" sz="2000" spc="-2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endParaRP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CIPHERTEXT:</a:t>
                </a:r>
                <a:endParaRPr lang="en" altLang="zh-CN" sz="200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9068CA-9F8D-6B4B-2978-3D6A21C155F7}"/>
                  </a:ext>
                </a:extLst>
              </p:cNvPr>
              <p:cNvSpPr txBox="1"/>
              <p:nvPr/>
            </p:nvSpPr>
            <p:spPr>
              <a:xfrm>
                <a:off x="1937757" y="5637081"/>
                <a:ext cx="3847845" cy="2323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0">
                  <a:spcBef>
                    <a:spcPts val="580"/>
                  </a:spcBef>
                </a:pPr>
                <a:r>
                  <a:rPr lang="en-US" altLang="zh-CN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4 3 1 2 5 6 7</a:t>
                </a:r>
                <a:endParaRPr lang="en" altLang="zh-CN" sz="2000" spc="-20" dirty="0">
                  <a:solidFill>
                    <a:srgbClr val="C00000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endParaRP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A T </a:t>
                </a:r>
                <a:r>
                  <a:rPr lang="en" altLang="zh-CN" sz="2000" spc="-20" dirty="0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T</a:t>
                </a: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 A C K P</a:t>
                </a: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O S </a:t>
                </a:r>
                <a:r>
                  <a:rPr lang="en" altLang="zh-CN" sz="2000" spc="-20" dirty="0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T</a:t>
                </a: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 P O N E</a:t>
                </a: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D U </a:t>
                </a:r>
                <a:r>
                  <a:rPr lang="en" altLang="zh-CN" sz="2000" spc="-20" dirty="0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N</a:t>
                </a: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 T I L T</a:t>
                </a: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W O </a:t>
                </a:r>
                <a:r>
                  <a:rPr lang="en" altLang="zh-CN" sz="2000" spc="-20" dirty="0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A</a:t>
                </a: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 M X Y Z</a:t>
                </a: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TTNA</a:t>
                </a: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APTMTSUOAODWCOIXKNLYPETZ</a:t>
                </a:r>
                <a:endParaRPr lang="en" altLang="zh-CN" sz="200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endParaRPr>
              </a:p>
            </p:txBody>
          </p:sp>
        </p:grp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4ADDBF4C-82AF-598C-2D2D-F256BA1FD51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14501" y="1869628"/>
              <a:ext cx="4081346" cy="6728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zh-CN" altLang="en-US" sz="32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行置换密码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42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810131A2-0854-EE01-CA38-E2FEF038C3A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907" y="833437"/>
            <a:ext cx="3962400" cy="5191125"/>
          </a:xfrm>
          <a:prstGeom prst="rect">
            <a:avLst/>
          </a:prstGeom>
        </p:spPr>
      </p:pic>
      <p:pic>
        <p:nvPicPr>
          <p:cNvPr id="5" name="object 3">
            <a:extLst>
              <a:ext uri="{FF2B5EF4-FFF2-40B4-BE49-F238E27FC236}">
                <a16:creationId xmlns:a16="http://schemas.microsoft.com/office/drawing/2014/main" id="{5B55754B-6419-46C8-5847-D689BE3CCD8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6880" y="1667436"/>
            <a:ext cx="3962400" cy="303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6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5">
            <a:extLst>
              <a:ext uri="{FF2B5EF4-FFF2-40B4-BE49-F238E27FC236}">
                <a16:creationId xmlns:a16="http://schemas.microsoft.com/office/drawing/2014/main" id="{2CA97975-08BF-7F8A-A823-510237BF7CD9}"/>
              </a:ext>
            </a:extLst>
          </p:cNvPr>
          <p:cNvGrpSpPr/>
          <p:nvPr/>
        </p:nvGrpSpPr>
        <p:grpSpPr>
          <a:xfrm>
            <a:off x="1029109" y="605192"/>
            <a:ext cx="8498840" cy="5991860"/>
            <a:chOff x="228600" y="790516"/>
            <a:chExt cx="8498840" cy="5991860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37BF4DF4-5ED2-ACD5-1BCC-E98972F1986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990600"/>
              <a:ext cx="7924800" cy="5486400"/>
            </a:xfrm>
            <a:prstGeom prst="rect">
              <a:avLst/>
            </a:prstGeom>
          </p:spPr>
        </p:pic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BAF77562-E458-7EBD-4499-11BEC9D19EF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790516"/>
              <a:ext cx="8498652" cy="59912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36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EC8E9B69-7014-6CED-3C86-0547BA004AD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141" y="328364"/>
            <a:ext cx="8448046" cy="585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5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D286D6B4-3B39-0D7C-8DF5-55D20056997F}"/>
              </a:ext>
            </a:extLst>
          </p:cNvPr>
          <p:cNvGrpSpPr/>
          <p:nvPr/>
        </p:nvGrpSpPr>
        <p:grpSpPr>
          <a:xfrm>
            <a:off x="994082" y="610626"/>
            <a:ext cx="9064318" cy="4936734"/>
            <a:chOff x="994082" y="610626"/>
            <a:chExt cx="9064318" cy="4936734"/>
          </a:xfrm>
        </p:grpSpPr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932664C4-A310-D313-3865-985144F9891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4082" y="610626"/>
              <a:ext cx="9064318" cy="4936734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907172E-3763-CC3D-B2E1-F708B8C4CB90}"/>
                </a:ext>
              </a:extLst>
            </p:cNvPr>
            <p:cNvSpPr/>
            <p:nvPr/>
          </p:nvSpPr>
          <p:spPr>
            <a:xfrm>
              <a:off x="5242560" y="3078993"/>
              <a:ext cx="963168" cy="4754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4800" dirty="0"/>
                <a:t>…</a:t>
              </a:r>
              <a:endParaRPr kumimoji="1"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41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8275-8956-45B0-48F0-C81CBA52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9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Hash</a:t>
            </a:r>
            <a:r>
              <a:rPr kumimoji="1" lang="zh-CN" altLang="en-US" dirty="0"/>
              <a:t>函数的应用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E116CB-848C-27E2-6AF3-2FF074CACAD5}"/>
              </a:ext>
            </a:extLst>
          </p:cNvPr>
          <p:cNvGrpSpPr/>
          <p:nvPr/>
        </p:nvGrpSpPr>
        <p:grpSpPr>
          <a:xfrm>
            <a:off x="0" y="1"/>
            <a:ext cx="4754880" cy="6632259"/>
            <a:chOff x="0" y="1"/>
            <a:chExt cx="4754880" cy="6632259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ABEDE985-6619-9E9C-AFC8-217820D359B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4754880" cy="3350184"/>
            </a:xfrm>
            <a:prstGeom prst="rect">
              <a:avLst/>
            </a:prstGeom>
          </p:spPr>
        </p:pic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54FF9E97-F236-BC96-FC32-4C96BD5DE32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50185"/>
              <a:ext cx="4754880" cy="3282075"/>
            </a:xfrm>
            <a:prstGeom prst="rect">
              <a:avLst/>
            </a:prstGeom>
          </p:spPr>
        </p:pic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D2172461-FDBD-4DB3-91F6-88A552D28D92}"/>
              </a:ext>
            </a:extLst>
          </p:cNvPr>
          <p:cNvSpPr txBox="1">
            <a:spLocks/>
          </p:cNvSpPr>
          <p:nvPr/>
        </p:nvSpPr>
        <p:spPr>
          <a:xfrm>
            <a:off x="6096000" y="29966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/>
              <a:t>Hash</a:t>
            </a:r>
            <a:r>
              <a:rPr kumimoji="1" lang="zh-CN" altLang="en-US"/>
              <a:t>函数的应用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065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13860</TotalTime>
  <Words>393</Words>
  <Application>Microsoft Macintosh PowerPoint</Application>
  <PresentationFormat>宽屏</PresentationFormat>
  <Paragraphs>176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SimHei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Hash函数的应用</vt:lpstr>
      <vt:lpstr>Hash函数的一般结构</vt:lpstr>
      <vt:lpstr>SHA-512算法</vt:lpstr>
      <vt:lpstr>PowerPoint 演示文稿</vt:lpstr>
      <vt:lpstr>单CA模型</vt:lpstr>
      <vt:lpstr>X.509 证书格式</vt:lpstr>
      <vt:lpstr>CA系统</vt:lpstr>
      <vt:lpstr>PowerPoint 演示文稿</vt:lpstr>
      <vt:lpstr>身份认证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飞 郭</dc:creator>
  <cp:lastModifiedBy>飞 郭</cp:lastModifiedBy>
  <cp:revision>228</cp:revision>
  <dcterms:created xsi:type="dcterms:W3CDTF">2025-10-14T13:05:59Z</dcterms:created>
  <dcterms:modified xsi:type="dcterms:W3CDTF">2025-10-26T10:39:55Z</dcterms:modified>
</cp:coreProperties>
</file>